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68" r:id="rId2"/>
    <p:sldMasterId id="2147483826" r:id="rId3"/>
    <p:sldMasterId id="2147483840" r:id="rId4"/>
    <p:sldMasterId id="2147483897" r:id="rId5"/>
    <p:sldMasterId id="2147483911" r:id="rId6"/>
    <p:sldMasterId id="2147483929" r:id="rId7"/>
    <p:sldMasterId id="2147483943" r:id="rId8"/>
    <p:sldMasterId id="2147484024" r:id="rId9"/>
    <p:sldMasterId id="2147484038" r:id="rId10"/>
    <p:sldMasterId id="2147484050" r:id="rId11"/>
    <p:sldMasterId id="2147484062" r:id="rId12"/>
    <p:sldMasterId id="2147484074" r:id="rId13"/>
    <p:sldMasterId id="2147484086" r:id="rId14"/>
    <p:sldMasterId id="2147484098" r:id="rId15"/>
    <p:sldMasterId id="2147484110" r:id="rId16"/>
  </p:sldMasterIdLst>
  <p:notesMasterIdLst>
    <p:notesMasterId r:id="rId70"/>
  </p:notesMasterIdLst>
  <p:handoutMasterIdLst>
    <p:handoutMasterId r:id="rId71"/>
  </p:handoutMasterIdLst>
  <p:sldIdLst>
    <p:sldId id="619" r:id="rId17"/>
    <p:sldId id="541" r:id="rId18"/>
    <p:sldId id="603" r:id="rId19"/>
    <p:sldId id="594" r:id="rId20"/>
    <p:sldId id="547" r:id="rId21"/>
    <p:sldId id="582" r:id="rId22"/>
    <p:sldId id="584" r:id="rId23"/>
    <p:sldId id="583" r:id="rId24"/>
    <p:sldId id="503" r:id="rId25"/>
    <p:sldId id="579" r:id="rId26"/>
    <p:sldId id="596" r:id="rId27"/>
    <p:sldId id="553" r:id="rId28"/>
    <p:sldId id="576" r:id="rId29"/>
    <p:sldId id="577" r:id="rId30"/>
    <p:sldId id="554" r:id="rId31"/>
    <p:sldId id="578" r:id="rId32"/>
    <p:sldId id="555" r:id="rId33"/>
    <p:sldId id="597" r:id="rId34"/>
    <p:sldId id="613" r:id="rId35"/>
    <p:sldId id="622" r:id="rId36"/>
    <p:sldId id="623" r:id="rId37"/>
    <p:sldId id="624" r:id="rId38"/>
    <p:sldId id="627" r:id="rId39"/>
    <p:sldId id="628" r:id="rId40"/>
    <p:sldId id="621" r:id="rId41"/>
    <p:sldId id="629" r:id="rId42"/>
    <p:sldId id="632" r:id="rId43"/>
    <p:sldId id="605" r:id="rId44"/>
    <p:sldId id="633" r:id="rId45"/>
    <p:sldId id="634" r:id="rId46"/>
    <p:sldId id="635" r:id="rId47"/>
    <p:sldId id="581" r:id="rId48"/>
    <p:sldId id="580" r:id="rId49"/>
    <p:sldId id="589" r:id="rId50"/>
    <p:sldId id="614" r:id="rId51"/>
    <p:sldId id="608" r:id="rId52"/>
    <p:sldId id="609" r:id="rId53"/>
    <p:sldId id="610" r:id="rId54"/>
    <p:sldId id="558" r:id="rId55"/>
    <p:sldId id="600" r:id="rId56"/>
    <p:sldId id="601" r:id="rId57"/>
    <p:sldId id="559" r:id="rId58"/>
    <p:sldId id="602" r:id="rId59"/>
    <p:sldId id="618" r:id="rId60"/>
    <p:sldId id="620" r:id="rId61"/>
    <p:sldId id="611" r:id="rId62"/>
    <p:sldId id="615" r:id="rId63"/>
    <p:sldId id="616" r:id="rId64"/>
    <p:sldId id="612" r:id="rId65"/>
    <p:sldId id="606" r:id="rId66"/>
    <p:sldId id="604" r:id="rId67"/>
    <p:sldId id="607" r:id="rId68"/>
    <p:sldId id="497" r:id="rId69"/>
  </p:sldIdLst>
  <p:sldSz cx="9144000" cy="6858000" type="screen4x3"/>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ita Crosland" initials="AC" lastIdx="1" clrIdx="0">
    <p:extLst>
      <p:ext uri="{19B8F6BF-5375-455C-9EA6-DF929625EA0E}">
        <p15:presenceInfo xmlns:p15="http://schemas.microsoft.com/office/powerpoint/2012/main" userId="S-1-5-21-1308356437-3399562541-1039870623-25028" providerId="AD"/>
      </p:ext>
    </p:extLst>
  </p:cmAuthor>
  <p:cmAuthor id="2" name="Hannah Nambalirwa" initials="HN" lastIdx="7" clrIdx="1">
    <p:extLst>
      <p:ext uri="{19B8F6BF-5375-455C-9EA6-DF929625EA0E}">
        <p15:presenceInfo xmlns:p15="http://schemas.microsoft.com/office/powerpoint/2012/main" userId="S-1-5-21-1308356437-3399562541-1039870623-660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3B3"/>
    <a:srgbClr val="E6E6E6"/>
    <a:srgbClr val="E30613"/>
    <a:srgbClr val="FF0000"/>
    <a:srgbClr val="FFFFFF"/>
    <a:srgbClr val="CCCCCC"/>
    <a:srgbClr val="14A9DE"/>
    <a:srgbClr val="9DDFF6"/>
    <a:srgbClr val="0F7FA6"/>
    <a:srgbClr val="9ED9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8" autoAdjust="0"/>
    <p:restoredTop sz="90219" autoAdjust="0"/>
  </p:normalViewPr>
  <p:slideViewPr>
    <p:cSldViewPr snapToGrid="0">
      <p:cViewPr varScale="1">
        <p:scale>
          <a:sx n="67" d="100"/>
          <a:sy n="67" d="100"/>
        </p:scale>
        <p:origin x="1482" y="72"/>
      </p:cViewPr>
      <p:guideLst/>
    </p:cSldViewPr>
  </p:slideViewPr>
  <p:notesTextViewPr>
    <p:cViewPr>
      <p:scale>
        <a:sx n="3" d="2"/>
        <a:sy n="3" d="2"/>
      </p:scale>
      <p:origin x="0" y="0"/>
    </p:cViewPr>
  </p:notesTextViewPr>
  <p:sorterViewPr>
    <p:cViewPr varScale="1">
      <p:scale>
        <a:sx n="100" d="100"/>
        <a:sy n="100" d="100"/>
      </p:scale>
      <p:origin x="0" y="-5172"/>
    </p:cViewPr>
  </p:sorterViewPr>
  <p:notesViewPr>
    <p:cSldViewPr snapToGrid="0">
      <p:cViewPr varScale="1">
        <p:scale>
          <a:sx n="52" d="100"/>
          <a:sy n="52" d="100"/>
        </p:scale>
        <p:origin x="295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6-03-29T14:05:29.877" idx="4">
    <p:pos x="10" y="10"/>
    <p:text>This slide needs to be customised to be sector specific. The content should follow the format of the current slide</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33ECDF-B313-4662-8BE2-D8A1EBD19D9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6AE7B246-8B3E-4811-804A-67D8CDF4831F}">
      <dgm:prSet phldrT="[Text]"/>
      <dgm:spPr>
        <a:solidFill>
          <a:schemeClr val="bg1">
            <a:lumMod val="65000"/>
          </a:schemeClr>
        </a:solidFill>
        <a:ln>
          <a:noFill/>
        </a:ln>
        <a:effectLst>
          <a:outerShdw blurRad="44450" dist="27940" dir="5400000" algn="ctr">
            <a:srgbClr val="000000">
              <a:alpha val="32000"/>
            </a:srgbClr>
          </a:outerShdw>
        </a:effectLst>
      </dgm:spPr>
      <dgm:t>
        <a:bodyPr/>
        <a:lstStyle/>
        <a:p>
          <a:r>
            <a:rPr lang="en-GB" dirty="0" smtClean="0"/>
            <a:t>Stage 1 - Approval</a:t>
          </a:r>
          <a:endParaRPr lang="en-GB" dirty="0"/>
        </a:p>
      </dgm:t>
    </dgm:pt>
    <dgm:pt modelId="{1890E94A-BDD4-4492-A4A8-B30C8F6A2363}" type="parTrans" cxnId="{8FAC6139-7F2D-43C9-8BB9-D4F1387AC019}">
      <dgm:prSet/>
      <dgm:spPr/>
      <dgm:t>
        <a:bodyPr/>
        <a:lstStyle/>
        <a:p>
          <a:endParaRPr lang="en-GB"/>
        </a:p>
      </dgm:t>
    </dgm:pt>
    <dgm:pt modelId="{145B6E42-72CD-4B01-9670-970CB3E45D08}" type="sibTrans" cxnId="{8FAC6139-7F2D-43C9-8BB9-D4F1387AC019}">
      <dgm:prSet/>
      <dgm:spPr/>
      <dgm:t>
        <a:bodyPr/>
        <a:lstStyle/>
        <a:p>
          <a:endParaRPr lang="en-GB"/>
        </a:p>
      </dgm:t>
    </dgm:pt>
    <dgm:pt modelId="{A4C4C3A6-3778-4B51-A9BA-2F8777D7CB7E}">
      <dgm:prSet phldrT="[Text]" custT="1"/>
      <dgm:spPr>
        <a:solidFill>
          <a:schemeClr val="bg2">
            <a:lumMod val="20000"/>
            <a:lumOff val="80000"/>
          </a:schemeClr>
        </a:solidFill>
        <a:ln>
          <a:noFill/>
        </a:ln>
        <a:effectLst>
          <a:outerShdw blurRad="50800" dist="38100" dir="5400000" algn="t" rotWithShape="0">
            <a:prstClr val="black">
              <a:alpha val="40000"/>
            </a:prstClr>
          </a:outerShdw>
        </a:effectLst>
      </dgm:spPr>
      <dgm:t>
        <a:bodyPr/>
        <a:lstStyle/>
        <a:p>
          <a:r>
            <a:rPr lang="en-GB" sz="1000" dirty="0" smtClean="0">
              <a:solidFill>
                <a:schemeClr val="tx1"/>
              </a:solidFill>
              <a:latin typeface="Arial" panose="020B0604020202020204" pitchFamily="34" charset="0"/>
              <a:cs typeface="Arial" panose="020B0604020202020204" pitchFamily="34" charset="0"/>
            </a:rPr>
            <a:t>  </a:t>
          </a:r>
          <a:r>
            <a:rPr lang="en-GB" sz="1200" dirty="0" smtClean="0">
              <a:solidFill>
                <a:schemeClr val="tx1"/>
              </a:solidFill>
              <a:latin typeface="CongressSans" panose="020B0400020200020204" pitchFamily="34" charset="0"/>
              <a:cs typeface="Arial" panose="020B0604020202020204" pitchFamily="34" charset="0"/>
            </a:rPr>
            <a:t>Centre completes Employer Involvement plan as part of Qualification approval </a:t>
          </a:r>
          <a:endParaRPr lang="en-GB" sz="1200" dirty="0">
            <a:solidFill>
              <a:schemeClr val="tx1"/>
            </a:solidFill>
            <a:latin typeface="CongressSans" panose="020B0400020200020204" pitchFamily="34" charset="0"/>
            <a:cs typeface="Arial" panose="020B0604020202020204" pitchFamily="34" charset="0"/>
          </a:endParaRPr>
        </a:p>
      </dgm:t>
    </dgm:pt>
    <dgm:pt modelId="{F5FBF866-6E79-4710-AC3C-27C230D25796}" type="parTrans" cxnId="{B99E194C-DCBD-499C-9549-5F598B56E239}">
      <dgm:prSet/>
      <dgm:spPr/>
      <dgm:t>
        <a:bodyPr/>
        <a:lstStyle/>
        <a:p>
          <a:endParaRPr lang="en-GB"/>
        </a:p>
      </dgm:t>
    </dgm:pt>
    <dgm:pt modelId="{D34EBC06-6E21-4F40-96D4-10B1CEF79144}" type="sibTrans" cxnId="{B99E194C-DCBD-499C-9549-5F598B56E239}">
      <dgm:prSet/>
      <dgm:spPr/>
      <dgm:t>
        <a:bodyPr/>
        <a:lstStyle/>
        <a:p>
          <a:endParaRPr lang="en-GB"/>
        </a:p>
      </dgm:t>
    </dgm:pt>
    <dgm:pt modelId="{4016FF79-27EB-4F98-9CB2-E5793336C6B7}">
      <dgm:prSet phldrT="[Text]"/>
      <dgm:spPr>
        <a:solidFill>
          <a:schemeClr val="bg1">
            <a:lumMod val="65000"/>
          </a:schemeClr>
        </a:solidFill>
        <a:ln>
          <a:noFill/>
        </a:ln>
        <a:effectLst>
          <a:outerShdw blurRad="44450" dist="27940" dir="5400000" algn="ctr">
            <a:srgbClr val="000000">
              <a:alpha val="32000"/>
            </a:srgbClr>
          </a:outerShdw>
        </a:effectLst>
      </dgm:spPr>
      <dgm:t>
        <a:bodyPr/>
        <a:lstStyle/>
        <a:p>
          <a:r>
            <a:rPr lang="en-GB" dirty="0" smtClean="0"/>
            <a:t>Stage 2 - Delivery</a:t>
          </a:r>
          <a:endParaRPr lang="en-GB" dirty="0"/>
        </a:p>
      </dgm:t>
    </dgm:pt>
    <dgm:pt modelId="{B1BD9F86-2998-4757-B2CE-E31B160529EA}" type="parTrans" cxnId="{12CBB1E1-8E21-4FED-A407-6F7F14BF7A63}">
      <dgm:prSet/>
      <dgm:spPr/>
      <dgm:t>
        <a:bodyPr/>
        <a:lstStyle/>
        <a:p>
          <a:endParaRPr lang="en-GB"/>
        </a:p>
      </dgm:t>
    </dgm:pt>
    <dgm:pt modelId="{55747FED-69C9-4ED4-AC17-4198C8D0EDF8}" type="sibTrans" cxnId="{12CBB1E1-8E21-4FED-A407-6F7F14BF7A63}">
      <dgm:prSet/>
      <dgm:spPr/>
      <dgm:t>
        <a:bodyPr/>
        <a:lstStyle/>
        <a:p>
          <a:endParaRPr lang="en-GB"/>
        </a:p>
      </dgm:t>
    </dgm:pt>
    <dgm:pt modelId="{A8497568-2794-4C60-99D9-E103BF1A91C3}">
      <dgm:prSet phldrT="[Text]" custT="1"/>
      <dgm:spPr>
        <a:solidFill>
          <a:schemeClr val="bg2">
            <a:lumMod val="20000"/>
            <a:lumOff val="80000"/>
            <a:alpha val="90000"/>
          </a:schemeClr>
        </a:solidFill>
        <a:ln>
          <a:noFill/>
        </a:ln>
        <a:effectLst>
          <a:outerShdw blurRad="50800" dist="38100" dir="5400000" algn="t" rotWithShape="0">
            <a:prstClr val="black">
              <a:alpha val="40000"/>
            </a:prstClr>
          </a:outerShdw>
        </a:effectLst>
      </dgm:spPr>
      <dgm:t>
        <a:bodyPr/>
        <a:lstStyle/>
        <a:p>
          <a:r>
            <a:rPr lang="en-GB" sz="1200" dirty="0" smtClean="0">
              <a:solidFill>
                <a:schemeClr val="tx1"/>
              </a:solidFill>
              <a:latin typeface="CongressSans" panose="020B0400020200020204" pitchFamily="34" charset="0"/>
              <a:cs typeface="Arial" panose="020B0604020202020204" pitchFamily="34" charset="0"/>
            </a:rPr>
            <a:t> Learners undertake range of ‘meaningful’ Employer Involvement activities</a:t>
          </a:r>
          <a:endParaRPr lang="en-GB" sz="1200" dirty="0">
            <a:solidFill>
              <a:schemeClr val="tx1"/>
            </a:solidFill>
            <a:latin typeface="CongressSans" panose="020B0400020200020204" pitchFamily="34" charset="0"/>
            <a:cs typeface="Arial" panose="020B0604020202020204" pitchFamily="34" charset="0"/>
          </a:endParaRPr>
        </a:p>
      </dgm:t>
    </dgm:pt>
    <dgm:pt modelId="{55445ABF-809C-4F35-9FD4-5F409D2A2B37}" type="parTrans" cxnId="{60227DB7-8C82-4A62-9B4D-B15B2D86BCB2}">
      <dgm:prSet/>
      <dgm:spPr/>
      <dgm:t>
        <a:bodyPr/>
        <a:lstStyle/>
        <a:p>
          <a:endParaRPr lang="en-GB"/>
        </a:p>
      </dgm:t>
    </dgm:pt>
    <dgm:pt modelId="{79752E2C-2C45-4A17-AF6D-677793FEA079}" type="sibTrans" cxnId="{60227DB7-8C82-4A62-9B4D-B15B2D86BCB2}">
      <dgm:prSet/>
      <dgm:spPr/>
      <dgm:t>
        <a:bodyPr/>
        <a:lstStyle/>
        <a:p>
          <a:endParaRPr lang="en-GB"/>
        </a:p>
      </dgm:t>
    </dgm:pt>
    <dgm:pt modelId="{4ECD5555-BB6C-4E1F-8F95-DA2C4397A32B}">
      <dgm:prSet phldrT="[Text]"/>
      <dgm:spPr>
        <a:solidFill>
          <a:schemeClr val="bg1">
            <a:lumMod val="65000"/>
          </a:schemeClr>
        </a:solidFill>
        <a:ln>
          <a:noFill/>
        </a:ln>
        <a:effectLst>
          <a:outerShdw blurRad="44450" dist="27940" dir="5400000" algn="ctr">
            <a:srgbClr val="000000">
              <a:alpha val="32000"/>
            </a:srgbClr>
          </a:outerShdw>
        </a:effectLst>
      </dgm:spPr>
      <dgm:t>
        <a:bodyPr/>
        <a:lstStyle/>
        <a:p>
          <a:r>
            <a:rPr lang="en-GB" dirty="0" smtClean="0"/>
            <a:t>Stage 3 Submission</a:t>
          </a:r>
          <a:endParaRPr lang="en-GB" dirty="0"/>
        </a:p>
      </dgm:t>
    </dgm:pt>
    <dgm:pt modelId="{036769F8-DB10-4C17-9E37-011FDE48316E}" type="parTrans" cxnId="{8F865A0A-0801-44A3-A3B3-685DD139D022}">
      <dgm:prSet/>
      <dgm:spPr/>
      <dgm:t>
        <a:bodyPr/>
        <a:lstStyle/>
        <a:p>
          <a:endParaRPr lang="en-GB"/>
        </a:p>
      </dgm:t>
    </dgm:pt>
    <dgm:pt modelId="{8AC570A8-C08A-4E5C-9563-600D8F465AB2}" type="sibTrans" cxnId="{8F865A0A-0801-44A3-A3B3-685DD139D022}">
      <dgm:prSet/>
      <dgm:spPr/>
      <dgm:t>
        <a:bodyPr/>
        <a:lstStyle/>
        <a:p>
          <a:endParaRPr lang="en-GB"/>
        </a:p>
      </dgm:t>
    </dgm:pt>
    <dgm:pt modelId="{C50510D3-2A51-4B8F-8AA6-5C8BFFC79FEA}">
      <dgm:prSet phldrT="[Text]" custT="1"/>
      <dgm:spPr>
        <a:solidFill>
          <a:schemeClr val="bg2">
            <a:lumMod val="20000"/>
            <a:lumOff val="80000"/>
            <a:alpha val="90000"/>
          </a:schemeClr>
        </a:solidFill>
        <a:ln>
          <a:noFill/>
        </a:ln>
        <a:effectLst>
          <a:outerShdw blurRad="50800" dist="38100" dir="5400000" algn="t" rotWithShape="0">
            <a:prstClr val="black">
              <a:alpha val="40000"/>
            </a:prstClr>
          </a:outerShdw>
        </a:effectLst>
      </dgm:spPr>
      <dgm:t>
        <a:bodyPr/>
        <a:lstStyle/>
        <a:p>
          <a:r>
            <a:rPr lang="en-GB" sz="1200" dirty="0" smtClean="0">
              <a:solidFill>
                <a:schemeClr val="tx1"/>
              </a:solidFill>
              <a:latin typeface="CongressSans" panose="020B0400020200020204" pitchFamily="34" charset="0"/>
              <a:cs typeface="Arial" panose="020B0604020202020204" pitchFamily="34" charset="0"/>
            </a:rPr>
            <a:t>Centre completes Employer Involvement declaration and submits evidence for  learners in sample</a:t>
          </a:r>
          <a:endParaRPr lang="en-GB" sz="1200" dirty="0">
            <a:solidFill>
              <a:schemeClr val="tx1"/>
            </a:solidFill>
            <a:latin typeface="CongressSans" panose="020B0400020200020204" pitchFamily="34" charset="0"/>
            <a:cs typeface="Arial" panose="020B0604020202020204" pitchFamily="34" charset="0"/>
          </a:endParaRPr>
        </a:p>
      </dgm:t>
    </dgm:pt>
    <dgm:pt modelId="{BCB65E9E-8DD5-484F-9473-9AF07CE08F16}" type="parTrans" cxnId="{2FC6CF9B-68E2-4981-836C-900EC55477DA}">
      <dgm:prSet/>
      <dgm:spPr/>
      <dgm:t>
        <a:bodyPr/>
        <a:lstStyle/>
        <a:p>
          <a:endParaRPr lang="en-GB"/>
        </a:p>
      </dgm:t>
    </dgm:pt>
    <dgm:pt modelId="{F0080B2B-0C58-4F2E-94CC-F4A7462623A2}" type="sibTrans" cxnId="{2FC6CF9B-68E2-4981-836C-900EC55477DA}">
      <dgm:prSet/>
      <dgm:spPr/>
      <dgm:t>
        <a:bodyPr/>
        <a:lstStyle/>
        <a:p>
          <a:endParaRPr lang="en-GB"/>
        </a:p>
      </dgm:t>
    </dgm:pt>
    <dgm:pt modelId="{679EA938-7211-4AFF-AA77-0071A1060FBA}">
      <dgm:prSet custT="1"/>
      <dgm:spPr>
        <a:solidFill>
          <a:schemeClr val="bg2">
            <a:lumMod val="20000"/>
            <a:lumOff val="80000"/>
          </a:schemeClr>
        </a:solidFill>
        <a:ln>
          <a:noFill/>
        </a:ln>
        <a:effectLst>
          <a:outerShdw blurRad="50800" dist="38100" dir="5400000" algn="t" rotWithShape="0">
            <a:prstClr val="black">
              <a:alpha val="40000"/>
            </a:prstClr>
          </a:outerShdw>
        </a:effectLst>
      </dgm:spPr>
      <dgm:t>
        <a:bodyPr/>
        <a:lstStyle/>
        <a:p>
          <a:r>
            <a:rPr lang="en-GB" sz="1200" dirty="0" smtClean="0">
              <a:solidFill>
                <a:schemeClr val="tx1"/>
              </a:solidFill>
              <a:latin typeface="CongressSans" panose="020B0400020200020204" pitchFamily="34" charset="0"/>
              <a:cs typeface="Arial" panose="020B0604020202020204" pitchFamily="34" charset="0"/>
            </a:rPr>
            <a:t> City &amp; Guilds review plan during Approval visit and give improvement actions where necessary</a:t>
          </a:r>
          <a:endParaRPr lang="en-GB" sz="1200" dirty="0">
            <a:solidFill>
              <a:schemeClr val="tx1"/>
            </a:solidFill>
            <a:latin typeface="CongressSans" panose="020B0400020200020204" pitchFamily="34" charset="0"/>
            <a:cs typeface="Arial" panose="020B0604020202020204" pitchFamily="34" charset="0"/>
          </a:endParaRPr>
        </a:p>
      </dgm:t>
    </dgm:pt>
    <dgm:pt modelId="{F1450A4A-9A11-4823-845D-113E970E0AC0}" type="parTrans" cxnId="{49BE1F82-002D-4805-99C4-876DC2974DDC}">
      <dgm:prSet/>
      <dgm:spPr/>
      <dgm:t>
        <a:bodyPr/>
        <a:lstStyle/>
        <a:p>
          <a:endParaRPr lang="en-GB"/>
        </a:p>
      </dgm:t>
    </dgm:pt>
    <dgm:pt modelId="{A2D2ECCD-39C2-416C-87A0-1F3B5516CBB9}" type="sibTrans" cxnId="{49BE1F82-002D-4805-99C4-876DC2974DDC}">
      <dgm:prSet/>
      <dgm:spPr/>
      <dgm:t>
        <a:bodyPr/>
        <a:lstStyle/>
        <a:p>
          <a:endParaRPr lang="en-GB"/>
        </a:p>
      </dgm:t>
    </dgm:pt>
    <dgm:pt modelId="{7109AD89-9FC1-4DA6-AC17-DBC7B02BC053}">
      <dgm:prSet custT="1"/>
      <dgm:spPr>
        <a:solidFill>
          <a:schemeClr val="bg2">
            <a:lumMod val="20000"/>
            <a:lumOff val="80000"/>
          </a:schemeClr>
        </a:solidFill>
        <a:ln>
          <a:noFill/>
        </a:ln>
        <a:effectLst>
          <a:outerShdw blurRad="50800" dist="38100" dir="5400000" algn="t" rotWithShape="0">
            <a:prstClr val="black">
              <a:alpha val="40000"/>
            </a:prstClr>
          </a:outerShdw>
        </a:effectLst>
      </dgm:spPr>
      <dgm:t>
        <a:bodyPr/>
        <a:lstStyle/>
        <a:p>
          <a:r>
            <a:rPr lang="en-GB" sz="1200" dirty="0" smtClean="0">
              <a:solidFill>
                <a:schemeClr val="tx1"/>
              </a:solidFill>
              <a:latin typeface="CongressSans" panose="020B0400020200020204" pitchFamily="34" charset="0"/>
              <a:cs typeface="Arial" panose="020B0604020202020204" pitchFamily="34" charset="0"/>
            </a:rPr>
            <a:t> Plan signed off when Approval is granted </a:t>
          </a:r>
          <a:endParaRPr lang="en-GB" sz="1200" dirty="0">
            <a:solidFill>
              <a:schemeClr val="tx1"/>
            </a:solidFill>
            <a:latin typeface="CongressSans" panose="020B0400020200020204" pitchFamily="34" charset="0"/>
            <a:cs typeface="Arial" panose="020B0604020202020204" pitchFamily="34" charset="0"/>
          </a:endParaRPr>
        </a:p>
      </dgm:t>
    </dgm:pt>
    <dgm:pt modelId="{EE08751B-0D83-4968-B971-98B630145DEA}" type="parTrans" cxnId="{9E7ACDC4-1AD4-4329-8105-2217F95B36A6}">
      <dgm:prSet/>
      <dgm:spPr/>
      <dgm:t>
        <a:bodyPr/>
        <a:lstStyle/>
        <a:p>
          <a:endParaRPr lang="en-GB"/>
        </a:p>
      </dgm:t>
    </dgm:pt>
    <dgm:pt modelId="{74495769-2EF8-4C67-8601-5249ADE8D687}" type="sibTrans" cxnId="{9E7ACDC4-1AD4-4329-8105-2217F95B36A6}">
      <dgm:prSet/>
      <dgm:spPr/>
      <dgm:t>
        <a:bodyPr/>
        <a:lstStyle/>
        <a:p>
          <a:endParaRPr lang="en-GB"/>
        </a:p>
      </dgm:t>
    </dgm:pt>
    <dgm:pt modelId="{F36294DC-7F7A-4EAD-A590-3BD44182C314}">
      <dgm:prSet custT="1"/>
      <dgm:spPr>
        <a:solidFill>
          <a:schemeClr val="bg2">
            <a:lumMod val="20000"/>
            <a:lumOff val="80000"/>
            <a:alpha val="90000"/>
          </a:schemeClr>
        </a:solidFill>
        <a:ln>
          <a:noFill/>
        </a:ln>
        <a:effectLst>
          <a:outerShdw blurRad="50800" dist="38100" dir="5400000" algn="t" rotWithShape="0">
            <a:prstClr val="black">
              <a:alpha val="40000"/>
            </a:prstClr>
          </a:outerShdw>
        </a:effectLst>
      </dgm:spPr>
      <dgm:t>
        <a:bodyPr/>
        <a:lstStyle/>
        <a:p>
          <a:r>
            <a:rPr lang="en-GB" sz="1200" dirty="0" smtClean="0">
              <a:solidFill>
                <a:schemeClr val="tx1"/>
              </a:solidFill>
              <a:latin typeface="CongressSans" panose="020B0400020200020204" pitchFamily="34" charset="0"/>
              <a:cs typeface="Arial" panose="020B0604020202020204" pitchFamily="34" charset="0"/>
            </a:rPr>
            <a:t>City &amp; Guilds review declaration and learner evidence and confirm whether requirement has been met (remote  activity)</a:t>
          </a:r>
          <a:endParaRPr lang="en-GB" sz="1200" dirty="0">
            <a:solidFill>
              <a:schemeClr val="tx1"/>
            </a:solidFill>
            <a:latin typeface="CongressSans" panose="020B0400020200020204" pitchFamily="34" charset="0"/>
            <a:cs typeface="Arial" panose="020B0604020202020204" pitchFamily="34" charset="0"/>
          </a:endParaRPr>
        </a:p>
      </dgm:t>
    </dgm:pt>
    <dgm:pt modelId="{F0C79D34-B951-4A73-9DC4-1A4CE0C2ACD1}" type="parTrans" cxnId="{C25467EB-067D-4AB9-BDFC-2955EBA7166D}">
      <dgm:prSet/>
      <dgm:spPr/>
      <dgm:t>
        <a:bodyPr/>
        <a:lstStyle/>
        <a:p>
          <a:endParaRPr lang="en-GB"/>
        </a:p>
      </dgm:t>
    </dgm:pt>
    <dgm:pt modelId="{C0BDED46-B0B5-490A-96E2-2426586CACE9}" type="sibTrans" cxnId="{C25467EB-067D-4AB9-BDFC-2955EBA7166D}">
      <dgm:prSet/>
      <dgm:spPr/>
      <dgm:t>
        <a:bodyPr/>
        <a:lstStyle/>
        <a:p>
          <a:endParaRPr lang="en-GB"/>
        </a:p>
      </dgm:t>
    </dgm:pt>
    <dgm:pt modelId="{94CAD807-DE8C-47F6-8B8F-6299233CC2D5}">
      <dgm:prSet phldrT="[Text]" custT="1"/>
      <dgm:spPr>
        <a:solidFill>
          <a:schemeClr val="bg2">
            <a:lumMod val="20000"/>
            <a:lumOff val="80000"/>
            <a:alpha val="90000"/>
          </a:schemeClr>
        </a:solidFill>
        <a:ln>
          <a:noFill/>
        </a:ln>
        <a:effectLst>
          <a:outerShdw blurRad="50800" dist="38100" dir="5400000" algn="t" rotWithShape="0">
            <a:prstClr val="black">
              <a:alpha val="40000"/>
            </a:prstClr>
          </a:outerShdw>
        </a:effectLst>
      </dgm:spPr>
      <dgm:t>
        <a:bodyPr/>
        <a:lstStyle/>
        <a:p>
          <a:r>
            <a:rPr lang="en-GB" sz="1200" dirty="0" smtClean="0">
              <a:solidFill>
                <a:schemeClr val="tx1"/>
              </a:solidFill>
              <a:latin typeface="CongressSans" panose="020B0400020200020204" pitchFamily="34" charset="0"/>
              <a:cs typeface="Arial" panose="020B0604020202020204" pitchFamily="34" charset="0"/>
            </a:rPr>
            <a:t> Contingency arranged for learners unable to complete / access Employer Involvement activities  </a:t>
          </a:r>
          <a:endParaRPr lang="en-GB" sz="1200" dirty="0">
            <a:solidFill>
              <a:schemeClr val="tx1"/>
            </a:solidFill>
            <a:latin typeface="CongressSans" panose="020B0400020200020204" pitchFamily="34" charset="0"/>
            <a:cs typeface="Arial" panose="020B0604020202020204" pitchFamily="34" charset="0"/>
          </a:endParaRPr>
        </a:p>
      </dgm:t>
    </dgm:pt>
    <dgm:pt modelId="{7B4ABA5C-F2DA-47EA-9E89-BCC7CAFE04D1}" type="parTrans" cxnId="{7925C54A-E312-4E24-BFD3-EA3339080F26}">
      <dgm:prSet/>
      <dgm:spPr/>
      <dgm:t>
        <a:bodyPr/>
        <a:lstStyle/>
        <a:p>
          <a:endParaRPr lang="en-GB"/>
        </a:p>
      </dgm:t>
    </dgm:pt>
    <dgm:pt modelId="{D03FED53-C66E-423E-A7C4-CCDBBC9EBF77}" type="sibTrans" cxnId="{7925C54A-E312-4E24-BFD3-EA3339080F26}">
      <dgm:prSet/>
      <dgm:spPr/>
      <dgm:t>
        <a:bodyPr/>
        <a:lstStyle/>
        <a:p>
          <a:endParaRPr lang="en-GB"/>
        </a:p>
      </dgm:t>
    </dgm:pt>
    <dgm:pt modelId="{782E41E9-08BF-467F-B06E-37D0BC7F10DF}">
      <dgm:prSet phldrT="[Text]" custT="1"/>
      <dgm:spPr>
        <a:solidFill>
          <a:schemeClr val="bg2">
            <a:lumMod val="20000"/>
            <a:lumOff val="80000"/>
            <a:alpha val="90000"/>
          </a:schemeClr>
        </a:solidFill>
        <a:ln>
          <a:noFill/>
        </a:ln>
        <a:effectLst>
          <a:outerShdw blurRad="50800" dist="38100" dir="5400000" algn="t" rotWithShape="0">
            <a:prstClr val="black">
              <a:alpha val="40000"/>
            </a:prstClr>
          </a:outerShdw>
        </a:effectLst>
      </dgm:spPr>
      <dgm:t>
        <a:bodyPr/>
        <a:lstStyle/>
        <a:p>
          <a:r>
            <a:rPr lang="en-GB" sz="1200" dirty="0" smtClean="0">
              <a:solidFill>
                <a:schemeClr val="tx1"/>
              </a:solidFill>
              <a:latin typeface="CongressSans" panose="020B0400020200020204" pitchFamily="34" charset="0"/>
              <a:cs typeface="Arial" panose="020B0604020202020204" pitchFamily="34" charset="0"/>
            </a:rPr>
            <a:t> Centres ensure that learners evidence of Employer Involvement activities is captured</a:t>
          </a:r>
          <a:endParaRPr lang="en-GB" sz="1200" dirty="0">
            <a:solidFill>
              <a:schemeClr val="tx1"/>
            </a:solidFill>
            <a:latin typeface="CongressSans" panose="020B0400020200020204" pitchFamily="34" charset="0"/>
            <a:cs typeface="Arial" panose="020B0604020202020204" pitchFamily="34" charset="0"/>
          </a:endParaRPr>
        </a:p>
      </dgm:t>
    </dgm:pt>
    <dgm:pt modelId="{67B325D6-3366-4444-A15F-49113D4BE236}" type="parTrans" cxnId="{8A33D688-26CE-4B0A-9FA9-DCD1B16BD93C}">
      <dgm:prSet/>
      <dgm:spPr/>
      <dgm:t>
        <a:bodyPr/>
        <a:lstStyle/>
        <a:p>
          <a:endParaRPr lang="en-GB"/>
        </a:p>
      </dgm:t>
    </dgm:pt>
    <dgm:pt modelId="{018F0ABE-0877-4ABA-8299-AF0CA25ADE7E}" type="sibTrans" cxnId="{8A33D688-26CE-4B0A-9FA9-DCD1B16BD93C}">
      <dgm:prSet/>
      <dgm:spPr/>
      <dgm:t>
        <a:bodyPr/>
        <a:lstStyle/>
        <a:p>
          <a:endParaRPr lang="en-GB"/>
        </a:p>
      </dgm:t>
    </dgm:pt>
    <dgm:pt modelId="{9D8EB661-6ACB-4C75-9D89-C1E1E05EC793}">
      <dgm:prSet custT="1"/>
      <dgm:spPr>
        <a:solidFill>
          <a:schemeClr val="bg2">
            <a:lumMod val="20000"/>
            <a:lumOff val="80000"/>
            <a:alpha val="90000"/>
          </a:schemeClr>
        </a:solidFill>
        <a:ln>
          <a:noFill/>
        </a:ln>
        <a:effectLst>
          <a:outerShdw blurRad="50800" dist="38100" dir="5400000" algn="t" rotWithShape="0">
            <a:prstClr val="black">
              <a:alpha val="40000"/>
            </a:prstClr>
          </a:outerShdw>
        </a:effectLst>
      </dgm:spPr>
      <dgm:t>
        <a:bodyPr/>
        <a:lstStyle/>
        <a:p>
          <a:r>
            <a:rPr lang="en-GB" sz="1200" dirty="0" smtClean="0">
              <a:solidFill>
                <a:schemeClr val="tx1"/>
              </a:solidFill>
              <a:latin typeface="CongressSans" panose="020B0400020200020204" pitchFamily="34" charset="0"/>
              <a:cs typeface="Arial" panose="020B0604020202020204" pitchFamily="34" charset="0"/>
            </a:rPr>
            <a:t> If required, City &amp; Guilds provide actions to be completed by centre in order for requirements to be met </a:t>
          </a:r>
          <a:endParaRPr lang="en-GB" sz="1200" dirty="0">
            <a:solidFill>
              <a:schemeClr val="tx1"/>
            </a:solidFill>
            <a:latin typeface="CongressSans" panose="020B0400020200020204" pitchFamily="34" charset="0"/>
            <a:cs typeface="Arial" panose="020B0604020202020204" pitchFamily="34" charset="0"/>
          </a:endParaRPr>
        </a:p>
      </dgm:t>
    </dgm:pt>
    <dgm:pt modelId="{B8AE84CA-7520-4458-945E-F02CA9FCB5CB}" type="parTrans" cxnId="{EDEBB783-B782-490E-A926-B48692563927}">
      <dgm:prSet/>
      <dgm:spPr/>
      <dgm:t>
        <a:bodyPr/>
        <a:lstStyle/>
        <a:p>
          <a:endParaRPr lang="en-GB"/>
        </a:p>
      </dgm:t>
    </dgm:pt>
    <dgm:pt modelId="{5BA6B4B1-8E9A-487D-84BD-0FC8926452F5}" type="sibTrans" cxnId="{EDEBB783-B782-490E-A926-B48692563927}">
      <dgm:prSet/>
      <dgm:spPr/>
      <dgm:t>
        <a:bodyPr/>
        <a:lstStyle/>
        <a:p>
          <a:endParaRPr lang="en-GB"/>
        </a:p>
      </dgm:t>
    </dgm:pt>
    <dgm:pt modelId="{D34E95FC-B126-4DE6-B13D-B200379C7B58}" type="pres">
      <dgm:prSet presAssocID="{6B33ECDF-B313-4662-8BE2-D8A1EBD19D97}" presName="linearFlow" presStyleCnt="0">
        <dgm:presLayoutVars>
          <dgm:dir/>
          <dgm:animLvl val="lvl"/>
          <dgm:resizeHandles val="exact"/>
        </dgm:presLayoutVars>
      </dgm:prSet>
      <dgm:spPr/>
      <dgm:t>
        <a:bodyPr/>
        <a:lstStyle/>
        <a:p>
          <a:endParaRPr lang="en-GB"/>
        </a:p>
      </dgm:t>
    </dgm:pt>
    <dgm:pt modelId="{A2070B75-4656-43DD-B8F6-BE22728F908C}" type="pres">
      <dgm:prSet presAssocID="{6AE7B246-8B3E-4811-804A-67D8CDF4831F}" presName="composite" presStyleCnt="0"/>
      <dgm:spPr/>
    </dgm:pt>
    <dgm:pt modelId="{695B3C21-245C-4C4F-BAC1-93BE75301C2B}" type="pres">
      <dgm:prSet presAssocID="{6AE7B246-8B3E-4811-804A-67D8CDF4831F}" presName="parentText" presStyleLbl="alignNode1" presStyleIdx="0" presStyleCnt="3" custLinFactNeighborY="0">
        <dgm:presLayoutVars>
          <dgm:chMax val="1"/>
          <dgm:bulletEnabled val="1"/>
        </dgm:presLayoutVars>
      </dgm:prSet>
      <dgm:spPr/>
      <dgm:t>
        <a:bodyPr/>
        <a:lstStyle/>
        <a:p>
          <a:endParaRPr lang="en-GB"/>
        </a:p>
      </dgm:t>
    </dgm:pt>
    <dgm:pt modelId="{2F1997CF-69F3-4D38-8761-02D276209542}" type="pres">
      <dgm:prSet presAssocID="{6AE7B246-8B3E-4811-804A-67D8CDF4831F}" presName="descendantText" presStyleLbl="alignAcc1" presStyleIdx="0" presStyleCnt="3" custLinFactNeighborY="2403">
        <dgm:presLayoutVars>
          <dgm:bulletEnabled val="1"/>
        </dgm:presLayoutVars>
      </dgm:prSet>
      <dgm:spPr/>
      <dgm:t>
        <a:bodyPr/>
        <a:lstStyle/>
        <a:p>
          <a:endParaRPr lang="en-GB"/>
        </a:p>
      </dgm:t>
    </dgm:pt>
    <dgm:pt modelId="{3D5A8552-7CF1-410D-9EEF-539FBF00CEF3}" type="pres">
      <dgm:prSet presAssocID="{145B6E42-72CD-4B01-9670-970CB3E45D08}" presName="sp" presStyleCnt="0"/>
      <dgm:spPr/>
    </dgm:pt>
    <dgm:pt modelId="{8A0ADCCF-E6F8-45EE-B23C-CD49CC524C1F}" type="pres">
      <dgm:prSet presAssocID="{4016FF79-27EB-4F98-9CB2-E5793336C6B7}" presName="composite" presStyleCnt="0"/>
      <dgm:spPr/>
    </dgm:pt>
    <dgm:pt modelId="{CA62008A-9765-449F-BB78-7AA819F8D3D1}" type="pres">
      <dgm:prSet presAssocID="{4016FF79-27EB-4F98-9CB2-E5793336C6B7}" presName="parentText" presStyleLbl="alignNode1" presStyleIdx="1" presStyleCnt="3" custLinFactNeighborY="0">
        <dgm:presLayoutVars>
          <dgm:chMax val="1"/>
          <dgm:bulletEnabled val="1"/>
        </dgm:presLayoutVars>
      </dgm:prSet>
      <dgm:spPr>
        <a:prstGeom prst="chevron">
          <a:avLst/>
        </a:prstGeom>
      </dgm:spPr>
      <dgm:t>
        <a:bodyPr/>
        <a:lstStyle/>
        <a:p>
          <a:endParaRPr lang="en-GB"/>
        </a:p>
      </dgm:t>
    </dgm:pt>
    <dgm:pt modelId="{2E55E9CE-122E-48C9-9694-453C742F4370}" type="pres">
      <dgm:prSet presAssocID="{4016FF79-27EB-4F98-9CB2-E5793336C6B7}" presName="descendantText" presStyleLbl="alignAcc1" presStyleIdx="1" presStyleCnt="3">
        <dgm:presLayoutVars>
          <dgm:bulletEnabled val="1"/>
        </dgm:presLayoutVars>
      </dgm:prSet>
      <dgm:spPr/>
      <dgm:t>
        <a:bodyPr/>
        <a:lstStyle/>
        <a:p>
          <a:endParaRPr lang="en-GB"/>
        </a:p>
      </dgm:t>
    </dgm:pt>
    <dgm:pt modelId="{0EF2C0E3-10DF-4AAA-BE49-EE01589D886F}" type="pres">
      <dgm:prSet presAssocID="{55747FED-69C9-4ED4-AC17-4198C8D0EDF8}" presName="sp" presStyleCnt="0"/>
      <dgm:spPr/>
    </dgm:pt>
    <dgm:pt modelId="{A407C63A-33D2-473E-BD59-E0BF57842BB3}" type="pres">
      <dgm:prSet presAssocID="{4ECD5555-BB6C-4E1F-8F95-DA2C4397A32B}" presName="composite" presStyleCnt="0"/>
      <dgm:spPr/>
    </dgm:pt>
    <dgm:pt modelId="{34AA0235-F228-4F1F-A8C1-3FD0C131DAE2}" type="pres">
      <dgm:prSet presAssocID="{4ECD5555-BB6C-4E1F-8F95-DA2C4397A32B}" presName="parentText" presStyleLbl="alignNode1" presStyleIdx="2" presStyleCnt="3">
        <dgm:presLayoutVars>
          <dgm:chMax val="1"/>
          <dgm:bulletEnabled val="1"/>
        </dgm:presLayoutVars>
      </dgm:prSet>
      <dgm:spPr/>
      <dgm:t>
        <a:bodyPr/>
        <a:lstStyle/>
        <a:p>
          <a:endParaRPr lang="en-GB"/>
        </a:p>
      </dgm:t>
    </dgm:pt>
    <dgm:pt modelId="{DF22ADAB-FDB6-4804-BB93-BCB129E191A2}" type="pres">
      <dgm:prSet presAssocID="{4ECD5555-BB6C-4E1F-8F95-DA2C4397A32B}" presName="descendantText" presStyleLbl="alignAcc1" presStyleIdx="2" presStyleCnt="3">
        <dgm:presLayoutVars>
          <dgm:bulletEnabled val="1"/>
        </dgm:presLayoutVars>
      </dgm:prSet>
      <dgm:spPr/>
      <dgm:t>
        <a:bodyPr/>
        <a:lstStyle/>
        <a:p>
          <a:endParaRPr lang="en-GB"/>
        </a:p>
      </dgm:t>
    </dgm:pt>
  </dgm:ptLst>
  <dgm:cxnLst>
    <dgm:cxn modelId="{8E6B7C25-1B95-4D3A-8BFE-091AF0F4B0EA}" type="presOf" srcId="{A4C4C3A6-3778-4B51-A9BA-2F8777D7CB7E}" destId="{2F1997CF-69F3-4D38-8761-02D276209542}" srcOrd="0" destOrd="0" presId="urn:microsoft.com/office/officeart/2005/8/layout/chevron2"/>
    <dgm:cxn modelId="{8A33D688-26CE-4B0A-9FA9-DCD1B16BD93C}" srcId="{4016FF79-27EB-4F98-9CB2-E5793336C6B7}" destId="{782E41E9-08BF-467F-B06E-37D0BC7F10DF}" srcOrd="1" destOrd="0" parTransId="{67B325D6-3366-4444-A15F-49113D4BE236}" sibTransId="{018F0ABE-0877-4ABA-8299-AF0CA25ADE7E}"/>
    <dgm:cxn modelId="{B99E194C-DCBD-499C-9549-5F598B56E239}" srcId="{6AE7B246-8B3E-4811-804A-67D8CDF4831F}" destId="{A4C4C3A6-3778-4B51-A9BA-2F8777D7CB7E}" srcOrd="0" destOrd="0" parTransId="{F5FBF866-6E79-4710-AC3C-27C230D25796}" sibTransId="{D34EBC06-6E21-4F40-96D4-10B1CEF79144}"/>
    <dgm:cxn modelId="{A980BABD-4975-462F-82D4-5310F6B52539}" type="presOf" srcId="{A8497568-2794-4C60-99D9-E103BF1A91C3}" destId="{2E55E9CE-122E-48C9-9694-453C742F4370}" srcOrd="0" destOrd="0" presId="urn:microsoft.com/office/officeart/2005/8/layout/chevron2"/>
    <dgm:cxn modelId="{733D56AC-A2C8-433C-8D84-C419C685F50C}" type="presOf" srcId="{F36294DC-7F7A-4EAD-A590-3BD44182C314}" destId="{DF22ADAB-FDB6-4804-BB93-BCB129E191A2}" srcOrd="0" destOrd="1" presId="urn:microsoft.com/office/officeart/2005/8/layout/chevron2"/>
    <dgm:cxn modelId="{9E7ACDC4-1AD4-4329-8105-2217F95B36A6}" srcId="{6AE7B246-8B3E-4811-804A-67D8CDF4831F}" destId="{7109AD89-9FC1-4DA6-AC17-DBC7B02BC053}" srcOrd="2" destOrd="0" parTransId="{EE08751B-0D83-4968-B971-98B630145DEA}" sibTransId="{74495769-2EF8-4C67-8601-5249ADE8D687}"/>
    <dgm:cxn modelId="{82B9C358-74F5-403D-97B6-ABFF59E0B89A}" type="presOf" srcId="{4016FF79-27EB-4F98-9CB2-E5793336C6B7}" destId="{CA62008A-9765-449F-BB78-7AA819F8D3D1}" srcOrd="0" destOrd="0" presId="urn:microsoft.com/office/officeart/2005/8/layout/chevron2"/>
    <dgm:cxn modelId="{7925C54A-E312-4E24-BFD3-EA3339080F26}" srcId="{4016FF79-27EB-4F98-9CB2-E5793336C6B7}" destId="{94CAD807-DE8C-47F6-8B8F-6299233CC2D5}" srcOrd="2" destOrd="0" parTransId="{7B4ABA5C-F2DA-47EA-9E89-BCC7CAFE04D1}" sibTransId="{D03FED53-C66E-423E-A7C4-CCDBBC9EBF77}"/>
    <dgm:cxn modelId="{6EE22D4D-245F-4E92-BC19-95AF47E9FCA2}" type="presOf" srcId="{6B33ECDF-B313-4662-8BE2-D8A1EBD19D97}" destId="{D34E95FC-B126-4DE6-B13D-B200379C7B58}" srcOrd="0" destOrd="0" presId="urn:microsoft.com/office/officeart/2005/8/layout/chevron2"/>
    <dgm:cxn modelId="{9C2C3451-C4B7-45BE-BC44-EB41221A9F63}" type="presOf" srcId="{94CAD807-DE8C-47F6-8B8F-6299233CC2D5}" destId="{2E55E9CE-122E-48C9-9694-453C742F4370}" srcOrd="0" destOrd="2" presId="urn:microsoft.com/office/officeart/2005/8/layout/chevron2"/>
    <dgm:cxn modelId="{BA318050-C554-4D2A-AF00-03D2EFB54878}" type="presOf" srcId="{9D8EB661-6ACB-4C75-9D89-C1E1E05EC793}" destId="{DF22ADAB-FDB6-4804-BB93-BCB129E191A2}" srcOrd="0" destOrd="2" presId="urn:microsoft.com/office/officeart/2005/8/layout/chevron2"/>
    <dgm:cxn modelId="{4A568686-98FB-4FE9-B087-064FDD72118E}" type="presOf" srcId="{6AE7B246-8B3E-4811-804A-67D8CDF4831F}" destId="{695B3C21-245C-4C4F-BAC1-93BE75301C2B}" srcOrd="0" destOrd="0" presId="urn:microsoft.com/office/officeart/2005/8/layout/chevron2"/>
    <dgm:cxn modelId="{B91B70FD-96EC-45F8-BAFD-4C414345D5AD}" type="presOf" srcId="{679EA938-7211-4AFF-AA77-0071A1060FBA}" destId="{2F1997CF-69F3-4D38-8761-02D276209542}" srcOrd="0" destOrd="1" presId="urn:microsoft.com/office/officeart/2005/8/layout/chevron2"/>
    <dgm:cxn modelId="{49BE1F82-002D-4805-99C4-876DC2974DDC}" srcId="{6AE7B246-8B3E-4811-804A-67D8CDF4831F}" destId="{679EA938-7211-4AFF-AA77-0071A1060FBA}" srcOrd="1" destOrd="0" parTransId="{F1450A4A-9A11-4823-845D-113E970E0AC0}" sibTransId="{A2D2ECCD-39C2-416C-87A0-1F3B5516CBB9}"/>
    <dgm:cxn modelId="{AC163C9A-30EA-476C-BC51-168C45E6E3C8}" type="presOf" srcId="{782E41E9-08BF-467F-B06E-37D0BC7F10DF}" destId="{2E55E9CE-122E-48C9-9694-453C742F4370}" srcOrd="0" destOrd="1" presId="urn:microsoft.com/office/officeart/2005/8/layout/chevron2"/>
    <dgm:cxn modelId="{57411089-07E3-4799-AAA2-118F655A1899}" type="presOf" srcId="{C50510D3-2A51-4B8F-8AA6-5C8BFFC79FEA}" destId="{DF22ADAB-FDB6-4804-BB93-BCB129E191A2}" srcOrd="0" destOrd="0" presId="urn:microsoft.com/office/officeart/2005/8/layout/chevron2"/>
    <dgm:cxn modelId="{8FAC6139-7F2D-43C9-8BB9-D4F1387AC019}" srcId="{6B33ECDF-B313-4662-8BE2-D8A1EBD19D97}" destId="{6AE7B246-8B3E-4811-804A-67D8CDF4831F}" srcOrd="0" destOrd="0" parTransId="{1890E94A-BDD4-4492-A4A8-B30C8F6A2363}" sibTransId="{145B6E42-72CD-4B01-9670-970CB3E45D08}"/>
    <dgm:cxn modelId="{EDEBB783-B782-490E-A926-B48692563927}" srcId="{4ECD5555-BB6C-4E1F-8F95-DA2C4397A32B}" destId="{9D8EB661-6ACB-4C75-9D89-C1E1E05EC793}" srcOrd="2" destOrd="0" parTransId="{B8AE84CA-7520-4458-945E-F02CA9FCB5CB}" sibTransId="{5BA6B4B1-8E9A-487D-84BD-0FC8926452F5}"/>
    <dgm:cxn modelId="{60227DB7-8C82-4A62-9B4D-B15B2D86BCB2}" srcId="{4016FF79-27EB-4F98-9CB2-E5793336C6B7}" destId="{A8497568-2794-4C60-99D9-E103BF1A91C3}" srcOrd="0" destOrd="0" parTransId="{55445ABF-809C-4F35-9FD4-5F409D2A2B37}" sibTransId="{79752E2C-2C45-4A17-AF6D-677793FEA079}"/>
    <dgm:cxn modelId="{86C0BDBD-478D-4D63-AB09-5AFFAD643836}" type="presOf" srcId="{4ECD5555-BB6C-4E1F-8F95-DA2C4397A32B}" destId="{34AA0235-F228-4F1F-A8C1-3FD0C131DAE2}" srcOrd="0" destOrd="0" presId="urn:microsoft.com/office/officeart/2005/8/layout/chevron2"/>
    <dgm:cxn modelId="{8F865A0A-0801-44A3-A3B3-685DD139D022}" srcId="{6B33ECDF-B313-4662-8BE2-D8A1EBD19D97}" destId="{4ECD5555-BB6C-4E1F-8F95-DA2C4397A32B}" srcOrd="2" destOrd="0" parTransId="{036769F8-DB10-4C17-9E37-011FDE48316E}" sibTransId="{8AC570A8-C08A-4E5C-9563-600D8F465AB2}"/>
    <dgm:cxn modelId="{BAD0F953-22D7-4B89-AB52-F17313C1214A}" type="presOf" srcId="{7109AD89-9FC1-4DA6-AC17-DBC7B02BC053}" destId="{2F1997CF-69F3-4D38-8761-02D276209542}" srcOrd="0" destOrd="2" presId="urn:microsoft.com/office/officeart/2005/8/layout/chevron2"/>
    <dgm:cxn modelId="{12CBB1E1-8E21-4FED-A407-6F7F14BF7A63}" srcId="{6B33ECDF-B313-4662-8BE2-D8A1EBD19D97}" destId="{4016FF79-27EB-4F98-9CB2-E5793336C6B7}" srcOrd="1" destOrd="0" parTransId="{B1BD9F86-2998-4757-B2CE-E31B160529EA}" sibTransId="{55747FED-69C9-4ED4-AC17-4198C8D0EDF8}"/>
    <dgm:cxn modelId="{C25467EB-067D-4AB9-BDFC-2955EBA7166D}" srcId="{4ECD5555-BB6C-4E1F-8F95-DA2C4397A32B}" destId="{F36294DC-7F7A-4EAD-A590-3BD44182C314}" srcOrd="1" destOrd="0" parTransId="{F0C79D34-B951-4A73-9DC4-1A4CE0C2ACD1}" sibTransId="{C0BDED46-B0B5-490A-96E2-2426586CACE9}"/>
    <dgm:cxn modelId="{2FC6CF9B-68E2-4981-836C-900EC55477DA}" srcId="{4ECD5555-BB6C-4E1F-8F95-DA2C4397A32B}" destId="{C50510D3-2A51-4B8F-8AA6-5C8BFFC79FEA}" srcOrd="0" destOrd="0" parTransId="{BCB65E9E-8DD5-484F-9473-9AF07CE08F16}" sibTransId="{F0080B2B-0C58-4F2E-94CC-F4A7462623A2}"/>
    <dgm:cxn modelId="{2A357C20-1925-4676-B29E-7EF9857D7BED}" type="presParOf" srcId="{D34E95FC-B126-4DE6-B13D-B200379C7B58}" destId="{A2070B75-4656-43DD-B8F6-BE22728F908C}" srcOrd="0" destOrd="0" presId="urn:microsoft.com/office/officeart/2005/8/layout/chevron2"/>
    <dgm:cxn modelId="{FA90EAD5-7603-4823-AB13-3545AB93A7E6}" type="presParOf" srcId="{A2070B75-4656-43DD-B8F6-BE22728F908C}" destId="{695B3C21-245C-4C4F-BAC1-93BE75301C2B}" srcOrd="0" destOrd="0" presId="urn:microsoft.com/office/officeart/2005/8/layout/chevron2"/>
    <dgm:cxn modelId="{7D78328D-E12E-4EB6-9746-B86BAB224CEC}" type="presParOf" srcId="{A2070B75-4656-43DD-B8F6-BE22728F908C}" destId="{2F1997CF-69F3-4D38-8761-02D276209542}" srcOrd="1" destOrd="0" presId="urn:microsoft.com/office/officeart/2005/8/layout/chevron2"/>
    <dgm:cxn modelId="{E604BC67-5DA3-4E21-A4C5-4CEE386A3629}" type="presParOf" srcId="{D34E95FC-B126-4DE6-B13D-B200379C7B58}" destId="{3D5A8552-7CF1-410D-9EEF-539FBF00CEF3}" srcOrd="1" destOrd="0" presId="urn:microsoft.com/office/officeart/2005/8/layout/chevron2"/>
    <dgm:cxn modelId="{85930504-01C3-43D0-B3A0-ED8DAD180C75}" type="presParOf" srcId="{D34E95FC-B126-4DE6-B13D-B200379C7B58}" destId="{8A0ADCCF-E6F8-45EE-B23C-CD49CC524C1F}" srcOrd="2" destOrd="0" presId="urn:microsoft.com/office/officeart/2005/8/layout/chevron2"/>
    <dgm:cxn modelId="{3A39BE4E-AFCC-4B3D-8CC4-190B2890556F}" type="presParOf" srcId="{8A0ADCCF-E6F8-45EE-B23C-CD49CC524C1F}" destId="{CA62008A-9765-449F-BB78-7AA819F8D3D1}" srcOrd="0" destOrd="0" presId="urn:microsoft.com/office/officeart/2005/8/layout/chevron2"/>
    <dgm:cxn modelId="{6332D9F3-1D4D-46F5-93F5-1D9B04C947A3}" type="presParOf" srcId="{8A0ADCCF-E6F8-45EE-B23C-CD49CC524C1F}" destId="{2E55E9CE-122E-48C9-9694-453C742F4370}" srcOrd="1" destOrd="0" presId="urn:microsoft.com/office/officeart/2005/8/layout/chevron2"/>
    <dgm:cxn modelId="{DA61C110-6DF8-44A5-8D6A-7EC7547BAF74}" type="presParOf" srcId="{D34E95FC-B126-4DE6-B13D-B200379C7B58}" destId="{0EF2C0E3-10DF-4AAA-BE49-EE01589D886F}" srcOrd="3" destOrd="0" presId="urn:microsoft.com/office/officeart/2005/8/layout/chevron2"/>
    <dgm:cxn modelId="{06C75A7A-CEA5-4413-98FE-48E68CCE715D}" type="presParOf" srcId="{D34E95FC-B126-4DE6-B13D-B200379C7B58}" destId="{A407C63A-33D2-473E-BD59-E0BF57842BB3}" srcOrd="4" destOrd="0" presId="urn:microsoft.com/office/officeart/2005/8/layout/chevron2"/>
    <dgm:cxn modelId="{92295816-F16C-4202-AF83-8E4AA8C54B75}" type="presParOf" srcId="{A407C63A-33D2-473E-BD59-E0BF57842BB3}" destId="{34AA0235-F228-4F1F-A8C1-3FD0C131DAE2}" srcOrd="0" destOrd="0" presId="urn:microsoft.com/office/officeart/2005/8/layout/chevron2"/>
    <dgm:cxn modelId="{541DEC0D-7C39-4275-8C4E-A0DD206CEA2B}" type="presParOf" srcId="{A407C63A-33D2-473E-BD59-E0BF57842BB3}" destId="{DF22ADAB-FDB6-4804-BB93-BCB129E191A2}" srcOrd="1" destOrd="0" presId="urn:microsoft.com/office/officeart/2005/8/layout/chevro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9F4715-C7F6-425D-AAD0-60EBCE974735}" type="doc">
      <dgm:prSet loTypeId="urn:microsoft.com/office/officeart/2008/layout/HorizontalMultiLevelHierarchy" loCatId="hierarchy" qsTypeId="urn:microsoft.com/office/officeart/2005/8/quickstyle/3d1" qsCatId="3D" csTypeId="urn:microsoft.com/office/officeart/2005/8/colors/accent1_2" csCatId="accent1" phldr="1"/>
      <dgm:spPr/>
      <dgm:t>
        <a:bodyPr/>
        <a:lstStyle/>
        <a:p>
          <a:endParaRPr lang="en-GB"/>
        </a:p>
      </dgm:t>
    </dgm:pt>
    <dgm:pt modelId="{1A15CD18-6320-4C4E-BDF3-ECEF09E8344C}">
      <dgm:prSet phldrT="[Text]" custT="1">
        <dgm:style>
          <a:lnRef idx="2">
            <a:schemeClr val="dk1"/>
          </a:lnRef>
          <a:fillRef idx="1">
            <a:schemeClr val="lt1"/>
          </a:fillRef>
          <a:effectRef idx="0">
            <a:schemeClr val="dk1"/>
          </a:effectRef>
          <a:fontRef idx="minor">
            <a:schemeClr val="dk1"/>
          </a:fontRef>
        </dgm:style>
      </dgm:prSet>
      <dgm:spPr>
        <a:solidFill>
          <a:srgbClr val="FF0000"/>
        </a:solidFill>
        <a:ln>
          <a:noFill/>
        </a:ln>
      </dgm:spPr>
      <dgm:t>
        <a:bodyPr/>
        <a:lstStyle/>
        <a:p>
          <a:r>
            <a:rPr lang="en-GB" sz="1800" dirty="0" smtClean="0">
              <a:solidFill>
                <a:schemeClr val="bg1"/>
              </a:solidFill>
            </a:rPr>
            <a:t>Technical Qualifications </a:t>
          </a:r>
          <a:endParaRPr lang="en-GB" sz="1800" dirty="0">
            <a:solidFill>
              <a:schemeClr val="bg1"/>
            </a:solidFill>
          </a:endParaRPr>
        </a:p>
      </dgm:t>
    </dgm:pt>
    <dgm:pt modelId="{1C4E2D80-F5AA-4860-A1C8-E51902193C5C}" type="parTrans" cxnId="{3D3155ED-BBD7-4ACF-9012-A723C428C50D}">
      <dgm:prSet/>
      <dgm:spPr/>
      <dgm:t>
        <a:bodyPr/>
        <a:lstStyle/>
        <a:p>
          <a:endParaRPr lang="en-GB"/>
        </a:p>
      </dgm:t>
    </dgm:pt>
    <dgm:pt modelId="{8ED69D2B-9A39-4B8A-8B8B-8FE9DE6DC6CF}" type="sibTrans" cxnId="{3D3155ED-BBD7-4ACF-9012-A723C428C50D}">
      <dgm:prSet/>
      <dgm:spPr/>
      <dgm:t>
        <a:bodyPr/>
        <a:lstStyle/>
        <a:p>
          <a:endParaRPr lang="en-GB"/>
        </a:p>
      </dgm:t>
    </dgm:pt>
    <dgm:pt modelId="{5AFF0E1D-DF88-4992-96C4-40A702BF2652}">
      <dgm:prSet phldrT="[Text]" custT="1">
        <dgm:style>
          <a:lnRef idx="2">
            <a:schemeClr val="dk1"/>
          </a:lnRef>
          <a:fillRef idx="1">
            <a:schemeClr val="lt1"/>
          </a:fillRef>
          <a:effectRef idx="0">
            <a:schemeClr val="dk1"/>
          </a:effectRef>
          <a:fontRef idx="minor">
            <a:schemeClr val="dk1"/>
          </a:fontRef>
        </dgm:style>
      </dgm:prSet>
      <dgm:spPr>
        <a:solidFill>
          <a:schemeClr val="bg1">
            <a:lumMod val="75000"/>
          </a:schemeClr>
        </a:solidFill>
        <a:ln>
          <a:noFill/>
        </a:ln>
      </dgm:spPr>
      <dgm:t>
        <a:bodyPr/>
        <a:lstStyle/>
        <a:p>
          <a:r>
            <a:rPr lang="en-GB" sz="1600" dirty="0" smtClean="0">
              <a:solidFill>
                <a:schemeClr val="tx1"/>
              </a:solidFill>
            </a:rPr>
            <a:t>End assessment: Examinations</a:t>
          </a:r>
        </a:p>
      </dgm:t>
    </dgm:pt>
    <dgm:pt modelId="{ED9FACCF-6D5A-416B-BB23-8BEE6EC3F6BD}" type="parTrans" cxnId="{AE044033-0268-49A5-88CA-F37B4F26BC55}">
      <dgm:prSet/>
      <dgm:spPr>
        <a:ln>
          <a:solidFill>
            <a:srgbClr val="B3B3B3"/>
          </a:solidFill>
        </a:ln>
      </dgm:spPr>
      <dgm:t>
        <a:bodyPr/>
        <a:lstStyle/>
        <a:p>
          <a:endParaRPr lang="en-GB" dirty="0"/>
        </a:p>
      </dgm:t>
    </dgm:pt>
    <dgm:pt modelId="{BF7D8235-901A-4DA2-9F46-43832035C91C}" type="sibTrans" cxnId="{AE044033-0268-49A5-88CA-F37B4F26BC55}">
      <dgm:prSet/>
      <dgm:spPr/>
      <dgm:t>
        <a:bodyPr/>
        <a:lstStyle/>
        <a:p>
          <a:endParaRPr lang="en-GB"/>
        </a:p>
      </dgm:t>
    </dgm:pt>
    <dgm:pt modelId="{D7335F27-0568-41FD-BF48-3E2ED3AD0E3E}">
      <dgm:prSet phldrT="[Text]" custT="1">
        <dgm:style>
          <a:lnRef idx="2">
            <a:schemeClr val="dk1"/>
          </a:lnRef>
          <a:fillRef idx="1">
            <a:schemeClr val="lt1"/>
          </a:fillRef>
          <a:effectRef idx="0">
            <a:schemeClr val="dk1"/>
          </a:effectRef>
          <a:fontRef idx="minor">
            <a:schemeClr val="dk1"/>
          </a:fontRef>
        </dgm:style>
      </dgm:prSet>
      <dgm:spPr>
        <a:solidFill>
          <a:schemeClr val="bg1">
            <a:lumMod val="75000"/>
          </a:schemeClr>
        </a:solidFill>
        <a:ln>
          <a:noFill/>
        </a:ln>
      </dgm:spPr>
      <dgm:t>
        <a:bodyPr/>
        <a:lstStyle/>
        <a:p>
          <a:r>
            <a:rPr lang="en-GB" sz="1600" dirty="0" smtClean="0">
              <a:solidFill>
                <a:schemeClr val="tx1"/>
              </a:solidFill>
            </a:rPr>
            <a:t>Employer Involvement </a:t>
          </a:r>
        </a:p>
        <a:p>
          <a:r>
            <a:rPr lang="en-GB" sz="1050" dirty="0" smtClean="0">
              <a:solidFill>
                <a:schemeClr val="tx1"/>
              </a:solidFill>
            </a:rPr>
            <a:t>(KS5 Qualifications L2 &amp; L3 only) </a:t>
          </a:r>
          <a:endParaRPr lang="en-GB" sz="1050" dirty="0">
            <a:solidFill>
              <a:schemeClr val="tx1"/>
            </a:solidFill>
          </a:endParaRPr>
        </a:p>
      </dgm:t>
    </dgm:pt>
    <dgm:pt modelId="{2B266535-73E6-4592-8882-F982F181A7FD}" type="parTrans" cxnId="{C3C959D9-6957-4303-BFBB-847E1AEF3751}">
      <dgm:prSet/>
      <dgm:spPr>
        <a:ln>
          <a:solidFill>
            <a:srgbClr val="B3B3B3"/>
          </a:solidFill>
        </a:ln>
      </dgm:spPr>
      <dgm:t>
        <a:bodyPr/>
        <a:lstStyle/>
        <a:p>
          <a:endParaRPr lang="en-GB" dirty="0"/>
        </a:p>
      </dgm:t>
    </dgm:pt>
    <dgm:pt modelId="{F7300F99-A665-4BBE-8DBD-9CEAB54A0502}" type="sibTrans" cxnId="{C3C959D9-6957-4303-BFBB-847E1AEF3751}">
      <dgm:prSet/>
      <dgm:spPr/>
      <dgm:t>
        <a:bodyPr/>
        <a:lstStyle/>
        <a:p>
          <a:endParaRPr lang="en-GB"/>
        </a:p>
      </dgm:t>
    </dgm:pt>
    <dgm:pt modelId="{398E17AE-17BF-4638-85E5-E3C377FA733B}">
      <dgm:prSet phldrT="[Text]" custT="1">
        <dgm:style>
          <a:lnRef idx="2">
            <a:schemeClr val="dk1"/>
          </a:lnRef>
          <a:fillRef idx="1">
            <a:schemeClr val="lt1"/>
          </a:fillRef>
          <a:effectRef idx="0">
            <a:schemeClr val="dk1"/>
          </a:effectRef>
          <a:fontRef idx="minor">
            <a:schemeClr val="dk1"/>
          </a:fontRef>
        </dgm:style>
      </dgm:prSet>
      <dgm:spPr>
        <a:solidFill>
          <a:schemeClr val="bg1">
            <a:lumMod val="75000"/>
          </a:schemeClr>
        </a:solidFill>
        <a:ln>
          <a:noFill/>
        </a:ln>
      </dgm:spPr>
      <dgm:t>
        <a:bodyPr/>
        <a:lstStyle/>
        <a:p>
          <a:r>
            <a:rPr lang="en-GB" sz="1600" dirty="0" smtClean="0">
              <a:solidFill>
                <a:schemeClr val="tx1"/>
              </a:solidFill>
            </a:rPr>
            <a:t>Optional</a:t>
          </a:r>
          <a:r>
            <a:rPr lang="en-GB" sz="1600" baseline="0" dirty="0" smtClean="0">
              <a:solidFill>
                <a:schemeClr val="tx1"/>
              </a:solidFill>
            </a:rPr>
            <a:t> Units</a:t>
          </a:r>
          <a:endParaRPr lang="en-GB" sz="1600" dirty="0">
            <a:solidFill>
              <a:schemeClr val="tx1"/>
            </a:solidFill>
          </a:endParaRPr>
        </a:p>
      </dgm:t>
    </dgm:pt>
    <dgm:pt modelId="{0C6B79DC-1EE2-4ED3-A974-17A1EACCA7F2}" type="parTrans" cxnId="{F0DE011D-ABE0-4B1A-99DA-E6AA15E77F3B}">
      <dgm:prSet/>
      <dgm:spPr>
        <a:solidFill>
          <a:schemeClr val="bg1">
            <a:lumMod val="65000"/>
          </a:schemeClr>
        </a:solidFill>
        <a:ln>
          <a:solidFill>
            <a:srgbClr val="B3B3B3"/>
          </a:solidFill>
        </a:ln>
      </dgm:spPr>
      <dgm:t>
        <a:bodyPr/>
        <a:lstStyle/>
        <a:p>
          <a:endParaRPr lang="en-GB" dirty="0"/>
        </a:p>
      </dgm:t>
    </dgm:pt>
    <dgm:pt modelId="{14822F19-47AB-4940-A80E-85274CE5308F}" type="sibTrans" cxnId="{F0DE011D-ABE0-4B1A-99DA-E6AA15E77F3B}">
      <dgm:prSet/>
      <dgm:spPr/>
      <dgm:t>
        <a:bodyPr/>
        <a:lstStyle/>
        <a:p>
          <a:endParaRPr lang="en-GB"/>
        </a:p>
      </dgm:t>
    </dgm:pt>
    <dgm:pt modelId="{A30447F9-B348-492C-A9FE-026A98F3072A}">
      <dgm:prSet custT="1">
        <dgm:style>
          <a:lnRef idx="2">
            <a:schemeClr val="dk1"/>
          </a:lnRef>
          <a:fillRef idx="1">
            <a:schemeClr val="lt1"/>
          </a:fillRef>
          <a:effectRef idx="0">
            <a:schemeClr val="dk1"/>
          </a:effectRef>
          <a:fontRef idx="minor">
            <a:schemeClr val="dk1"/>
          </a:fontRef>
        </dgm:style>
      </dgm:prSet>
      <dgm:spPr>
        <a:solidFill>
          <a:schemeClr val="bg1">
            <a:lumMod val="75000"/>
          </a:schemeClr>
        </a:solidFill>
        <a:ln>
          <a:noFill/>
        </a:ln>
      </dgm:spPr>
      <dgm:t>
        <a:bodyPr/>
        <a:lstStyle/>
        <a:p>
          <a:r>
            <a:rPr lang="en-GB" sz="1600" dirty="0" smtClean="0">
              <a:solidFill>
                <a:schemeClr val="tx1"/>
              </a:solidFill>
            </a:rPr>
            <a:t>Synoptic Practical Assignment</a:t>
          </a:r>
          <a:endParaRPr lang="en-GB" sz="1600" dirty="0">
            <a:solidFill>
              <a:schemeClr val="tx1"/>
            </a:solidFill>
          </a:endParaRPr>
        </a:p>
      </dgm:t>
    </dgm:pt>
    <dgm:pt modelId="{72BBA4E8-1389-47E0-91C6-275282C8FC32}" type="parTrans" cxnId="{86E66C08-AAEB-4860-9C30-D08314B8AC82}">
      <dgm:prSet/>
      <dgm:spPr>
        <a:solidFill>
          <a:schemeClr val="bg1">
            <a:lumMod val="65000"/>
          </a:schemeClr>
        </a:solidFill>
        <a:ln>
          <a:solidFill>
            <a:srgbClr val="B3B3B3"/>
          </a:solidFill>
        </a:ln>
      </dgm:spPr>
      <dgm:t>
        <a:bodyPr/>
        <a:lstStyle/>
        <a:p>
          <a:endParaRPr lang="en-GB" dirty="0"/>
        </a:p>
      </dgm:t>
    </dgm:pt>
    <dgm:pt modelId="{15156095-CC48-4C2B-A89A-867CC68840EE}" type="sibTrans" cxnId="{86E66C08-AAEB-4860-9C30-D08314B8AC82}">
      <dgm:prSet/>
      <dgm:spPr/>
      <dgm:t>
        <a:bodyPr/>
        <a:lstStyle/>
        <a:p>
          <a:endParaRPr lang="en-GB"/>
        </a:p>
      </dgm:t>
    </dgm:pt>
    <dgm:pt modelId="{D8B96F15-3892-43EB-ABDD-569B060CAA76}">
      <dgm:prSet custT="1">
        <dgm:style>
          <a:lnRef idx="2">
            <a:schemeClr val="dk1"/>
          </a:lnRef>
          <a:fillRef idx="1">
            <a:schemeClr val="lt1"/>
          </a:fillRef>
          <a:effectRef idx="0">
            <a:schemeClr val="dk1"/>
          </a:effectRef>
          <a:fontRef idx="minor">
            <a:schemeClr val="dk1"/>
          </a:fontRef>
        </dgm:style>
      </dgm:prSet>
      <dgm:spPr>
        <a:solidFill>
          <a:schemeClr val="bg1">
            <a:lumMod val="75000"/>
          </a:schemeClr>
        </a:solidFill>
        <a:ln>
          <a:noFill/>
        </a:ln>
      </dgm:spPr>
      <dgm:t>
        <a:bodyPr/>
        <a:lstStyle/>
        <a:p>
          <a:pPr algn="l"/>
          <a:r>
            <a:rPr lang="en-GB" sz="900" b="1" dirty="0" smtClean="0">
              <a:latin typeface="Arial" panose="020B0604020202020204" pitchFamily="34" charset="0"/>
              <a:cs typeface="Arial" panose="020B0604020202020204" pitchFamily="34" charset="0"/>
            </a:rPr>
            <a:t> </a:t>
          </a:r>
          <a:r>
            <a:rPr lang="en-GB" sz="900" b="1" dirty="0" smtClean="0">
              <a:solidFill>
                <a:schemeClr val="tx1"/>
              </a:solidFill>
              <a:latin typeface="Arial" panose="020B0604020202020204" pitchFamily="34" charset="0"/>
              <a:cs typeface="Arial" panose="020B0604020202020204" pitchFamily="34" charset="0"/>
            </a:rPr>
            <a:t>- </a:t>
          </a:r>
          <a:r>
            <a:rPr lang="en-GB" sz="900" b="1" dirty="0" smtClean="0">
              <a:solidFill>
                <a:schemeClr val="tx1"/>
              </a:solidFill>
              <a:latin typeface="CongressSans" panose="020B0400020200020204" pitchFamily="34" charset="0"/>
              <a:cs typeface="Arial" panose="020B0604020202020204" pitchFamily="34" charset="0"/>
            </a:rPr>
            <a:t>Externally set</a:t>
          </a:r>
        </a:p>
        <a:p>
          <a:pPr algn="l"/>
          <a:r>
            <a:rPr lang="en-GB" sz="900" b="1" dirty="0" smtClean="0">
              <a:solidFill>
                <a:schemeClr val="tx1"/>
              </a:solidFill>
              <a:latin typeface="CongressSans" panose="020B0400020200020204" pitchFamily="34" charset="0"/>
              <a:cs typeface="Arial" panose="020B0604020202020204" pitchFamily="34" charset="0"/>
            </a:rPr>
            <a:t> - Internally marked</a:t>
          </a:r>
        </a:p>
        <a:p>
          <a:pPr algn="l"/>
          <a:r>
            <a:rPr lang="en-GB" sz="900" b="1" dirty="0" smtClean="0">
              <a:solidFill>
                <a:schemeClr val="tx1"/>
              </a:solidFill>
              <a:latin typeface="CongressSans" panose="020B0400020200020204" pitchFamily="34" charset="0"/>
              <a:cs typeface="Arial" panose="020B0604020202020204" pitchFamily="34" charset="0"/>
            </a:rPr>
            <a:t> - Externally moderated (City &amp; Guilds)</a:t>
          </a:r>
        </a:p>
        <a:p>
          <a:pPr algn="l"/>
          <a:r>
            <a:rPr lang="en-GB" sz="900" b="1" dirty="0" smtClean="0">
              <a:solidFill>
                <a:schemeClr val="tx1"/>
              </a:solidFill>
              <a:latin typeface="CongressSans" panose="020B0400020200020204" pitchFamily="34" charset="0"/>
              <a:cs typeface="Arial" panose="020B0604020202020204" pitchFamily="34" charset="0"/>
            </a:rPr>
            <a:t> - No Direct Claim Status (DCS)</a:t>
          </a:r>
        </a:p>
        <a:p>
          <a:pPr algn="l"/>
          <a:r>
            <a:rPr lang="en-GB" sz="900" b="1" dirty="0" smtClean="0">
              <a:solidFill>
                <a:schemeClr val="tx1"/>
              </a:solidFill>
              <a:latin typeface="CongressSans" panose="020B0400020200020204" pitchFamily="34" charset="0"/>
              <a:cs typeface="Arial" panose="020B0604020202020204" pitchFamily="34" charset="0"/>
            </a:rPr>
            <a:t> - </a:t>
          </a:r>
          <a:r>
            <a:rPr lang="en-GB" sz="900" b="1" u="sng" dirty="0" smtClean="0">
              <a:solidFill>
                <a:schemeClr val="tx1"/>
              </a:solidFill>
              <a:latin typeface="CongressSans" panose="020B0400020200020204" pitchFamily="34" charset="0"/>
              <a:cs typeface="Arial" panose="020B0604020202020204" pitchFamily="34" charset="0"/>
            </a:rPr>
            <a:t>Contributes to 60% final grade</a:t>
          </a:r>
          <a:endParaRPr lang="en-GB" sz="900" b="1" u="sng" dirty="0">
            <a:solidFill>
              <a:schemeClr val="tx1"/>
            </a:solidFill>
            <a:latin typeface="CongressSans" panose="020B0400020200020204" pitchFamily="34" charset="0"/>
            <a:cs typeface="Arial" panose="020B0604020202020204" pitchFamily="34" charset="0"/>
          </a:endParaRPr>
        </a:p>
      </dgm:t>
    </dgm:pt>
    <dgm:pt modelId="{6761A6FC-7317-4D50-A890-98F7EBEFD43B}" type="parTrans" cxnId="{73248C51-2ED7-42E0-B182-25710A746846}">
      <dgm:prSet/>
      <dgm:spPr>
        <a:ln>
          <a:solidFill>
            <a:srgbClr val="B3B3B3"/>
          </a:solidFill>
        </a:ln>
      </dgm:spPr>
      <dgm:t>
        <a:bodyPr/>
        <a:lstStyle/>
        <a:p>
          <a:endParaRPr lang="en-GB" dirty="0"/>
        </a:p>
      </dgm:t>
    </dgm:pt>
    <dgm:pt modelId="{EB00C05A-1B90-499C-8F1D-79BC11CE38C6}" type="sibTrans" cxnId="{73248C51-2ED7-42E0-B182-25710A746846}">
      <dgm:prSet/>
      <dgm:spPr/>
      <dgm:t>
        <a:bodyPr/>
        <a:lstStyle/>
        <a:p>
          <a:endParaRPr lang="en-GB"/>
        </a:p>
      </dgm:t>
    </dgm:pt>
    <dgm:pt modelId="{10782472-62EB-4873-A197-0DC25B56ACD5}">
      <dgm:prSet custT="1">
        <dgm:style>
          <a:lnRef idx="2">
            <a:schemeClr val="dk1"/>
          </a:lnRef>
          <a:fillRef idx="1">
            <a:schemeClr val="lt1"/>
          </a:fillRef>
          <a:effectRef idx="0">
            <a:schemeClr val="dk1"/>
          </a:effectRef>
          <a:fontRef idx="minor">
            <a:schemeClr val="dk1"/>
          </a:fontRef>
        </dgm:style>
      </dgm:prSet>
      <dgm:spPr>
        <a:solidFill>
          <a:schemeClr val="bg1">
            <a:lumMod val="75000"/>
          </a:schemeClr>
        </a:solidFill>
        <a:ln>
          <a:noFill/>
        </a:ln>
      </dgm:spPr>
      <dgm:t>
        <a:bodyPr/>
        <a:lstStyle/>
        <a:p>
          <a:pPr algn="l"/>
          <a:r>
            <a:rPr lang="en-GB" sz="900" b="1" dirty="0" smtClean="0">
              <a:solidFill>
                <a:schemeClr val="tx1"/>
              </a:solidFill>
              <a:latin typeface="Arial" panose="020B0604020202020204" pitchFamily="34" charset="0"/>
              <a:cs typeface="Arial" panose="020B0604020202020204" pitchFamily="34" charset="0"/>
            </a:rPr>
            <a:t>- </a:t>
          </a:r>
          <a:r>
            <a:rPr lang="en-GB" sz="900" b="1" dirty="0" smtClean="0">
              <a:solidFill>
                <a:schemeClr val="tx1"/>
              </a:solidFill>
              <a:latin typeface="CongressSans" panose="020B0400020200020204" pitchFamily="34" charset="0"/>
              <a:cs typeface="Arial" panose="020B0604020202020204" pitchFamily="34" charset="0"/>
            </a:rPr>
            <a:t>Externally set</a:t>
          </a:r>
        </a:p>
        <a:p>
          <a:pPr algn="l"/>
          <a:r>
            <a:rPr lang="en-GB" sz="900" b="1" dirty="0" smtClean="0">
              <a:solidFill>
                <a:schemeClr val="tx1"/>
              </a:solidFill>
              <a:latin typeface="CongressSans" panose="020B0400020200020204" pitchFamily="34" charset="0"/>
              <a:cs typeface="Arial" panose="020B0604020202020204" pitchFamily="34" charset="0"/>
            </a:rPr>
            <a:t>- Externally marked</a:t>
          </a:r>
        </a:p>
        <a:p>
          <a:pPr algn="l"/>
          <a:r>
            <a:rPr lang="en-GB" sz="900" b="1" dirty="0" smtClean="0">
              <a:solidFill>
                <a:schemeClr val="tx1"/>
              </a:solidFill>
              <a:latin typeface="CongressSans" panose="020B0400020200020204" pitchFamily="34" charset="0"/>
              <a:cs typeface="Arial" panose="020B0604020202020204" pitchFamily="34" charset="0"/>
            </a:rPr>
            <a:t>- No Direct Claim Status (DCS) </a:t>
          </a:r>
        </a:p>
        <a:p>
          <a:pPr algn="l"/>
          <a:r>
            <a:rPr lang="en-GB" sz="900" b="1" dirty="0" smtClean="0">
              <a:solidFill>
                <a:schemeClr val="tx1"/>
              </a:solidFill>
              <a:latin typeface="CongressSans" panose="020B0400020200020204" pitchFamily="34" charset="0"/>
              <a:cs typeface="Arial" panose="020B0604020202020204" pitchFamily="34" charset="0"/>
            </a:rPr>
            <a:t>- </a:t>
          </a:r>
          <a:r>
            <a:rPr lang="en-GB" sz="900" b="1" u="sng" dirty="0" smtClean="0">
              <a:solidFill>
                <a:schemeClr val="tx1"/>
              </a:solidFill>
              <a:latin typeface="CongressSans" panose="020B0400020200020204" pitchFamily="34" charset="0"/>
              <a:cs typeface="Arial" panose="020B0604020202020204" pitchFamily="34" charset="0"/>
            </a:rPr>
            <a:t>Contributes to 40% final grade</a:t>
          </a:r>
          <a:endParaRPr lang="en-GB" sz="900" b="1" u="sng" dirty="0">
            <a:solidFill>
              <a:schemeClr val="tx1"/>
            </a:solidFill>
            <a:latin typeface="CongressSans" panose="020B0400020200020204" pitchFamily="34" charset="0"/>
            <a:cs typeface="Arial" panose="020B0604020202020204" pitchFamily="34" charset="0"/>
          </a:endParaRPr>
        </a:p>
      </dgm:t>
    </dgm:pt>
    <dgm:pt modelId="{868F2349-7298-44C6-A9EC-235AF4FD6C1B}" type="parTrans" cxnId="{7A0D1F71-AF49-4CC6-99B1-76A9FD0E389F}">
      <dgm:prSet/>
      <dgm:spPr>
        <a:ln>
          <a:solidFill>
            <a:srgbClr val="B3B3B3"/>
          </a:solidFill>
        </a:ln>
      </dgm:spPr>
      <dgm:t>
        <a:bodyPr/>
        <a:lstStyle/>
        <a:p>
          <a:endParaRPr lang="en-GB" dirty="0"/>
        </a:p>
      </dgm:t>
    </dgm:pt>
    <dgm:pt modelId="{21B98553-18EF-4BDB-B5EA-71E7A9244171}" type="sibTrans" cxnId="{7A0D1F71-AF49-4CC6-99B1-76A9FD0E389F}">
      <dgm:prSet/>
      <dgm:spPr/>
      <dgm:t>
        <a:bodyPr/>
        <a:lstStyle/>
        <a:p>
          <a:endParaRPr lang="en-GB"/>
        </a:p>
      </dgm:t>
    </dgm:pt>
    <dgm:pt modelId="{2BA8C8CD-2D36-41C4-9A17-97521AA31E40}">
      <dgm:prSet custT="1">
        <dgm:style>
          <a:lnRef idx="2">
            <a:schemeClr val="dk1"/>
          </a:lnRef>
          <a:fillRef idx="1">
            <a:schemeClr val="lt1"/>
          </a:fillRef>
          <a:effectRef idx="0">
            <a:schemeClr val="dk1"/>
          </a:effectRef>
          <a:fontRef idx="minor">
            <a:schemeClr val="dk1"/>
          </a:fontRef>
        </dgm:style>
      </dgm:prSet>
      <dgm:spPr>
        <a:solidFill>
          <a:schemeClr val="bg1">
            <a:lumMod val="75000"/>
          </a:schemeClr>
        </a:solidFill>
        <a:ln>
          <a:noFill/>
        </a:ln>
      </dgm:spPr>
      <dgm:t>
        <a:bodyPr/>
        <a:lstStyle/>
        <a:p>
          <a:pPr algn="l"/>
          <a:r>
            <a:rPr lang="en-GB" sz="800" b="1" dirty="0" smtClean="0">
              <a:solidFill>
                <a:schemeClr val="tx1"/>
              </a:solidFill>
              <a:latin typeface="Arial" panose="020B0604020202020204" pitchFamily="34" charset="0"/>
              <a:cs typeface="Arial" panose="020B0604020202020204" pitchFamily="34" charset="0"/>
            </a:rPr>
            <a:t> - </a:t>
          </a:r>
          <a:r>
            <a:rPr lang="en-GB" sz="900" b="1" dirty="0" smtClean="0">
              <a:solidFill>
                <a:schemeClr val="tx1"/>
              </a:solidFill>
              <a:latin typeface="CongressSans" panose="020B0400020200020204" pitchFamily="34" charset="0"/>
              <a:cs typeface="Arial" panose="020B0604020202020204" pitchFamily="34" charset="0"/>
            </a:rPr>
            <a:t>Centres develop programme</a:t>
          </a:r>
        </a:p>
        <a:p>
          <a:pPr algn="l"/>
          <a:r>
            <a:rPr lang="en-GB" sz="900" b="1" dirty="0" smtClean="0">
              <a:solidFill>
                <a:schemeClr val="tx1"/>
              </a:solidFill>
              <a:latin typeface="CongressSans" panose="020B0400020200020204" pitchFamily="34" charset="0"/>
              <a:cs typeface="Arial" panose="020B0604020202020204" pitchFamily="34" charset="0"/>
            </a:rPr>
            <a:t> - Evidence submitted</a:t>
          </a:r>
        </a:p>
        <a:p>
          <a:pPr algn="l"/>
          <a:r>
            <a:rPr lang="en-GB" sz="900" b="1" dirty="0" smtClean="0">
              <a:solidFill>
                <a:schemeClr val="tx1"/>
              </a:solidFill>
              <a:latin typeface="CongressSans" panose="020B0400020200020204" pitchFamily="34" charset="0"/>
              <a:cs typeface="Arial" panose="020B0604020202020204" pitchFamily="34" charset="0"/>
            </a:rPr>
            <a:t> - External verification (City &amp; Guilds)</a:t>
          </a:r>
        </a:p>
        <a:p>
          <a:pPr algn="l"/>
          <a:r>
            <a:rPr lang="en-GB" sz="900" b="1" dirty="0" smtClean="0">
              <a:solidFill>
                <a:schemeClr val="tx1"/>
              </a:solidFill>
              <a:latin typeface="CongressSans" panose="020B0400020200020204" pitchFamily="34" charset="0"/>
              <a:cs typeface="Arial" panose="020B0604020202020204" pitchFamily="34" charset="0"/>
            </a:rPr>
            <a:t> - No Direct Claim Status (DCS) </a:t>
          </a:r>
        </a:p>
        <a:p>
          <a:pPr algn="l"/>
          <a:r>
            <a:rPr lang="en-GB" sz="900" b="1" dirty="0" smtClean="0">
              <a:solidFill>
                <a:schemeClr val="tx1"/>
              </a:solidFill>
              <a:latin typeface="CongressSans" panose="020B0400020200020204" pitchFamily="34" charset="0"/>
              <a:cs typeface="Arial" panose="020B0604020202020204" pitchFamily="34" charset="0"/>
            </a:rPr>
            <a:t> - Does not contribute to final grade</a:t>
          </a:r>
          <a:endParaRPr lang="en-GB" sz="900" b="1" dirty="0">
            <a:solidFill>
              <a:schemeClr val="tx1"/>
            </a:solidFill>
            <a:latin typeface="CongressSans" panose="020B0400020200020204" pitchFamily="34" charset="0"/>
            <a:cs typeface="Arial" panose="020B0604020202020204" pitchFamily="34" charset="0"/>
          </a:endParaRPr>
        </a:p>
      </dgm:t>
    </dgm:pt>
    <dgm:pt modelId="{637451B0-4029-4B59-8181-34ABD9375AEF}" type="parTrans" cxnId="{5EB3D9A3-66EE-4420-9818-C7C4346ABE37}">
      <dgm:prSet/>
      <dgm:spPr>
        <a:ln>
          <a:solidFill>
            <a:srgbClr val="B3B3B3"/>
          </a:solidFill>
        </a:ln>
      </dgm:spPr>
      <dgm:t>
        <a:bodyPr/>
        <a:lstStyle/>
        <a:p>
          <a:endParaRPr lang="en-GB" dirty="0"/>
        </a:p>
      </dgm:t>
    </dgm:pt>
    <dgm:pt modelId="{2B7271D1-ADDD-4F66-BEBD-2202D7EB7C0F}" type="sibTrans" cxnId="{5EB3D9A3-66EE-4420-9818-C7C4346ABE37}">
      <dgm:prSet/>
      <dgm:spPr/>
      <dgm:t>
        <a:bodyPr/>
        <a:lstStyle/>
        <a:p>
          <a:endParaRPr lang="en-GB"/>
        </a:p>
      </dgm:t>
    </dgm:pt>
    <dgm:pt modelId="{07607344-ED31-4F21-9851-85BBF2E3A9CF}">
      <dgm:prSet custT="1">
        <dgm:style>
          <a:lnRef idx="2">
            <a:schemeClr val="dk1"/>
          </a:lnRef>
          <a:fillRef idx="1">
            <a:schemeClr val="lt1"/>
          </a:fillRef>
          <a:effectRef idx="0">
            <a:schemeClr val="dk1"/>
          </a:effectRef>
          <a:fontRef idx="minor">
            <a:schemeClr val="dk1"/>
          </a:fontRef>
        </dgm:style>
      </dgm:prSet>
      <dgm:spPr>
        <a:solidFill>
          <a:schemeClr val="bg1">
            <a:lumMod val="75000"/>
          </a:schemeClr>
        </a:solidFill>
        <a:ln>
          <a:noFill/>
        </a:ln>
      </dgm:spPr>
      <dgm:t>
        <a:bodyPr/>
        <a:lstStyle/>
        <a:p>
          <a:r>
            <a:rPr lang="en-GB" sz="900" b="1" dirty="0" smtClean="0">
              <a:solidFill>
                <a:schemeClr val="tx1"/>
              </a:solidFill>
              <a:latin typeface="Arial" panose="020B0604020202020204" pitchFamily="34" charset="0"/>
              <a:cs typeface="Arial" panose="020B0604020202020204" pitchFamily="34" charset="0"/>
            </a:rPr>
            <a:t> - </a:t>
          </a:r>
          <a:r>
            <a:rPr lang="en-GB" sz="900" b="1" dirty="0" smtClean="0">
              <a:solidFill>
                <a:schemeClr val="tx1"/>
              </a:solidFill>
              <a:latin typeface="CongressSans" panose="020B0400020200020204" pitchFamily="34" charset="0"/>
              <a:cs typeface="Arial" panose="020B0604020202020204" pitchFamily="34" charset="0"/>
            </a:rPr>
            <a:t>Externally set</a:t>
          </a:r>
        </a:p>
        <a:p>
          <a:pPr algn="l"/>
          <a:r>
            <a:rPr lang="en-GB" sz="900" b="1" dirty="0" smtClean="0">
              <a:solidFill>
                <a:schemeClr val="tx1"/>
              </a:solidFill>
              <a:latin typeface="CongressSans" panose="020B0400020200020204" pitchFamily="34" charset="0"/>
              <a:cs typeface="Arial" panose="020B0604020202020204" pitchFamily="34" charset="0"/>
            </a:rPr>
            <a:t> - Centres select which units</a:t>
          </a:r>
        </a:p>
        <a:p>
          <a:pPr algn="l"/>
          <a:r>
            <a:rPr lang="en-GB" sz="900" b="1" dirty="0" smtClean="0">
              <a:solidFill>
                <a:schemeClr val="tx1"/>
              </a:solidFill>
              <a:latin typeface="CongressSans" panose="020B0400020200020204" pitchFamily="34" charset="0"/>
              <a:cs typeface="Arial" panose="020B0604020202020204" pitchFamily="34" charset="0"/>
            </a:rPr>
            <a:t> - Internally marked</a:t>
          </a:r>
        </a:p>
        <a:p>
          <a:pPr algn="l"/>
          <a:r>
            <a:rPr lang="en-GB" sz="900" b="1" dirty="0" smtClean="0">
              <a:solidFill>
                <a:schemeClr val="tx1"/>
              </a:solidFill>
              <a:latin typeface="CongressSans" panose="020B0400020200020204" pitchFamily="34" charset="0"/>
              <a:cs typeface="Arial" panose="020B0604020202020204" pitchFamily="34" charset="0"/>
            </a:rPr>
            <a:t> - Samples externally moderated (City &amp; Guilds)</a:t>
          </a:r>
        </a:p>
        <a:p>
          <a:pPr algn="l"/>
          <a:r>
            <a:rPr lang="en-GB" sz="900" b="1" dirty="0" smtClean="0">
              <a:solidFill>
                <a:schemeClr val="tx1"/>
              </a:solidFill>
              <a:latin typeface="CongressSans" panose="020B0400020200020204" pitchFamily="34" charset="0"/>
              <a:cs typeface="Arial" panose="020B0604020202020204" pitchFamily="34" charset="0"/>
            </a:rPr>
            <a:t> - No Direct Claim Status (DCS) </a:t>
          </a:r>
        </a:p>
        <a:p>
          <a:pPr algn="l"/>
          <a:r>
            <a:rPr lang="en-GB" sz="900" b="1" dirty="0" smtClean="0">
              <a:solidFill>
                <a:schemeClr val="tx1"/>
              </a:solidFill>
              <a:latin typeface="CongressSans" panose="020B0400020200020204" pitchFamily="34" charset="0"/>
              <a:cs typeface="Arial" panose="020B0604020202020204" pitchFamily="34" charset="0"/>
            </a:rPr>
            <a:t> - Does not contribute to final grade</a:t>
          </a:r>
        </a:p>
      </dgm:t>
    </dgm:pt>
    <dgm:pt modelId="{AFB59268-D9CA-49A6-B076-7F10EC95883D}" type="parTrans" cxnId="{9EF52720-D509-4F76-9D0C-D3626C9D0B9B}">
      <dgm:prSet/>
      <dgm:spPr>
        <a:ln>
          <a:solidFill>
            <a:srgbClr val="B3B3B3"/>
          </a:solidFill>
        </a:ln>
      </dgm:spPr>
      <dgm:t>
        <a:bodyPr/>
        <a:lstStyle/>
        <a:p>
          <a:endParaRPr lang="en-GB" dirty="0"/>
        </a:p>
      </dgm:t>
    </dgm:pt>
    <dgm:pt modelId="{CF7272CB-A75A-4199-86B1-753FD16A54D7}" type="sibTrans" cxnId="{9EF52720-D509-4F76-9D0C-D3626C9D0B9B}">
      <dgm:prSet/>
      <dgm:spPr/>
      <dgm:t>
        <a:bodyPr/>
        <a:lstStyle/>
        <a:p>
          <a:endParaRPr lang="en-GB"/>
        </a:p>
      </dgm:t>
    </dgm:pt>
    <dgm:pt modelId="{35F2D612-B583-4695-9600-38828C0F13ED}" type="pres">
      <dgm:prSet presAssocID="{499F4715-C7F6-425D-AAD0-60EBCE974735}" presName="Name0" presStyleCnt="0">
        <dgm:presLayoutVars>
          <dgm:chPref val="1"/>
          <dgm:dir/>
          <dgm:animOne val="branch"/>
          <dgm:animLvl val="lvl"/>
          <dgm:resizeHandles val="exact"/>
        </dgm:presLayoutVars>
      </dgm:prSet>
      <dgm:spPr/>
      <dgm:t>
        <a:bodyPr/>
        <a:lstStyle/>
        <a:p>
          <a:endParaRPr lang="en-GB"/>
        </a:p>
      </dgm:t>
    </dgm:pt>
    <dgm:pt modelId="{F52FA758-740B-41F7-9250-4C6B7705ED03}" type="pres">
      <dgm:prSet presAssocID="{1A15CD18-6320-4C4E-BDF3-ECEF09E8344C}" presName="root1" presStyleCnt="0"/>
      <dgm:spPr/>
    </dgm:pt>
    <dgm:pt modelId="{8834A264-9D49-4766-AC1C-B3E8E08879EA}" type="pres">
      <dgm:prSet presAssocID="{1A15CD18-6320-4C4E-BDF3-ECEF09E8344C}" presName="LevelOneTextNode" presStyleLbl="node0" presStyleIdx="0" presStyleCnt="1" custScaleX="104732">
        <dgm:presLayoutVars>
          <dgm:chPref val="3"/>
        </dgm:presLayoutVars>
      </dgm:prSet>
      <dgm:spPr/>
      <dgm:t>
        <a:bodyPr/>
        <a:lstStyle/>
        <a:p>
          <a:endParaRPr lang="en-GB"/>
        </a:p>
      </dgm:t>
    </dgm:pt>
    <dgm:pt modelId="{B9E52021-0933-4319-8237-3F70204C8F40}" type="pres">
      <dgm:prSet presAssocID="{1A15CD18-6320-4C4E-BDF3-ECEF09E8344C}" presName="level2hierChild" presStyleCnt="0"/>
      <dgm:spPr/>
    </dgm:pt>
    <dgm:pt modelId="{B07273BE-D5C6-4578-9532-705C99E42D64}" type="pres">
      <dgm:prSet presAssocID="{72BBA4E8-1389-47E0-91C6-275282C8FC32}" presName="conn2-1" presStyleLbl="parChTrans1D2" presStyleIdx="0" presStyleCnt="4"/>
      <dgm:spPr/>
      <dgm:t>
        <a:bodyPr/>
        <a:lstStyle/>
        <a:p>
          <a:endParaRPr lang="en-GB"/>
        </a:p>
      </dgm:t>
    </dgm:pt>
    <dgm:pt modelId="{16A625E5-C820-467A-BF32-BC75A7652C07}" type="pres">
      <dgm:prSet presAssocID="{72BBA4E8-1389-47E0-91C6-275282C8FC32}" presName="connTx" presStyleLbl="parChTrans1D2" presStyleIdx="0" presStyleCnt="4"/>
      <dgm:spPr/>
      <dgm:t>
        <a:bodyPr/>
        <a:lstStyle/>
        <a:p>
          <a:endParaRPr lang="en-GB"/>
        </a:p>
      </dgm:t>
    </dgm:pt>
    <dgm:pt modelId="{5CFFEEC5-5F4D-4552-BEA1-AB1786C4B40D}" type="pres">
      <dgm:prSet presAssocID="{A30447F9-B348-492C-A9FE-026A98F3072A}" presName="root2" presStyleCnt="0"/>
      <dgm:spPr/>
    </dgm:pt>
    <dgm:pt modelId="{045DCBB4-9B4C-4946-98DA-AEBF2E9CCD31}" type="pres">
      <dgm:prSet presAssocID="{A30447F9-B348-492C-A9FE-026A98F3072A}" presName="LevelTwoTextNode" presStyleLbl="node2" presStyleIdx="0" presStyleCnt="4">
        <dgm:presLayoutVars>
          <dgm:chPref val="3"/>
        </dgm:presLayoutVars>
      </dgm:prSet>
      <dgm:spPr/>
      <dgm:t>
        <a:bodyPr/>
        <a:lstStyle/>
        <a:p>
          <a:endParaRPr lang="en-GB"/>
        </a:p>
      </dgm:t>
    </dgm:pt>
    <dgm:pt modelId="{84B92DEB-32CC-4CDE-8C09-E6D7C8417CB2}" type="pres">
      <dgm:prSet presAssocID="{A30447F9-B348-492C-A9FE-026A98F3072A}" presName="level3hierChild" presStyleCnt="0"/>
      <dgm:spPr/>
    </dgm:pt>
    <dgm:pt modelId="{6D95008E-0D71-4C00-B0E7-A6989B4F90D2}" type="pres">
      <dgm:prSet presAssocID="{6761A6FC-7317-4D50-A890-98F7EBEFD43B}" presName="conn2-1" presStyleLbl="parChTrans1D3" presStyleIdx="0" presStyleCnt="4"/>
      <dgm:spPr/>
      <dgm:t>
        <a:bodyPr/>
        <a:lstStyle/>
        <a:p>
          <a:endParaRPr lang="en-GB"/>
        </a:p>
      </dgm:t>
    </dgm:pt>
    <dgm:pt modelId="{09C4117D-CEBF-47CE-9B9C-941B2B99372D}" type="pres">
      <dgm:prSet presAssocID="{6761A6FC-7317-4D50-A890-98F7EBEFD43B}" presName="connTx" presStyleLbl="parChTrans1D3" presStyleIdx="0" presStyleCnt="4"/>
      <dgm:spPr/>
      <dgm:t>
        <a:bodyPr/>
        <a:lstStyle/>
        <a:p>
          <a:endParaRPr lang="en-GB"/>
        </a:p>
      </dgm:t>
    </dgm:pt>
    <dgm:pt modelId="{7F28EABE-17B4-472A-8B64-9B5BDBFDCA27}" type="pres">
      <dgm:prSet presAssocID="{D8B96F15-3892-43EB-ABDD-569B060CAA76}" presName="root2" presStyleCnt="0"/>
      <dgm:spPr/>
    </dgm:pt>
    <dgm:pt modelId="{0C93E5F8-3E6F-4562-820A-C69DD0A36A3B}" type="pres">
      <dgm:prSet presAssocID="{D8B96F15-3892-43EB-ABDD-569B060CAA76}" presName="LevelTwoTextNode" presStyleLbl="node3" presStyleIdx="0" presStyleCnt="4">
        <dgm:presLayoutVars>
          <dgm:chPref val="3"/>
        </dgm:presLayoutVars>
      </dgm:prSet>
      <dgm:spPr/>
      <dgm:t>
        <a:bodyPr/>
        <a:lstStyle/>
        <a:p>
          <a:endParaRPr lang="en-GB"/>
        </a:p>
      </dgm:t>
    </dgm:pt>
    <dgm:pt modelId="{B7B3D2AE-9310-460C-96A9-DE3DF984AD99}" type="pres">
      <dgm:prSet presAssocID="{D8B96F15-3892-43EB-ABDD-569B060CAA76}" presName="level3hierChild" presStyleCnt="0"/>
      <dgm:spPr/>
    </dgm:pt>
    <dgm:pt modelId="{490F39C2-30D3-4347-B081-8457AAD3E4B1}" type="pres">
      <dgm:prSet presAssocID="{ED9FACCF-6D5A-416B-BB23-8BEE6EC3F6BD}" presName="conn2-1" presStyleLbl="parChTrans1D2" presStyleIdx="1" presStyleCnt="4"/>
      <dgm:spPr/>
      <dgm:t>
        <a:bodyPr/>
        <a:lstStyle/>
        <a:p>
          <a:endParaRPr lang="en-GB"/>
        </a:p>
      </dgm:t>
    </dgm:pt>
    <dgm:pt modelId="{0FBE0572-C77A-40E5-9AB8-25F1727D4046}" type="pres">
      <dgm:prSet presAssocID="{ED9FACCF-6D5A-416B-BB23-8BEE6EC3F6BD}" presName="connTx" presStyleLbl="parChTrans1D2" presStyleIdx="1" presStyleCnt="4"/>
      <dgm:spPr/>
      <dgm:t>
        <a:bodyPr/>
        <a:lstStyle/>
        <a:p>
          <a:endParaRPr lang="en-GB"/>
        </a:p>
      </dgm:t>
    </dgm:pt>
    <dgm:pt modelId="{40F2F97B-9AFB-454E-8A35-3D8418B63CE8}" type="pres">
      <dgm:prSet presAssocID="{5AFF0E1D-DF88-4992-96C4-40A702BF2652}" presName="root2" presStyleCnt="0"/>
      <dgm:spPr/>
    </dgm:pt>
    <dgm:pt modelId="{A46F944B-5FAC-466E-BFBD-5CC4FD1B0192}" type="pres">
      <dgm:prSet presAssocID="{5AFF0E1D-DF88-4992-96C4-40A702BF2652}" presName="LevelTwoTextNode" presStyleLbl="node2" presStyleIdx="1" presStyleCnt="4">
        <dgm:presLayoutVars>
          <dgm:chPref val="3"/>
        </dgm:presLayoutVars>
      </dgm:prSet>
      <dgm:spPr/>
      <dgm:t>
        <a:bodyPr/>
        <a:lstStyle/>
        <a:p>
          <a:endParaRPr lang="en-GB"/>
        </a:p>
      </dgm:t>
    </dgm:pt>
    <dgm:pt modelId="{F78A1988-F8C0-4A42-8A6C-31805A48E57C}" type="pres">
      <dgm:prSet presAssocID="{5AFF0E1D-DF88-4992-96C4-40A702BF2652}" presName="level3hierChild" presStyleCnt="0"/>
      <dgm:spPr/>
    </dgm:pt>
    <dgm:pt modelId="{45589332-FD5B-43F7-B300-265C3F4806EC}" type="pres">
      <dgm:prSet presAssocID="{868F2349-7298-44C6-A9EC-235AF4FD6C1B}" presName="conn2-1" presStyleLbl="parChTrans1D3" presStyleIdx="1" presStyleCnt="4"/>
      <dgm:spPr/>
      <dgm:t>
        <a:bodyPr/>
        <a:lstStyle/>
        <a:p>
          <a:endParaRPr lang="en-GB"/>
        </a:p>
      </dgm:t>
    </dgm:pt>
    <dgm:pt modelId="{3DE9515C-3BD7-414A-98AA-7D2422F66E01}" type="pres">
      <dgm:prSet presAssocID="{868F2349-7298-44C6-A9EC-235AF4FD6C1B}" presName="connTx" presStyleLbl="parChTrans1D3" presStyleIdx="1" presStyleCnt="4"/>
      <dgm:spPr/>
      <dgm:t>
        <a:bodyPr/>
        <a:lstStyle/>
        <a:p>
          <a:endParaRPr lang="en-GB"/>
        </a:p>
      </dgm:t>
    </dgm:pt>
    <dgm:pt modelId="{1D818C2A-5960-4CB2-8C08-18588459CD92}" type="pres">
      <dgm:prSet presAssocID="{10782472-62EB-4873-A197-0DC25B56ACD5}" presName="root2" presStyleCnt="0"/>
      <dgm:spPr/>
    </dgm:pt>
    <dgm:pt modelId="{AA11C88C-846C-4520-89AF-E2A152122E57}" type="pres">
      <dgm:prSet presAssocID="{10782472-62EB-4873-A197-0DC25B56ACD5}" presName="LevelTwoTextNode" presStyleLbl="node3" presStyleIdx="1" presStyleCnt="4">
        <dgm:presLayoutVars>
          <dgm:chPref val="3"/>
        </dgm:presLayoutVars>
      </dgm:prSet>
      <dgm:spPr/>
      <dgm:t>
        <a:bodyPr/>
        <a:lstStyle/>
        <a:p>
          <a:endParaRPr lang="en-GB"/>
        </a:p>
      </dgm:t>
    </dgm:pt>
    <dgm:pt modelId="{556B3BCD-3D29-4AB0-AA72-0E423B295A5D}" type="pres">
      <dgm:prSet presAssocID="{10782472-62EB-4873-A197-0DC25B56ACD5}" presName="level3hierChild" presStyleCnt="0"/>
      <dgm:spPr/>
    </dgm:pt>
    <dgm:pt modelId="{3D3408AE-B6CC-4E02-A850-ACE141247BEB}" type="pres">
      <dgm:prSet presAssocID="{2B266535-73E6-4592-8882-F982F181A7FD}" presName="conn2-1" presStyleLbl="parChTrans1D2" presStyleIdx="2" presStyleCnt="4"/>
      <dgm:spPr/>
      <dgm:t>
        <a:bodyPr/>
        <a:lstStyle/>
        <a:p>
          <a:endParaRPr lang="en-GB"/>
        </a:p>
      </dgm:t>
    </dgm:pt>
    <dgm:pt modelId="{5B2B08B7-609F-45DD-960F-AB29F470910E}" type="pres">
      <dgm:prSet presAssocID="{2B266535-73E6-4592-8882-F982F181A7FD}" presName="connTx" presStyleLbl="parChTrans1D2" presStyleIdx="2" presStyleCnt="4"/>
      <dgm:spPr/>
      <dgm:t>
        <a:bodyPr/>
        <a:lstStyle/>
        <a:p>
          <a:endParaRPr lang="en-GB"/>
        </a:p>
      </dgm:t>
    </dgm:pt>
    <dgm:pt modelId="{7F4C4D7E-4AD0-4786-956D-4EC27DA8176E}" type="pres">
      <dgm:prSet presAssocID="{D7335F27-0568-41FD-BF48-3E2ED3AD0E3E}" presName="root2" presStyleCnt="0"/>
      <dgm:spPr/>
    </dgm:pt>
    <dgm:pt modelId="{0D8CF35A-160A-4A70-B6DD-45D7EEFD8B18}" type="pres">
      <dgm:prSet presAssocID="{D7335F27-0568-41FD-BF48-3E2ED3AD0E3E}" presName="LevelTwoTextNode" presStyleLbl="node2" presStyleIdx="2" presStyleCnt="4">
        <dgm:presLayoutVars>
          <dgm:chPref val="3"/>
        </dgm:presLayoutVars>
      </dgm:prSet>
      <dgm:spPr/>
      <dgm:t>
        <a:bodyPr/>
        <a:lstStyle/>
        <a:p>
          <a:endParaRPr lang="en-GB"/>
        </a:p>
      </dgm:t>
    </dgm:pt>
    <dgm:pt modelId="{E9B4CA69-E55E-4B19-A6EE-BB9750CE1561}" type="pres">
      <dgm:prSet presAssocID="{D7335F27-0568-41FD-BF48-3E2ED3AD0E3E}" presName="level3hierChild" presStyleCnt="0"/>
      <dgm:spPr/>
    </dgm:pt>
    <dgm:pt modelId="{2396A0F9-4332-4084-86E4-946A7D1F30CD}" type="pres">
      <dgm:prSet presAssocID="{637451B0-4029-4B59-8181-34ABD9375AEF}" presName="conn2-1" presStyleLbl="parChTrans1D3" presStyleIdx="2" presStyleCnt="4"/>
      <dgm:spPr/>
      <dgm:t>
        <a:bodyPr/>
        <a:lstStyle/>
        <a:p>
          <a:endParaRPr lang="en-GB"/>
        </a:p>
      </dgm:t>
    </dgm:pt>
    <dgm:pt modelId="{DBDF47D5-FE71-4F11-A197-A56A1A4A6DAC}" type="pres">
      <dgm:prSet presAssocID="{637451B0-4029-4B59-8181-34ABD9375AEF}" presName="connTx" presStyleLbl="parChTrans1D3" presStyleIdx="2" presStyleCnt="4"/>
      <dgm:spPr/>
      <dgm:t>
        <a:bodyPr/>
        <a:lstStyle/>
        <a:p>
          <a:endParaRPr lang="en-GB"/>
        </a:p>
      </dgm:t>
    </dgm:pt>
    <dgm:pt modelId="{C7E148BD-010A-434B-889B-D20026009DD5}" type="pres">
      <dgm:prSet presAssocID="{2BA8C8CD-2D36-41C4-9A17-97521AA31E40}" presName="root2" presStyleCnt="0"/>
      <dgm:spPr/>
    </dgm:pt>
    <dgm:pt modelId="{12F365A6-E2DA-4ACC-B171-DCAE29B0A8A5}" type="pres">
      <dgm:prSet presAssocID="{2BA8C8CD-2D36-41C4-9A17-97521AA31E40}" presName="LevelTwoTextNode" presStyleLbl="node3" presStyleIdx="2" presStyleCnt="4">
        <dgm:presLayoutVars>
          <dgm:chPref val="3"/>
        </dgm:presLayoutVars>
      </dgm:prSet>
      <dgm:spPr/>
      <dgm:t>
        <a:bodyPr/>
        <a:lstStyle/>
        <a:p>
          <a:endParaRPr lang="en-GB"/>
        </a:p>
      </dgm:t>
    </dgm:pt>
    <dgm:pt modelId="{007B845F-DBFB-40D7-856D-24A248496754}" type="pres">
      <dgm:prSet presAssocID="{2BA8C8CD-2D36-41C4-9A17-97521AA31E40}" presName="level3hierChild" presStyleCnt="0"/>
      <dgm:spPr/>
    </dgm:pt>
    <dgm:pt modelId="{67282C04-8521-42AF-AA4E-741F19AD0984}" type="pres">
      <dgm:prSet presAssocID="{0C6B79DC-1EE2-4ED3-A974-17A1EACCA7F2}" presName="conn2-1" presStyleLbl="parChTrans1D2" presStyleIdx="3" presStyleCnt="4"/>
      <dgm:spPr/>
      <dgm:t>
        <a:bodyPr/>
        <a:lstStyle/>
        <a:p>
          <a:endParaRPr lang="en-GB"/>
        </a:p>
      </dgm:t>
    </dgm:pt>
    <dgm:pt modelId="{0E08F160-D1B8-4871-8BA4-E3EB355C789A}" type="pres">
      <dgm:prSet presAssocID="{0C6B79DC-1EE2-4ED3-A974-17A1EACCA7F2}" presName="connTx" presStyleLbl="parChTrans1D2" presStyleIdx="3" presStyleCnt="4"/>
      <dgm:spPr/>
      <dgm:t>
        <a:bodyPr/>
        <a:lstStyle/>
        <a:p>
          <a:endParaRPr lang="en-GB"/>
        </a:p>
      </dgm:t>
    </dgm:pt>
    <dgm:pt modelId="{F8FD7840-74C4-4A6E-9AB7-DC6067C9928B}" type="pres">
      <dgm:prSet presAssocID="{398E17AE-17BF-4638-85E5-E3C377FA733B}" presName="root2" presStyleCnt="0"/>
      <dgm:spPr/>
    </dgm:pt>
    <dgm:pt modelId="{5EDBDDA9-5DE9-4110-AE61-DAC9A8288D13}" type="pres">
      <dgm:prSet presAssocID="{398E17AE-17BF-4638-85E5-E3C377FA733B}" presName="LevelTwoTextNode" presStyleLbl="node2" presStyleIdx="3" presStyleCnt="4" custLinFactNeighborX="833" custLinFactNeighborY="2732">
        <dgm:presLayoutVars>
          <dgm:chPref val="3"/>
        </dgm:presLayoutVars>
      </dgm:prSet>
      <dgm:spPr/>
      <dgm:t>
        <a:bodyPr/>
        <a:lstStyle/>
        <a:p>
          <a:endParaRPr lang="en-GB"/>
        </a:p>
      </dgm:t>
    </dgm:pt>
    <dgm:pt modelId="{1FC0374F-FBAD-4288-9AEE-B27E6E04B87E}" type="pres">
      <dgm:prSet presAssocID="{398E17AE-17BF-4638-85E5-E3C377FA733B}" presName="level3hierChild" presStyleCnt="0"/>
      <dgm:spPr/>
    </dgm:pt>
    <dgm:pt modelId="{E1461384-ACEA-4F5B-BADC-B556A6A4963A}" type="pres">
      <dgm:prSet presAssocID="{AFB59268-D9CA-49A6-B076-7F10EC95883D}" presName="conn2-1" presStyleLbl="parChTrans1D3" presStyleIdx="3" presStyleCnt="4"/>
      <dgm:spPr/>
      <dgm:t>
        <a:bodyPr/>
        <a:lstStyle/>
        <a:p>
          <a:endParaRPr lang="en-GB"/>
        </a:p>
      </dgm:t>
    </dgm:pt>
    <dgm:pt modelId="{D9C88F74-BE4A-4610-B7C6-9859ECFAC20C}" type="pres">
      <dgm:prSet presAssocID="{AFB59268-D9CA-49A6-B076-7F10EC95883D}" presName="connTx" presStyleLbl="parChTrans1D3" presStyleIdx="3" presStyleCnt="4"/>
      <dgm:spPr/>
      <dgm:t>
        <a:bodyPr/>
        <a:lstStyle/>
        <a:p>
          <a:endParaRPr lang="en-GB"/>
        </a:p>
      </dgm:t>
    </dgm:pt>
    <dgm:pt modelId="{0249684E-9873-4A58-8AB7-EEBDB382FE30}" type="pres">
      <dgm:prSet presAssocID="{07607344-ED31-4F21-9851-85BBF2E3A9CF}" presName="root2" presStyleCnt="0"/>
      <dgm:spPr/>
    </dgm:pt>
    <dgm:pt modelId="{13C2B546-6895-4339-A82A-94168FA92C6A}" type="pres">
      <dgm:prSet presAssocID="{07607344-ED31-4F21-9851-85BBF2E3A9CF}" presName="LevelTwoTextNode" presStyleLbl="node3" presStyleIdx="3" presStyleCnt="4" custScaleY="124768" custLinFactNeighborX="90" custLinFactNeighborY="2731">
        <dgm:presLayoutVars>
          <dgm:chPref val="3"/>
        </dgm:presLayoutVars>
      </dgm:prSet>
      <dgm:spPr/>
      <dgm:t>
        <a:bodyPr/>
        <a:lstStyle/>
        <a:p>
          <a:endParaRPr lang="en-GB"/>
        </a:p>
      </dgm:t>
    </dgm:pt>
    <dgm:pt modelId="{5A9373A6-4F3D-4618-B02B-3047CA5523ED}" type="pres">
      <dgm:prSet presAssocID="{07607344-ED31-4F21-9851-85BBF2E3A9CF}" presName="level3hierChild" presStyleCnt="0"/>
      <dgm:spPr/>
    </dgm:pt>
  </dgm:ptLst>
  <dgm:cxnLst>
    <dgm:cxn modelId="{F85CFAED-32FB-4AA5-B9F1-66986E6FC0C5}" type="presOf" srcId="{72BBA4E8-1389-47E0-91C6-275282C8FC32}" destId="{16A625E5-C820-467A-BF32-BC75A7652C07}" srcOrd="1" destOrd="0" presId="urn:microsoft.com/office/officeart/2008/layout/HorizontalMultiLevelHierarchy"/>
    <dgm:cxn modelId="{064667E4-442C-4F9D-B84B-94748F86F776}" type="presOf" srcId="{AFB59268-D9CA-49A6-B076-7F10EC95883D}" destId="{E1461384-ACEA-4F5B-BADC-B556A6A4963A}" srcOrd="0" destOrd="0" presId="urn:microsoft.com/office/officeart/2008/layout/HorizontalMultiLevelHierarchy"/>
    <dgm:cxn modelId="{A1843131-5A0E-44CE-8F1D-40DAED287DA7}" type="presOf" srcId="{2BA8C8CD-2D36-41C4-9A17-97521AA31E40}" destId="{12F365A6-E2DA-4ACC-B171-DCAE29B0A8A5}" srcOrd="0" destOrd="0" presId="urn:microsoft.com/office/officeart/2008/layout/HorizontalMultiLevelHierarchy"/>
    <dgm:cxn modelId="{7A995C2D-9208-4D6A-AFC0-2D7C118D875C}" type="presOf" srcId="{0C6B79DC-1EE2-4ED3-A974-17A1EACCA7F2}" destId="{0E08F160-D1B8-4871-8BA4-E3EB355C789A}" srcOrd="1" destOrd="0" presId="urn:microsoft.com/office/officeart/2008/layout/HorizontalMultiLevelHierarchy"/>
    <dgm:cxn modelId="{C6BF6150-E8AE-404D-9CC5-A36DE81AB55B}" type="presOf" srcId="{A30447F9-B348-492C-A9FE-026A98F3072A}" destId="{045DCBB4-9B4C-4946-98DA-AEBF2E9CCD31}" srcOrd="0" destOrd="0" presId="urn:microsoft.com/office/officeart/2008/layout/HorizontalMultiLevelHierarchy"/>
    <dgm:cxn modelId="{AE044033-0268-49A5-88CA-F37B4F26BC55}" srcId="{1A15CD18-6320-4C4E-BDF3-ECEF09E8344C}" destId="{5AFF0E1D-DF88-4992-96C4-40A702BF2652}" srcOrd="1" destOrd="0" parTransId="{ED9FACCF-6D5A-416B-BB23-8BEE6EC3F6BD}" sibTransId="{BF7D8235-901A-4DA2-9F46-43832035C91C}"/>
    <dgm:cxn modelId="{D822DC98-4184-462A-8E3C-B456644E2805}" type="presOf" srcId="{2B266535-73E6-4592-8882-F982F181A7FD}" destId="{3D3408AE-B6CC-4E02-A850-ACE141247BEB}" srcOrd="0" destOrd="0" presId="urn:microsoft.com/office/officeart/2008/layout/HorizontalMultiLevelHierarchy"/>
    <dgm:cxn modelId="{AE2CA3F0-E739-403D-A866-F6C674D88A5E}" type="presOf" srcId="{72BBA4E8-1389-47E0-91C6-275282C8FC32}" destId="{B07273BE-D5C6-4578-9532-705C99E42D64}" srcOrd="0" destOrd="0" presId="urn:microsoft.com/office/officeart/2008/layout/HorizontalMultiLevelHierarchy"/>
    <dgm:cxn modelId="{F68A7071-5373-4E34-A128-3410955F7E83}" type="presOf" srcId="{1A15CD18-6320-4C4E-BDF3-ECEF09E8344C}" destId="{8834A264-9D49-4766-AC1C-B3E8E08879EA}" srcOrd="0" destOrd="0" presId="urn:microsoft.com/office/officeart/2008/layout/HorizontalMultiLevelHierarchy"/>
    <dgm:cxn modelId="{F0DE011D-ABE0-4B1A-99DA-E6AA15E77F3B}" srcId="{1A15CD18-6320-4C4E-BDF3-ECEF09E8344C}" destId="{398E17AE-17BF-4638-85E5-E3C377FA733B}" srcOrd="3" destOrd="0" parTransId="{0C6B79DC-1EE2-4ED3-A974-17A1EACCA7F2}" sibTransId="{14822F19-47AB-4940-A80E-85274CE5308F}"/>
    <dgm:cxn modelId="{83DB01A8-92C0-499D-8A60-CB92FB553C5B}" type="presOf" srcId="{07607344-ED31-4F21-9851-85BBF2E3A9CF}" destId="{13C2B546-6895-4339-A82A-94168FA92C6A}" srcOrd="0" destOrd="0" presId="urn:microsoft.com/office/officeart/2008/layout/HorizontalMultiLevelHierarchy"/>
    <dgm:cxn modelId="{AF0037B7-060E-4FFE-A4C9-1E64B35644E7}" type="presOf" srcId="{868F2349-7298-44C6-A9EC-235AF4FD6C1B}" destId="{3DE9515C-3BD7-414A-98AA-7D2422F66E01}" srcOrd="1" destOrd="0" presId="urn:microsoft.com/office/officeart/2008/layout/HorizontalMultiLevelHierarchy"/>
    <dgm:cxn modelId="{9E042195-D2DF-4B8C-88CF-20E7ED29B60F}" type="presOf" srcId="{D7335F27-0568-41FD-BF48-3E2ED3AD0E3E}" destId="{0D8CF35A-160A-4A70-B6DD-45D7EEFD8B18}" srcOrd="0" destOrd="0" presId="urn:microsoft.com/office/officeart/2008/layout/HorizontalMultiLevelHierarchy"/>
    <dgm:cxn modelId="{94B542A7-7813-4A68-8E49-FFFFFFC93D66}" type="presOf" srcId="{6761A6FC-7317-4D50-A890-98F7EBEFD43B}" destId="{09C4117D-CEBF-47CE-9B9C-941B2B99372D}" srcOrd="1" destOrd="0" presId="urn:microsoft.com/office/officeart/2008/layout/HorizontalMultiLevelHierarchy"/>
    <dgm:cxn modelId="{CF3AC975-1D04-4A13-B490-9BC09B0E53DE}" type="presOf" srcId="{398E17AE-17BF-4638-85E5-E3C377FA733B}" destId="{5EDBDDA9-5DE9-4110-AE61-DAC9A8288D13}" srcOrd="0" destOrd="0" presId="urn:microsoft.com/office/officeart/2008/layout/HorizontalMultiLevelHierarchy"/>
    <dgm:cxn modelId="{5EB3D9A3-66EE-4420-9818-C7C4346ABE37}" srcId="{D7335F27-0568-41FD-BF48-3E2ED3AD0E3E}" destId="{2BA8C8CD-2D36-41C4-9A17-97521AA31E40}" srcOrd="0" destOrd="0" parTransId="{637451B0-4029-4B59-8181-34ABD9375AEF}" sibTransId="{2B7271D1-ADDD-4F66-BEBD-2202D7EB7C0F}"/>
    <dgm:cxn modelId="{7CBF6489-36A2-4462-B05A-071CD93603B9}" type="presOf" srcId="{637451B0-4029-4B59-8181-34ABD9375AEF}" destId="{2396A0F9-4332-4084-86E4-946A7D1F30CD}" srcOrd="0" destOrd="0" presId="urn:microsoft.com/office/officeart/2008/layout/HorizontalMultiLevelHierarchy"/>
    <dgm:cxn modelId="{86E66C08-AAEB-4860-9C30-D08314B8AC82}" srcId="{1A15CD18-6320-4C4E-BDF3-ECEF09E8344C}" destId="{A30447F9-B348-492C-A9FE-026A98F3072A}" srcOrd="0" destOrd="0" parTransId="{72BBA4E8-1389-47E0-91C6-275282C8FC32}" sibTransId="{15156095-CC48-4C2B-A89A-867CC68840EE}"/>
    <dgm:cxn modelId="{F7EFA8C1-AE30-4403-9304-17142BB42667}" type="presOf" srcId="{0C6B79DC-1EE2-4ED3-A974-17A1EACCA7F2}" destId="{67282C04-8521-42AF-AA4E-741F19AD0984}" srcOrd="0" destOrd="0" presId="urn:microsoft.com/office/officeart/2008/layout/HorizontalMultiLevelHierarchy"/>
    <dgm:cxn modelId="{AE5650B8-CC13-4D39-9113-76CE153F0F65}" type="presOf" srcId="{6761A6FC-7317-4D50-A890-98F7EBEFD43B}" destId="{6D95008E-0D71-4C00-B0E7-A6989B4F90D2}" srcOrd="0" destOrd="0" presId="urn:microsoft.com/office/officeart/2008/layout/HorizontalMultiLevelHierarchy"/>
    <dgm:cxn modelId="{3D3155ED-BBD7-4ACF-9012-A723C428C50D}" srcId="{499F4715-C7F6-425D-AAD0-60EBCE974735}" destId="{1A15CD18-6320-4C4E-BDF3-ECEF09E8344C}" srcOrd="0" destOrd="0" parTransId="{1C4E2D80-F5AA-4860-A1C8-E51902193C5C}" sibTransId="{8ED69D2B-9A39-4B8A-8B8B-8FE9DE6DC6CF}"/>
    <dgm:cxn modelId="{73248C51-2ED7-42E0-B182-25710A746846}" srcId="{A30447F9-B348-492C-A9FE-026A98F3072A}" destId="{D8B96F15-3892-43EB-ABDD-569B060CAA76}" srcOrd="0" destOrd="0" parTransId="{6761A6FC-7317-4D50-A890-98F7EBEFD43B}" sibTransId="{EB00C05A-1B90-499C-8F1D-79BC11CE38C6}"/>
    <dgm:cxn modelId="{E5C91B0E-0B63-453F-9746-5B77883F5659}" type="presOf" srcId="{ED9FACCF-6D5A-416B-BB23-8BEE6EC3F6BD}" destId="{0FBE0572-C77A-40E5-9AB8-25F1727D4046}" srcOrd="1" destOrd="0" presId="urn:microsoft.com/office/officeart/2008/layout/HorizontalMultiLevelHierarchy"/>
    <dgm:cxn modelId="{37A687FB-68B2-474F-A1B2-AF3AB33AB18E}" type="presOf" srcId="{5AFF0E1D-DF88-4992-96C4-40A702BF2652}" destId="{A46F944B-5FAC-466E-BFBD-5CC4FD1B0192}" srcOrd="0" destOrd="0" presId="urn:microsoft.com/office/officeart/2008/layout/HorizontalMultiLevelHierarchy"/>
    <dgm:cxn modelId="{B4F24F6A-BB57-4AA1-982D-CAE9A5A020D1}" type="presOf" srcId="{AFB59268-D9CA-49A6-B076-7F10EC95883D}" destId="{D9C88F74-BE4A-4610-B7C6-9859ECFAC20C}" srcOrd="1" destOrd="0" presId="urn:microsoft.com/office/officeart/2008/layout/HorizontalMultiLevelHierarchy"/>
    <dgm:cxn modelId="{9EF52720-D509-4F76-9D0C-D3626C9D0B9B}" srcId="{398E17AE-17BF-4638-85E5-E3C377FA733B}" destId="{07607344-ED31-4F21-9851-85BBF2E3A9CF}" srcOrd="0" destOrd="0" parTransId="{AFB59268-D9CA-49A6-B076-7F10EC95883D}" sibTransId="{CF7272CB-A75A-4199-86B1-753FD16A54D7}"/>
    <dgm:cxn modelId="{7A0D1F71-AF49-4CC6-99B1-76A9FD0E389F}" srcId="{5AFF0E1D-DF88-4992-96C4-40A702BF2652}" destId="{10782472-62EB-4873-A197-0DC25B56ACD5}" srcOrd="0" destOrd="0" parTransId="{868F2349-7298-44C6-A9EC-235AF4FD6C1B}" sibTransId="{21B98553-18EF-4BDB-B5EA-71E7A9244171}"/>
    <dgm:cxn modelId="{EC746A4C-C072-4BC5-816C-D33E643DBCF2}" type="presOf" srcId="{ED9FACCF-6D5A-416B-BB23-8BEE6EC3F6BD}" destId="{490F39C2-30D3-4347-B081-8457AAD3E4B1}" srcOrd="0" destOrd="0" presId="urn:microsoft.com/office/officeart/2008/layout/HorizontalMultiLevelHierarchy"/>
    <dgm:cxn modelId="{4E17115A-E4D7-4CEC-9C20-AD9C56A6F59E}" type="presOf" srcId="{868F2349-7298-44C6-A9EC-235AF4FD6C1B}" destId="{45589332-FD5B-43F7-B300-265C3F4806EC}" srcOrd="0" destOrd="0" presId="urn:microsoft.com/office/officeart/2008/layout/HorizontalMultiLevelHierarchy"/>
    <dgm:cxn modelId="{78ACE855-B00A-4E0F-88A6-EB75239D90CE}" type="presOf" srcId="{637451B0-4029-4B59-8181-34ABD9375AEF}" destId="{DBDF47D5-FE71-4F11-A197-A56A1A4A6DAC}" srcOrd="1" destOrd="0" presId="urn:microsoft.com/office/officeart/2008/layout/HorizontalMultiLevelHierarchy"/>
    <dgm:cxn modelId="{C3C959D9-6957-4303-BFBB-847E1AEF3751}" srcId="{1A15CD18-6320-4C4E-BDF3-ECEF09E8344C}" destId="{D7335F27-0568-41FD-BF48-3E2ED3AD0E3E}" srcOrd="2" destOrd="0" parTransId="{2B266535-73E6-4592-8882-F982F181A7FD}" sibTransId="{F7300F99-A665-4BBE-8DBD-9CEAB54A0502}"/>
    <dgm:cxn modelId="{ED17EDEA-6D83-40E3-AB38-DD3DE887A367}" type="presOf" srcId="{10782472-62EB-4873-A197-0DC25B56ACD5}" destId="{AA11C88C-846C-4520-89AF-E2A152122E57}" srcOrd="0" destOrd="0" presId="urn:microsoft.com/office/officeart/2008/layout/HorizontalMultiLevelHierarchy"/>
    <dgm:cxn modelId="{2213A5CF-6CA8-4360-B584-390F6F6DA7C3}" type="presOf" srcId="{499F4715-C7F6-425D-AAD0-60EBCE974735}" destId="{35F2D612-B583-4695-9600-38828C0F13ED}" srcOrd="0" destOrd="0" presId="urn:microsoft.com/office/officeart/2008/layout/HorizontalMultiLevelHierarchy"/>
    <dgm:cxn modelId="{227D2D3B-18C1-441E-A8BE-04FF58076B5E}" type="presOf" srcId="{2B266535-73E6-4592-8882-F982F181A7FD}" destId="{5B2B08B7-609F-45DD-960F-AB29F470910E}" srcOrd="1" destOrd="0" presId="urn:microsoft.com/office/officeart/2008/layout/HorizontalMultiLevelHierarchy"/>
    <dgm:cxn modelId="{90EB6F67-FD6F-4967-86EF-F8502B1765FF}" type="presOf" srcId="{D8B96F15-3892-43EB-ABDD-569B060CAA76}" destId="{0C93E5F8-3E6F-4562-820A-C69DD0A36A3B}" srcOrd="0" destOrd="0" presId="urn:microsoft.com/office/officeart/2008/layout/HorizontalMultiLevelHierarchy"/>
    <dgm:cxn modelId="{8C555631-DB59-499D-8F9F-D0CB4597CD5E}" type="presParOf" srcId="{35F2D612-B583-4695-9600-38828C0F13ED}" destId="{F52FA758-740B-41F7-9250-4C6B7705ED03}" srcOrd="0" destOrd="0" presId="urn:microsoft.com/office/officeart/2008/layout/HorizontalMultiLevelHierarchy"/>
    <dgm:cxn modelId="{EE532A2B-4EC5-47B0-A52D-A867439E580B}" type="presParOf" srcId="{F52FA758-740B-41F7-9250-4C6B7705ED03}" destId="{8834A264-9D49-4766-AC1C-B3E8E08879EA}" srcOrd="0" destOrd="0" presId="urn:microsoft.com/office/officeart/2008/layout/HorizontalMultiLevelHierarchy"/>
    <dgm:cxn modelId="{2B6A185D-0105-401F-871D-2CCE09E7A9A3}" type="presParOf" srcId="{F52FA758-740B-41F7-9250-4C6B7705ED03}" destId="{B9E52021-0933-4319-8237-3F70204C8F40}" srcOrd="1" destOrd="0" presId="urn:microsoft.com/office/officeart/2008/layout/HorizontalMultiLevelHierarchy"/>
    <dgm:cxn modelId="{417B5FCD-DC7F-4826-A3CC-9223D5B7C1A0}" type="presParOf" srcId="{B9E52021-0933-4319-8237-3F70204C8F40}" destId="{B07273BE-D5C6-4578-9532-705C99E42D64}" srcOrd="0" destOrd="0" presId="urn:microsoft.com/office/officeart/2008/layout/HorizontalMultiLevelHierarchy"/>
    <dgm:cxn modelId="{AF035B3C-B307-4335-B875-10F75E10BFE7}" type="presParOf" srcId="{B07273BE-D5C6-4578-9532-705C99E42D64}" destId="{16A625E5-C820-467A-BF32-BC75A7652C07}" srcOrd="0" destOrd="0" presId="urn:microsoft.com/office/officeart/2008/layout/HorizontalMultiLevelHierarchy"/>
    <dgm:cxn modelId="{AE5007E1-FD0A-451E-B823-9B17B3B4D1C2}" type="presParOf" srcId="{B9E52021-0933-4319-8237-3F70204C8F40}" destId="{5CFFEEC5-5F4D-4552-BEA1-AB1786C4B40D}" srcOrd="1" destOrd="0" presId="urn:microsoft.com/office/officeart/2008/layout/HorizontalMultiLevelHierarchy"/>
    <dgm:cxn modelId="{BD1A3C02-4B1F-4BE7-9DC6-291F74B0D023}" type="presParOf" srcId="{5CFFEEC5-5F4D-4552-BEA1-AB1786C4B40D}" destId="{045DCBB4-9B4C-4946-98DA-AEBF2E9CCD31}" srcOrd="0" destOrd="0" presId="urn:microsoft.com/office/officeart/2008/layout/HorizontalMultiLevelHierarchy"/>
    <dgm:cxn modelId="{092D2146-8110-4744-A9CA-8B10DFA3D732}" type="presParOf" srcId="{5CFFEEC5-5F4D-4552-BEA1-AB1786C4B40D}" destId="{84B92DEB-32CC-4CDE-8C09-E6D7C8417CB2}" srcOrd="1" destOrd="0" presId="urn:microsoft.com/office/officeart/2008/layout/HorizontalMultiLevelHierarchy"/>
    <dgm:cxn modelId="{9184E306-0444-4751-8DF1-EA34B5F52B2E}" type="presParOf" srcId="{84B92DEB-32CC-4CDE-8C09-E6D7C8417CB2}" destId="{6D95008E-0D71-4C00-B0E7-A6989B4F90D2}" srcOrd="0" destOrd="0" presId="urn:microsoft.com/office/officeart/2008/layout/HorizontalMultiLevelHierarchy"/>
    <dgm:cxn modelId="{B735E36F-1050-4EA8-AB1A-6937EAB4DF6B}" type="presParOf" srcId="{6D95008E-0D71-4C00-B0E7-A6989B4F90D2}" destId="{09C4117D-CEBF-47CE-9B9C-941B2B99372D}" srcOrd="0" destOrd="0" presId="urn:microsoft.com/office/officeart/2008/layout/HorizontalMultiLevelHierarchy"/>
    <dgm:cxn modelId="{C1F2F187-F85C-4375-812D-A92FE45BEA70}" type="presParOf" srcId="{84B92DEB-32CC-4CDE-8C09-E6D7C8417CB2}" destId="{7F28EABE-17B4-472A-8B64-9B5BDBFDCA27}" srcOrd="1" destOrd="0" presId="urn:microsoft.com/office/officeart/2008/layout/HorizontalMultiLevelHierarchy"/>
    <dgm:cxn modelId="{F83547BC-8876-4B54-9A59-42EFFAE9897F}" type="presParOf" srcId="{7F28EABE-17B4-472A-8B64-9B5BDBFDCA27}" destId="{0C93E5F8-3E6F-4562-820A-C69DD0A36A3B}" srcOrd="0" destOrd="0" presId="urn:microsoft.com/office/officeart/2008/layout/HorizontalMultiLevelHierarchy"/>
    <dgm:cxn modelId="{6E195523-505C-4A41-B663-F21917412A2B}" type="presParOf" srcId="{7F28EABE-17B4-472A-8B64-9B5BDBFDCA27}" destId="{B7B3D2AE-9310-460C-96A9-DE3DF984AD99}" srcOrd="1" destOrd="0" presId="urn:microsoft.com/office/officeart/2008/layout/HorizontalMultiLevelHierarchy"/>
    <dgm:cxn modelId="{8B9AD540-FE2A-4E77-895C-3742DFF8A31F}" type="presParOf" srcId="{B9E52021-0933-4319-8237-3F70204C8F40}" destId="{490F39C2-30D3-4347-B081-8457AAD3E4B1}" srcOrd="2" destOrd="0" presId="urn:microsoft.com/office/officeart/2008/layout/HorizontalMultiLevelHierarchy"/>
    <dgm:cxn modelId="{14517849-5E7B-40BE-B54E-21E650097ECB}" type="presParOf" srcId="{490F39C2-30D3-4347-B081-8457AAD3E4B1}" destId="{0FBE0572-C77A-40E5-9AB8-25F1727D4046}" srcOrd="0" destOrd="0" presId="urn:microsoft.com/office/officeart/2008/layout/HorizontalMultiLevelHierarchy"/>
    <dgm:cxn modelId="{1D3596F0-D8C3-48FD-B6F7-7ACE17ED96F6}" type="presParOf" srcId="{B9E52021-0933-4319-8237-3F70204C8F40}" destId="{40F2F97B-9AFB-454E-8A35-3D8418B63CE8}" srcOrd="3" destOrd="0" presId="urn:microsoft.com/office/officeart/2008/layout/HorizontalMultiLevelHierarchy"/>
    <dgm:cxn modelId="{342B75E4-7820-4634-927D-C0CF2379B6F3}" type="presParOf" srcId="{40F2F97B-9AFB-454E-8A35-3D8418B63CE8}" destId="{A46F944B-5FAC-466E-BFBD-5CC4FD1B0192}" srcOrd="0" destOrd="0" presId="urn:microsoft.com/office/officeart/2008/layout/HorizontalMultiLevelHierarchy"/>
    <dgm:cxn modelId="{9D291BBD-7A5D-4A7F-A5EC-A2321EBB8BD4}" type="presParOf" srcId="{40F2F97B-9AFB-454E-8A35-3D8418B63CE8}" destId="{F78A1988-F8C0-4A42-8A6C-31805A48E57C}" srcOrd="1" destOrd="0" presId="urn:microsoft.com/office/officeart/2008/layout/HorizontalMultiLevelHierarchy"/>
    <dgm:cxn modelId="{F882AFC2-64B2-41BD-BA30-FE6A78CC1DF4}" type="presParOf" srcId="{F78A1988-F8C0-4A42-8A6C-31805A48E57C}" destId="{45589332-FD5B-43F7-B300-265C3F4806EC}" srcOrd="0" destOrd="0" presId="urn:microsoft.com/office/officeart/2008/layout/HorizontalMultiLevelHierarchy"/>
    <dgm:cxn modelId="{644A1322-EF0A-4F8D-AF17-58D85B753D73}" type="presParOf" srcId="{45589332-FD5B-43F7-B300-265C3F4806EC}" destId="{3DE9515C-3BD7-414A-98AA-7D2422F66E01}" srcOrd="0" destOrd="0" presId="urn:microsoft.com/office/officeart/2008/layout/HorizontalMultiLevelHierarchy"/>
    <dgm:cxn modelId="{33F65CDF-39D5-4198-BABC-F45F2C3E1707}" type="presParOf" srcId="{F78A1988-F8C0-4A42-8A6C-31805A48E57C}" destId="{1D818C2A-5960-4CB2-8C08-18588459CD92}" srcOrd="1" destOrd="0" presId="urn:microsoft.com/office/officeart/2008/layout/HorizontalMultiLevelHierarchy"/>
    <dgm:cxn modelId="{E51F4B94-1EC1-4A7B-9C8E-869763D6CA01}" type="presParOf" srcId="{1D818C2A-5960-4CB2-8C08-18588459CD92}" destId="{AA11C88C-846C-4520-89AF-E2A152122E57}" srcOrd="0" destOrd="0" presId="urn:microsoft.com/office/officeart/2008/layout/HorizontalMultiLevelHierarchy"/>
    <dgm:cxn modelId="{A311A55A-ACA5-49BE-AD87-73F2275901C7}" type="presParOf" srcId="{1D818C2A-5960-4CB2-8C08-18588459CD92}" destId="{556B3BCD-3D29-4AB0-AA72-0E423B295A5D}" srcOrd="1" destOrd="0" presId="urn:microsoft.com/office/officeart/2008/layout/HorizontalMultiLevelHierarchy"/>
    <dgm:cxn modelId="{0A2C35DC-20C2-4822-8DFD-DB2A3FBFE8E4}" type="presParOf" srcId="{B9E52021-0933-4319-8237-3F70204C8F40}" destId="{3D3408AE-B6CC-4E02-A850-ACE141247BEB}" srcOrd="4" destOrd="0" presId="urn:microsoft.com/office/officeart/2008/layout/HorizontalMultiLevelHierarchy"/>
    <dgm:cxn modelId="{E4181E22-F5E8-49EB-A3A9-321EB7E2B8BA}" type="presParOf" srcId="{3D3408AE-B6CC-4E02-A850-ACE141247BEB}" destId="{5B2B08B7-609F-45DD-960F-AB29F470910E}" srcOrd="0" destOrd="0" presId="urn:microsoft.com/office/officeart/2008/layout/HorizontalMultiLevelHierarchy"/>
    <dgm:cxn modelId="{A590E722-B246-4B27-B5AA-E26504F29599}" type="presParOf" srcId="{B9E52021-0933-4319-8237-3F70204C8F40}" destId="{7F4C4D7E-4AD0-4786-956D-4EC27DA8176E}" srcOrd="5" destOrd="0" presId="urn:microsoft.com/office/officeart/2008/layout/HorizontalMultiLevelHierarchy"/>
    <dgm:cxn modelId="{4579BF42-E74B-4753-96A0-ED09F6AB0AF0}" type="presParOf" srcId="{7F4C4D7E-4AD0-4786-956D-4EC27DA8176E}" destId="{0D8CF35A-160A-4A70-B6DD-45D7EEFD8B18}" srcOrd="0" destOrd="0" presId="urn:microsoft.com/office/officeart/2008/layout/HorizontalMultiLevelHierarchy"/>
    <dgm:cxn modelId="{1B22C3AF-9CE4-443B-9810-8C8227F954F9}" type="presParOf" srcId="{7F4C4D7E-4AD0-4786-956D-4EC27DA8176E}" destId="{E9B4CA69-E55E-4B19-A6EE-BB9750CE1561}" srcOrd="1" destOrd="0" presId="urn:microsoft.com/office/officeart/2008/layout/HorizontalMultiLevelHierarchy"/>
    <dgm:cxn modelId="{3578900B-F814-40C5-8D52-9A34E17C5528}" type="presParOf" srcId="{E9B4CA69-E55E-4B19-A6EE-BB9750CE1561}" destId="{2396A0F9-4332-4084-86E4-946A7D1F30CD}" srcOrd="0" destOrd="0" presId="urn:microsoft.com/office/officeart/2008/layout/HorizontalMultiLevelHierarchy"/>
    <dgm:cxn modelId="{C8343277-D445-4459-A68F-714897347928}" type="presParOf" srcId="{2396A0F9-4332-4084-86E4-946A7D1F30CD}" destId="{DBDF47D5-FE71-4F11-A197-A56A1A4A6DAC}" srcOrd="0" destOrd="0" presId="urn:microsoft.com/office/officeart/2008/layout/HorizontalMultiLevelHierarchy"/>
    <dgm:cxn modelId="{C294B140-5D1C-4171-BFFE-8189FE7A568C}" type="presParOf" srcId="{E9B4CA69-E55E-4B19-A6EE-BB9750CE1561}" destId="{C7E148BD-010A-434B-889B-D20026009DD5}" srcOrd="1" destOrd="0" presId="urn:microsoft.com/office/officeart/2008/layout/HorizontalMultiLevelHierarchy"/>
    <dgm:cxn modelId="{2243A101-FBEB-4901-B218-E021034E9E47}" type="presParOf" srcId="{C7E148BD-010A-434B-889B-D20026009DD5}" destId="{12F365A6-E2DA-4ACC-B171-DCAE29B0A8A5}" srcOrd="0" destOrd="0" presId="urn:microsoft.com/office/officeart/2008/layout/HorizontalMultiLevelHierarchy"/>
    <dgm:cxn modelId="{090F41F1-D102-4AA7-884B-09B7A16632C5}" type="presParOf" srcId="{C7E148BD-010A-434B-889B-D20026009DD5}" destId="{007B845F-DBFB-40D7-856D-24A248496754}" srcOrd="1" destOrd="0" presId="urn:microsoft.com/office/officeart/2008/layout/HorizontalMultiLevelHierarchy"/>
    <dgm:cxn modelId="{3C28B57C-A0FF-42BA-AED7-005C40A21F58}" type="presParOf" srcId="{B9E52021-0933-4319-8237-3F70204C8F40}" destId="{67282C04-8521-42AF-AA4E-741F19AD0984}" srcOrd="6" destOrd="0" presId="urn:microsoft.com/office/officeart/2008/layout/HorizontalMultiLevelHierarchy"/>
    <dgm:cxn modelId="{7AC3799E-F05D-484C-9EE2-7486B42252AA}" type="presParOf" srcId="{67282C04-8521-42AF-AA4E-741F19AD0984}" destId="{0E08F160-D1B8-4871-8BA4-E3EB355C789A}" srcOrd="0" destOrd="0" presId="urn:microsoft.com/office/officeart/2008/layout/HorizontalMultiLevelHierarchy"/>
    <dgm:cxn modelId="{5C8DF103-96A7-4859-8880-A3C6F27E371C}" type="presParOf" srcId="{B9E52021-0933-4319-8237-3F70204C8F40}" destId="{F8FD7840-74C4-4A6E-9AB7-DC6067C9928B}" srcOrd="7" destOrd="0" presId="urn:microsoft.com/office/officeart/2008/layout/HorizontalMultiLevelHierarchy"/>
    <dgm:cxn modelId="{A5A8F5CA-6BBD-4160-9C84-4C1C8FB334D4}" type="presParOf" srcId="{F8FD7840-74C4-4A6E-9AB7-DC6067C9928B}" destId="{5EDBDDA9-5DE9-4110-AE61-DAC9A8288D13}" srcOrd="0" destOrd="0" presId="urn:microsoft.com/office/officeart/2008/layout/HorizontalMultiLevelHierarchy"/>
    <dgm:cxn modelId="{3C003412-E902-4776-B1EE-4E3290370024}" type="presParOf" srcId="{F8FD7840-74C4-4A6E-9AB7-DC6067C9928B}" destId="{1FC0374F-FBAD-4288-9AEE-B27E6E04B87E}" srcOrd="1" destOrd="0" presId="urn:microsoft.com/office/officeart/2008/layout/HorizontalMultiLevelHierarchy"/>
    <dgm:cxn modelId="{8E284B98-B46A-460C-B4F7-043E212B79B5}" type="presParOf" srcId="{1FC0374F-FBAD-4288-9AEE-B27E6E04B87E}" destId="{E1461384-ACEA-4F5B-BADC-B556A6A4963A}" srcOrd="0" destOrd="0" presId="urn:microsoft.com/office/officeart/2008/layout/HorizontalMultiLevelHierarchy"/>
    <dgm:cxn modelId="{977DBA28-9351-475D-845B-82B793957929}" type="presParOf" srcId="{E1461384-ACEA-4F5B-BADC-B556A6A4963A}" destId="{D9C88F74-BE4A-4610-B7C6-9859ECFAC20C}" srcOrd="0" destOrd="0" presId="urn:microsoft.com/office/officeart/2008/layout/HorizontalMultiLevelHierarchy"/>
    <dgm:cxn modelId="{AABEB1B4-DEBF-4AC5-A9C8-AE7098804DF9}" type="presParOf" srcId="{1FC0374F-FBAD-4288-9AEE-B27E6E04B87E}" destId="{0249684E-9873-4A58-8AB7-EEBDB382FE30}" srcOrd="1" destOrd="0" presId="urn:microsoft.com/office/officeart/2008/layout/HorizontalMultiLevelHierarchy"/>
    <dgm:cxn modelId="{BFA335D9-839C-420A-AD0C-81F9563175A0}" type="presParOf" srcId="{0249684E-9873-4A58-8AB7-EEBDB382FE30}" destId="{13C2B546-6895-4339-A82A-94168FA92C6A}" srcOrd="0" destOrd="0" presId="urn:microsoft.com/office/officeart/2008/layout/HorizontalMultiLevelHierarchy"/>
    <dgm:cxn modelId="{9D2B13BD-FC99-4390-8A7D-8149B3AF1FA7}" type="presParOf" srcId="{0249684E-9873-4A58-8AB7-EEBDB382FE30}" destId="{5A9373A6-4F3D-4618-B02B-3047CA5523ED}" srcOrd="1" destOrd="0" presId="urn:microsoft.com/office/officeart/2008/layout/HorizontalMultiLevelHierarchy"/>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0AD929-758C-4F50-B4E5-A0DA28EBEB7B}" type="doc">
      <dgm:prSet loTypeId="urn:microsoft.com/office/officeart/2005/8/layout/hChevron3" loCatId="process" qsTypeId="urn:microsoft.com/office/officeart/2005/8/quickstyle/simple1" qsCatId="simple" csTypeId="urn:microsoft.com/office/officeart/2005/8/colors/accent1_2" csCatId="accent1" phldr="1"/>
      <dgm:spPr/>
    </dgm:pt>
    <dgm:pt modelId="{DD311261-92F6-44F0-9E5C-9AC990A7BC8A}">
      <dgm:prSet phldrT="[Text]" custT="1"/>
      <dgm:spPr>
        <a:solidFill>
          <a:schemeClr val="bg1">
            <a:lumMod val="75000"/>
          </a:schemeClr>
        </a:solidFill>
      </dgm:spPr>
      <dgm:t>
        <a:bodyPr/>
        <a:lstStyle/>
        <a:p>
          <a:r>
            <a:rPr lang="en-GB" sz="2400" b="1" dirty="0" smtClean="0">
              <a:solidFill>
                <a:schemeClr val="tx1"/>
              </a:solidFill>
              <a:latin typeface="+mj-lt"/>
            </a:rPr>
            <a:t>December</a:t>
          </a:r>
          <a:r>
            <a:rPr lang="en-GB" sz="2800" dirty="0" smtClean="0">
              <a:solidFill>
                <a:schemeClr val="tx1"/>
              </a:solidFill>
              <a:latin typeface="+mj-lt"/>
            </a:rPr>
            <a:t> </a:t>
          </a:r>
          <a:endParaRPr lang="en-GB" sz="2800" dirty="0">
            <a:solidFill>
              <a:schemeClr val="tx1"/>
            </a:solidFill>
            <a:latin typeface="+mj-lt"/>
          </a:endParaRPr>
        </a:p>
      </dgm:t>
    </dgm:pt>
    <dgm:pt modelId="{A0642DE7-C908-4C2E-A64A-0F6C36CD1CB1}" type="parTrans" cxnId="{7DBA678E-5304-48D3-8933-02367375D03C}">
      <dgm:prSet/>
      <dgm:spPr/>
      <dgm:t>
        <a:bodyPr/>
        <a:lstStyle/>
        <a:p>
          <a:endParaRPr lang="en-GB"/>
        </a:p>
      </dgm:t>
    </dgm:pt>
    <dgm:pt modelId="{8B75D3C9-C669-4C7B-BDA4-5444F70BFA33}" type="sibTrans" cxnId="{7DBA678E-5304-48D3-8933-02367375D03C}">
      <dgm:prSet/>
      <dgm:spPr/>
      <dgm:t>
        <a:bodyPr/>
        <a:lstStyle/>
        <a:p>
          <a:endParaRPr lang="en-GB"/>
        </a:p>
      </dgm:t>
    </dgm:pt>
    <dgm:pt modelId="{9631F167-D6FD-41A9-A432-1C77D2707544}">
      <dgm:prSet phldrT="[Text]" custT="1"/>
      <dgm:spPr>
        <a:solidFill>
          <a:schemeClr val="bg1">
            <a:lumMod val="75000"/>
          </a:schemeClr>
        </a:solidFill>
      </dgm:spPr>
      <dgm:t>
        <a:bodyPr/>
        <a:lstStyle/>
        <a:p>
          <a:r>
            <a:rPr lang="en-GB" sz="2400" b="1" dirty="0" smtClean="0">
              <a:solidFill>
                <a:schemeClr val="tx1"/>
              </a:solidFill>
              <a:latin typeface="Arial Black" panose="020B0A04020102020204" pitchFamily="34" charset="0"/>
            </a:rPr>
            <a:t>February</a:t>
          </a:r>
          <a:endParaRPr lang="en-GB" sz="2400" b="1" dirty="0">
            <a:solidFill>
              <a:schemeClr val="tx1"/>
            </a:solidFill>
            <a:latin typeface="Arial Black" panose="020B0A04020102020204" pitchFamily="34" charset="0"/>
          </a:endParaRPr>
        </a:p>
      </dgm:t>
    </dgm:pt>
    <dgm:pt modelId="{7BCE42A9-E352-48B9-A61E-199E00E806BE}" type="parTrans" cxnId="{D3A44E69-2320-45F3-A8A7-7739154D681C}">
      <dgm:prSet/>
      <dgm:spPr/>
      <dgm:t>
        <a:bodyPr/>
        <a:lstStyle/>
        <a:p>
          <a:endParaRPr lang="en-GB"/>
        </a:p>
      </dgm:t>
    </dgm:pt>
    <dgm:pt modelId="{F43E5A78-0AF8-4634-A093-2A006A65D531}" type="sibTrans" cxnId="{D3A44E69-2320-45F3-A8A7-7739154D681C}">
      <dgm:prSet/>
      <dgm:spPr/>
      <dgm:t>
        <a:bodyPr/>
        <a:lstStyle/>
        <a:p>
          <a:endParaRPr lang="en-GB"/>
        </a:p>
      </dgm:t>
    </dgm:pt>
    <dgm:pt modelId="{6D29ABCC-01BA-45C7-904F-FF4E92321A75}" type="pres">
      <dgm:prSet presAssocID="{4C0AD929-758C-4F50-B4E5-A0DA28EBEB7B}" presName="Name0" presStyleCnt="0">
        <dgm:presLayoutVars>
          <dgm:dir/>
          <dgm:resizeHandles val="exact"/>
        </dgm:presLayoutVars>
      </dgm:prSet>
      <dgm:spPr/>
    </dgm:pt>
    <dgm:pt modelId="{064D406B-69AC-4C84-A861-A111047A6696}" type="pres">
      <dgm:prSet presAssocID="{DD311261-92F6-44F0-9E5C-9AC990A7BC8A}" presName="parTxOnly" presStyleLbl="node1" presStyleIdx="0" presStyleCnt="2" custScaleX="54639" custScaleY="41298" custLinFactNeighborX="-36843" custLinFactNeighborY="24428">
        <dgm:presLayoutVars>
          <dgm:bulletEnabled val="1"/>
        </dgm:presLayoutVars>
      </dgm:prSet>
      <dgm:spPr/>
      <dgm:t>
        <a:bodyPr/>
        <a:lstStyle/>
        <a:p>
          <a:endParaRPr lang="en-GB"/>
        </a:p>
      </dgm:t>
    </dgm:pt>
    <dgm:pt modelId="{6AA9A2F5-2BCF-4972-92F7-AB888EC30EF4}" type="pres">
      <dgm:prSet presAssocID="{8B75D3C9-C669-4C7B-BDA4-5444F70BFA33}" presName="parSpace" presStyleCnt="0"/>
      <dgm:spPr/>
    </dgm:pt>
    <dgm:pt modelId="{42581529-8006-4B1E-92D9-9FD4CB9FB811}" type="pres">
      <dgm:prSet presAssocID="{9631F167-D6FD-41A9-A432-1C77D2707544}" presName="parTxOnly" presStyleLbl="node1" presStyleIdx="1" presStyleCnt="2" custScaleX="52434" custScaleY="40842" custLinFactNeighborX="47797" custLinFactNeighborY="24188">
        <dgm:presLayoutVars>
          <dgm:bulletEnabled val="1"/>
        </dgm:presLayoutVars>
      </dgm:prSet>
      <dgm:spPr/>
      <dgm:t>
        <a:bodyPr/>
        <a:lstStyle/>
        <a:p>
          <a:endParaRPr lang="en-GB"/>
        </a:p>
      </dgm:t>
    </dgm:pt>
  </dgm:ptLst>
  <dgm:cxnLst>
    <dgm:cxn modelId="{7DBA678E-5304-48D3-8933-02367375D03C}" srcId="{4C0AD929-758C-4F50-B4E5-A0DA28EBEB7B}" destId="{DD311261-92F6-44F0-9E5C-9AC990A7BC8A}" srcOrd="0" destOrd="0" parTransId="{A0642DE7-C908-4C2E-A64A-0F6C36CD1CB1}" sibTransId="{8B75D3C9-C669-4C7B-BDA4-5444F70BFA33}"/>
    <dgm:cxn modelId="{2A914ADD-CB83-47FF-9617-F700E58DCF15}" type="presOf" srcId="{9631F167-D6FD-41A9-A432-1C77D2707544}" destId="{42581529-8006-4B1E-92D9-9FD4CB9FB811}" srcOrd="0" destOrd="0" presId="urn:microsoft.com/office/officeart/2005/8/layout/hChevron3"/>
    <dgm:cxn modelId="{EBB7D4CE-9724-4035-8867-C2BF3ACC3495}" type="presOf" srcId="{DD311261-92F6-44F0-9E5C-9AC990A7BC8A}" destId="{064D406B-69AC-4C84-A861-A111047A6696}" srcOrd="0" destOrd="0" presId="urn:microsoft.com/office/officeart/2005/8/layout/hChevron3"/>
    <dgm:cxn modelId="{D3A44E69-2320-45F3-A8A7-7739154D681C}" srcId="{4C0AD929-758C-4F50-B4E5-A0DA28EBEB7B}" destId="{9631F167-D6FD-41A9-A432-1C77D2707544}" srcOrd="1" destOrd="0" parTransId="{7BCE42A9-E352-48B9-A61E-199E00E806BE}" sibTransId="{F43E5A78-0AF8-4634-A093-2A006A65D531}"/>
    <dgm:cxn modelId="{513F44B2-D00A-47C5-BAEA-862A524F47A1}" type="presOf" srcId="{4C0AD929-758C-4F50-B4E5-A0DA28EBEB7B}" destId="{6D29ABCC-01BA-45C7-904F-FF4E92321A75}" srcOrd="0" destOrd="0" presId="urn:microsoft.com/office/officeart/2005/8/layout/hChevron3"/>
    <dgm:cxn modelId="{419C827D-81FB-429F-8CB9-C4B3A518C2FA}" type="presParOf" srcId="{6D29ABCC-01BA-45C7-904F-FF4E92321A75}" destId="{064D406B-69AC-4C84-A861-A111047A6696}" srcOrd="0" destOrd="0" presId="urn:microsoft.com/office/officeart/2005/8/layout/hChevron3"/>
    <dgm:cxn modelId="{60FAFE1E-F828-4BDC-B84C-FB3DAD7904D2}" type="presParOf" srcId="{6D29ABCC-01BA-45C7-904F-FF4E92321A75}" destId="{6AA9A2F5-2BCF-4972-92F7-AB888EC30EF4}" srcOrd="1" destOrd="0" presId="urn:microsoft.com/office/officeart/2005/8/layout/hChevron3"/>
    <dgm:cxn modelId="{26DBDFEA-7039-45AB-A16A-1E4EA87AAED7}" type="presParOf" srcId="{6D29ABCC-01BA-45C7-904F-FF4E92321A75}" destId="{42581529-8006-4B1E-92D9-9FD4CB9FB811}"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0AD929-758C-4F50-B4E5-A0DA28EBEB7B}" type="doc">
      <dgm:prSet loTypeId="urn:microsoft.com/office/officeart/2005/8/layout/hChevron3" loCatId="process" qsTypeId="urn:microsoft.com/office/officeart/2005/8/quickstyle/simple1" qsCatId="simple" csTypeId="urn:microsoft.com/office/officeart/2005/8/colors/accent1_2" csCatId="accent1" phldr="1"/>
      <dgm:spPr/>
    </dgm:pt>
    <dgm:pt modelId="{DD311261-92F6-44F0-9E5C-9AC990A7BC8A}">
      <dgm:prSet phldrT="[Text]"/>
      <dgm:spPr>
        <a:solidFill>
          <a:schemeClr val="bg1">
            <a:lumMod val="75000"/>
          </a:schemeClr>
        </a:solidFill>
      </dgm:spPr>
      <dgm:t>
        <a:bodyPr/>
        <a:lstStyle/>
        <a:p>
          <a:r>
            <a:rPr lang="en-GB" dirty="0" smtClean="0">
              <a:solidFill>
                <a:schemeClr val="tx1"/>
              </a:solidFill>
              <a:latin typeface="Arial Black" panose="020B0A04020102020204" pitchFamily="34" charset="0"/>
            </a:rPr>
            <a:t>March</a:t>
          </a:r>
          <a:endParaRPr lang="en-GB" dirty="0">
            <a:solidFill>
              <a:schemeClr val="tx1"/>
            </a:solidFill>
            <a:latin typeface="Arial Black" panose="020B0A04020102020204" pitchFamily="34" charset="0"/>
          </a:endParaRPr>
        </a:p>
      </dgm:t>
    </dgm:pt>
    <dgm:pt modelId="{A0642DE7-C908-4C2E-A64A-0F6C36CD1CB1}" type="parTrans" cxnId="{7DBA678E-5304-48D3-8933-02367375D03C}">
      <dgm:prSet/>
      <dgm:spPr/>
      <dgm:t>
        <a:bodyPr/>
        <a:lstStyle/>
        <a:p>
          <a:endParaRPr lang="en-GB"/>
        </a:p>
      </dgm:t>
    </dgm:pt>
    <dgm:pt modelId="{8B75D3C9-C669-4C7B-BDA4-5444F70BFA33}" type="sibTrans" cxnId="{7DBA678E-5304-48D3-8933-02367375D03C}">
      <dgm:prSet/>
      <dgm:spPr/>
      <dgm:t>
        <a:bodyPr/>
        <a:lstStyle/>
        <a:p>
          <a:endParaRPr lang="en-GB"/>
        </a:p>
      </dgm:t>
    </dgm:pt>
    <dgm:pt modelId="{9631F167-D6FD-41A9-A432-1C77D2707544}">
      <dgm:prSet phldrT="[Text]"/>
      <dgm:spPr>
        <a:solidFill>
          <a:schemeClr val="bg1">
            <a:lumMod val="75000"/>
          </a:schemeClr>
        </a:solidFill>
      </dgm:spPr>
      <dgm:t>
        <a:bodyPr/>
        <a:lstStyle/>
        <a:p>
          <a:r>
            <a:rPr lang="en-GB" dirty="0" smtClean="0">
              <a:solidFill>
                <a:schemeClr val="tx1"/>
              </a:solidFill>
              <a:latin typeface="Arial Black" panose="020B0A04020102020204" pitchFamily="34" charset="0"/>
            </a:rPr>
            <a:t>April</a:t>
          </a:r>
          <a:endParaRPr lang="en-GB" dirty="0">
            <a:solidFill>
              <a:schemeClr val="tx1"/>
            </a:solidFill>
            <a:latin typeface="Arial Black" panose="020B0A04020102020204" pitchFamily="34" charset="0"/>
          </a:endParaRPr>
        </a:p>
      </dgm:t>
    </dgm:pt>
    <dgm:pt modelId="{7BCE42A9-E352-48B9-A61E-199E00E806BE}" type="parTrans" cxnId="{D3A44E69-2320-45F3-A8A7-7739154D681C}">
      <dgm:prSet/>
      <dgm:spPr/>
      <dgm:t>
        <a:bodyPr/>
        <a:lstStyle/>
        <a:p>
          <a:endParaRPr lang="en-GB"/>
        </a:p>
      </dgm:t>
    </dgm:pt>
    <dgm:pt modelId="{F43E5A78-0AF8-4634-A093-2A006A65D531}" type="sibTrans" cxnId="{D3A44E69-2320-45F3-A8A7-7739154D681C}">
      <dgm:prSet/>
      <dgm:spPr/>
      <dgm:t>
        <a:bodyPr/>
        <a:lstStyle/>
        <a:p>
          <a:endParaRPr lang="en-GB"/>
        </a:p>
      </dgm:t>
    </dgm:pt>
    <dgm:pt modelId="{4999FC31-5F07-4485-B6F2-F47B254700D5}">
      <dgm:prSet phldrT="[Text]"/>
      <dgm:spPr>
        <a:solidFill>
          <a:schemeClr val="bg1">
            <a:lumMod val="75000"/>
          </a:schemeClr>
        </a:solidFill>
      </dgm:spPr>
      <dgm:t>
        <a:bodyPr/>
        <a:lstStyle/>
        <a:p>
          <a:r>
            <a:rPr lang="en-GB" dirty="0" smtClean="0">
              <a:solidFill>
                <a:schemeClr val="tx1"/>
              </a:solidFill>
              <a:latin typeface="Arial Black" panose="020B0A04020102020204" pitchFamily="34" charset="0"/>
            </a:rPr>
            <a:t>May </a:t>
          </a:r>
          <a:endParaRPr lang="en-GB" dirty="0">
            <a:solidFill>
              <a:schemeClr val="tx1"/>
            </a:solidFill>
            <a:latin typeface="Arial Black" panose="020B0A04020102020204" pitchFamily="34" charset="0"/>
          </a:endParaRPr>
        </a:p>
      </dgm:t>
    </dgm:pt>
    <dgm:pt modelId="{B0A4B6A5-5901-4B2C-AA66-4B130D5A3A40}" type="parTrans" cxnId="{241A70EC-7CED-4027-8EE4-4777A1BC9693}">
      <dgm:prSet/>
      <dgm:spPr/>
      <dgm:t>
        <a:bodyPr/>
        <a:lstStyle/>
        <a:p>
          <a:endParaRPr lang="en-GB"/>
        </a:p>
      </dgm:t>
    </dgm:pt>
    <dgm:pt modelId="{D5E696EE-3853-4A5C-B13B-EA9314B09B60}" type="sibTrans" cxnId="{241A70EC-7CED-4027-8EE4-4777A1BC9693}">
      <dgm:prSet/>
      <dgm:spPr/>
      <dgm:t>
        <a:bodyPr/>
        <a:lstStyle/>
        <a:p>
          <a:endParaRPr lang="en-GB"/>
        </a:p>
      </dgm:t>
    </dgm:pt>
    <dgm:pt modelId="{8C3E2159-493E-43EF-A7A6-ED4AFB9DB8BE}">
      <dgm:prSet phldrT="[Text]"/>
      <dgm:spPr>
        <a:solidFill>
          <a:schemeClr val="bg1">
            <a:lumMod val="75000"/>
          </a:schemeClr>
        </a:solidFill>
      </dgm:spPr>
      <dgm:t>
        <a:bodyPr/>
        <a:lstStyle/>
        <a:p>
          <a:r>
            <a:rPr lang="en-GB" dirty="0" smtClean="0">
              <a:solidFill>
                <a:schemeClr val="tx1"/>
              </a:solidFill>
              <a:latin typeface="Arial Black" panose="020B0A04020102020204" pitchFamily="34" charset="0"/>
            </a:rPr>
            <a:t>June</a:t>
          </a:r>
          <a:endParaRPr lang="en-GB" dirty="0">
            <a:solidFill>
              <a:schemeClr val="tx1"/>
            </a:solidFill>
            <a:latin typeface="Arial Black" panose="020B0A04020102020204" pitchFamily="34" charset="0"/>
          </a:endParaRPr>
        </a:p>
      </dgm:t>
    </dgm:pt>
    <dgm:pt modelId="{22AE9392-27AC-4CFE-AA83-6429F35F3159}" type="parTrans" cxnId="{77B8A3DA-C326-4190-BD76-69F38DAC3223}">
      <dgm:prSet/>
      <dgm:spPr/>
      <dgm:t>
        <a:bodyPr/>
        <a:lstStyle/>
        <a:p>
          <a:endParaRPr lang="en-GB"/>
        </a:p>
      </dgm:t>
    </dgm:pt>
    <dgm:pt modelId="{F5E0233F-AB5D-4B02-BD2F-D1455EFEAEF2}" type="sibTrans" cxnId="{77B8A3DA-C326-4190-BD76-69F38DAC3223}">
      <dgm:prSet/>
      <dgm:spPr/>
      <dgm:t>
        <a:bodyPr/>
        <a:lstStyle/>
        <a:p>
          <a:endParaRPr lang="en-GB"/>
        </a:p>
      </dgm:t>
    </dgm:pt>
    <dgm:pt modelId="{FCFD7F58-CCBC-4723-A370-67D487DA9DE2}">
      <dgm:prSet phldrT="[Text]"/>
      <dgm:spPr>
        <a:solidFill>
          <a:schemeClr val="bg1">
            <a:lumMod val="75000"/>
          </a:schemeClr>
        </a:solidFill>
      </dgm:spPr>
      <dgm:t>
        <a:bodyPr/>
        <a:lstStyle/>
        <a:p>
          <a:r>
            <a:rPr lang="en-GB" dirty="0" smtClean="0">
              <a:solidFill>
                <a:schemeClr val="tx1"/>
              </a:solidFill>
              <a:latin typeface="Arial Black" panose="020B0A04020102020204" pitchFamily="34" charset="0"/>
            </a:rPr>
            <a:t>July</a:t>
          </a:r>
          <a:r>
            <a:rPr lang="en-GB" dirty="0" smtClean="0">
              <a:latin typeface="Arial Black" panose="020B0A04020102020204" pitchFamily="34" charset="0"/>
            </a:rPr>
            <a:t> </a:t>
          </a:r>
          <a:endParaRPr lang="en-GB" dirty="0">
            <a:latin typeface="Arial Black" panose="020B0A04020102020204" pitchFamily="34" charset="0"/>
          </a:endParaRPr>
        </a:p>
      </dgm:t>
    </dgm:pt>
    <dgm:pt modelId="{838F1767-C294-47EF-93E1-4C8CC75FF040}" type="parTrans" cxnId="{9388B69F-9A35-4B8C-896E-C018DFEB8636}">
      <dgm:prSet/>
      <dgm:spPr/>
      <dgm:t>
        <a:bodyPr/>
        <a:lstStyle/>
        <a:p>
          <a:endParaRPr lang="en-GB"/>
        </a:p>
      </dgm:t>
    </dgm:pt>
    <dgm:pt modelId="{9B1A54A6-F035-4366-B76E-59F090CC92B2}" type="sibTrans" cxnId="{9388B69F-9A35-4B8C-896E-C018DFEB8636}">
      <dgm:prSet/>
      <dgm:spPr/>
      <dgm:t>
        <a:bodyPr/>
        <a:lstStyle/>
        <a:p>
          <a:endParaRPr lang="en-GB"/>
        </a:p>
      </dgm:t>
    </dgm:pt>
    <dgm:pt modelId="{6516A76C-BF58-4121-879D-774C3803AFC0}">
      <dgm:prSet phldrT="[Text]"/>
      <dgm:spPr>
        <a:solidFill>
          <a:schemeClr val="bg1">
            <a:lumMod val="75000"/>
          </a:schemeClr>
        </a:solidFill>
      </dgm:spPr>
      <dgm:t>
        <a:bodyPr/>
        <a:lstStyle/>
        <a:p>
          <a:r>
            <a:rPr lang="en-GB" dirty="0" smtClean="0">
              <a:solidFill>
                <a:schemeClr val="tx1"/>
              </a:solidFill>
              <a:latin typeface="Arial Black" panose="020B0A04020102020204" pitchFamily="34" charset="0"/>
            </a:rPr>
            <a:t>August</a:t>
          </a:r>
          <a:endParaRPr lang="en-GB" dirty="0">
            <a:solidFill>
              <a:schemeClr val="tx1"/>
            </a:solidFill>
            <a:latin typeface="Arial Black" panose="020B0A04020102020204" pitchFamily="34" charset="0"/>
          </a:endParaRPr>
        </a:p>
      </dgm:t>
    </dgm:pt>
    <dgm:pt modelId="{97BC03FC-AF1C-41B3-85AC-BF8F2DE3BA2E}" type="parTrans" cxnId="{94D25FF1-A271-41F0-8CD2-FE62BA729553}">
      <dgm:prSet/>
      <dgm:spPr/>
      <dgm:t>
        <a:bodyPr/>
        <a:lstStyle/>
        <a:p>
          <a:endParaRPr lang="en-GB"/>
        </a:p>
      </dgm:t>
    </dgm:pt>
    <dgm:pt modelId="{20402B1B-823E-4979-9791-162D4F11202A}" type="sibTrans" cxnId="{94D25FF1-A271-41F0-8CD2-FE62BA729553}">
      <dgm:prSet/>
      <dgm:spPr/>
      <dgm:t>
        <a:bodyPr/>
        <a:lstStyle/>
        <a:p>
          <a:endParaRPr lang="en-GB"/>
        </a:p>
      </dgm:t>
    </dgm:pt>
    <dgm:pt modelId="{6D29ABCC-01BA-45C7-904F-FF4E92321A75}" type="pres">
      <dgm:prSet presAssocID="{4C0AD929-758C-4F50-B4E5-A0DA28EBEB7B}" presName="Name0" presStyleCnt="0">
        <dgm:presLayoutVars>
          <dgm:dir/>
          <dgm:resizeHandles val="exact"/>
        </dgm:presLayoutVars>
      </dgm:prSet>
      <dgm:spPr/>
    </dgm:pt>
    <dgm:pt modelId="{064D406B-69AC-4C84-A861-A111047A6696}" type="pres">
      <dgm:prSet presAssocID="{DD311261-92F6-44F0-9E5C-9AC990A7BC8A}" presName="parTxOnly" presStyleLbl="node1" presStyleIdx="0" presStyleCnt="6" custLinFactNeighborX="44105" custLinFactNeighborY="62278">
        <dgm:presLayoutVars>
          <dgm:bulletEnabled val="1"/>
        </dgm:presLayoutVars>
      </dgm:prSet>
      <dgm:spPr/>
      <dgm:t>
        <a:bodyPr/>
        <a:lstStyle/>
        <a:p>
          <a:endParaRPr lang="en-GB"/>
        </a:p>
      </dgm:t>
    </dgm:pt>
    <dgm:pt modelId="{6AA9A2F5-2BCF-4972-92F7-AB888EC30EF4}" type="pres">
      <dgm:prSet presAssocID="{8B75D3C9-C669-4C7B-BDA4-5444F70BFA33}" presName="parSpace" presStyleCnt="0"/>
      <dgm:spPr/>
    </dgm:pt>
    <dgm:pt modelId="{42581529-8006-4B1E-92D9-9FD4CB9FB811}" type="pres">
      <dgm:prSet presAssocID="{9631F167-D6FD-41A9-A432-1C77D2707544}" presName="parTxOnly" presStyleLbl="node1" presStyleIdx="1" presStyleCnt="6" custLinFactNeighborX="44105" custLinFactNeighborY="62278">
        <dgm:presLayoutVars>
          <dgm:bulletEnabled val="1"/>
        </dgm:presLayoutVars>
      </dgm:prSet>
      <dgm:spPr/>
      <dgm:t>
        <a:bodyPr/>
        <a:lstStyle/>
        <a:p>
          <a:endParaRPr lang="en-GB"/>
        </a:p>
      </dgm:t>
    </dgm:pt>
    <dgm:pt modelId="{1E4B0108-9259-4FF7-B6DE-5354A1CB7679}" type="pres">
      <dgm:prSet presAssocID="{F43E5A78-0AF8-4634-A093-2A006A65D531}" presName="parSpace" presStyleCnt="0"/>
      <dgm:spPr/>
    </dgm:pt>
    <dgm:pt modelId="{CFE3AA0A-1FA9-4B76-9C13-F8000020265B}" type="pres">
      <dgm:prSet presAssocID="{4999FC31-5F07-4485-B6F2-F47B254700D5}" presName="parTxOnly" presStyleLbl="node1" presStyleIdx="2" presStyleCnt="6" custLinFactNeighborX="44105" custLinFactNeighborY="62278">
        <dgm:presLayoutVars>
          <dgm:bulletEnabled val="1"/>
        </dgm:presLayoutVars>
      </dgm:prSet>
      <dgm:spPr/>
      <dgm:t>
        <a:bodyPr/>
        <a:lstStyle/>
        <a:p>
          <a:endParaRPr lang="en-GB"/>
        </a:p>
      </dgm:t>
    </dgm:pt>
    <dgm:pt modelId="{DD69AA1D-326B-4D14-96B9-EBAC3B987D44}" type="pres">
      <dgm:prSet presAssocID="{D5E696EE-3853-4A5C-B13B-EA9314B09B60}" presName="parSpace" presStyleCnt="0"/>
      <dgm:spPr/>
    </dgm:pt>
    <dgm:pt modelId="{3C6346A1-E3C4-4D35-BA81-70898C5B727A}" type="pres">
      <dgm:prSet presAssocID="{8C3E2159-493E-43EF-A7A6-ED4AFB9DB8BE}" presName="parTxOnly" presStyleLbl="node1" presStyleIdx="3" presStyleCnt="6" custLinFactNeighborX="44105" custLinFactNeighborY="62278">
        <dgm:presLayoutVars>
          <dgm:bulletEnabled val="1"/>
        </dgm:presLayoutVars>
      </dgm:prSet>
      <dgm:spPr/>
      <dgm:t>
        <a:bodyPr/>
        <a:lstStyle/>
        <a:p>
          <a:endParaRPr lang="en-GB"/>
        </a:p>
      </dgm:t>
    </dgm:pt>
    <dgm:pt modelId="{AF76C494-B5C0-420D-808D-366D39D301AA}" type="pres">
      <dgm:prSet presAssocID="{F5E0233F-AB5D-4B02-BD2F-D1455EFEAEF2}" presName="parSpace" presStyleCnt="0"/>
      <dgm:spPr/>
    </dgm:pt>
    <dgm:pt modelId="{5F1D1915-630C-4632-A2F9-3ED4F771357E}" type="pres">
      <dgm:prSet presAssocID="{FCFD7F58-CCBC-4723-A370-67D487DA9DE2}" presName="parTxOnly" presStyleLbl="node1" presStyleIdx="4" presStyleCnt="6" custLinFactNeighborX="44105" custLinFactNeighborY="62278">
        <dgm:presLayoutVars>
          <dgm:bulletEnabled val="1"/>
        </dgm:presLayoutVars>
      </dgm:prSet>
      <dgm:spPr/>
      <dgm:t>
        <a:bodyPr/>
        <a:lstStyle/>
        <a:p>
          <a:endParaRPr lang="en-GB"/>
        </a:p>
      </dgm:t>
    </dgm:pt>
    <dgm:pt modelId="{26F3E6AC-A1EF-44BC-9B85-72A5159275F6}" type="pres">
      <dgm:prSet presAssocID="{9B1A54A6-F035-4366-B76E-59F090CC92B2}" presName="parSpace" presStyleCnt="0"/>
      <dgm:spPr/>
    </dgm:pt>
    <dgm:pt modelId="{762EEDE5-880D-4559-B3F4-D297EB34F060}" type="pres">
      <dgm:prSet presAssocID="{6516A76C-BF58-4121-879D-774C3803AFC0}" presName="parTxOnly" presStyleLbl="node1" presStyleIdx="5" presStyleCnt="6" custLinFactNeighborX="15035" custLinFactNeighborY="62278">
        <dgm:presLayoutVars>
          <dgm:bulletEnabled val="1"/>
        </dgm:presLayoutVars>
      </dgm:prSet>
      <dgm:spPr/>
      <dgm:t>
        <a:bodyPr/>
        <a:lstStyle/>
        <a:p>
          <a:endParaRPr lang="en-GB"/>
        </a:p>
      </dgm:t>
    </dgm:pt>
  </dgm:ptLst>
  <dgm:cxnLst>
    <dgm:cxn modelId="{241A70EC-7CED-4027-8EE4-4777A1BC9693}" srcId="{4C0AD929-758C-4F50-B4E5-A0DA28EBEB7B}" destId="{4999FC31-5F07-4485-B6F2-F47B254700D5}" srcOrd="2" destOrd="0" parTransId="{B0A4B6A5-5901-4B2C-AA66-4B130D5A3A40}" sibTransId="{D5E696EE-3853-4A5C-B13B-EA9314B09B60}"/>
    <dgm:cxn modelId="{9388B69F-9A35-4B8C-896E-C018DFEB8636}" srcId="{4C0AD929-758C-4F50-B4E5-A0DA28EBEB7B}" destId="{FCFD7F58-CCBC-4723-A370-67D487DA9DE2}" srcOrd="4" destOrd="0" parTransId="{838F1767-C294-47EF-93E1-4C8CC75FF040}" sibTransId="{9B1A54A6-F035-4366-B76E-59F090CC92B2}"/>
    <dgm:cxn modelId="{7DBA678E-5304-48D3-8933-02367375D03C}" srcId="{4C0AD929-758C-4F50-B4E5-A0DA28EBEB7B}" destId="{DD311261-92F6-44F0-9E5C-9AC990A7BC8A}" srcOrd="0" destOrd="0" parTransId="{A0642DE7-C908-4C2E-A64A-0F6C36CD1CB1}" sibTransId="{8B75D3C9-C669-4C7B-BDA4-5444F70BFA33}"/>
    <dgm:cxn modelId="{D3A44E69-2320-45F3-A8A7-7739154D681C}" srcId="{4C0AD929-758C-4F50-B4E5-A0DA28EBEB7B}" destId="{9631F167-D6FD-41A9-A432-1C77D2707544}" srcOrd="1" destOrd="0" parTransId="{7BCE42A9-E352-48B9-A61E-199E00E806BE}" sibTransId="{F43E5A78-0AF8-4634-A093-2A006A65D531}"/>
    <dgm:cxn modelId="{D82CC6C3-AA98-4F57-812A-F030C23FF5FF}" type="presOf" srcId="{8C3E2159-493E-43EF-A7A6-ED4AFB9DB8BE}" destId="{3C6346A1-E3C4-4D35-BA81-70898C5B727A}" srcOrd="0" destOrd="0" presId="urn:microsoft.com/office/officeart/2005/8/layout/hChevron3"/>
    <dgm:cxn modelId="{53043D41-A80D-4299-B1D4-6EC395201EDF}" type="presOf" srcId="{6516A76C-BF58-4121-879D-774C3803AFC0}" destId="{762EEDE5-880D-4559-B3F4-D297EB34F060}" srcOrd="0" destOrd="0" presId="urn:microsoft.com/office/officeart/2005/8/layout/hChevron3"/>
    <dgm:cxn modelId="{6878CCE8-0078-41CF-95B6-113FCBF22B79}" type="presOf" srcId="{FCFD7F58-CCBC-4723-A370-67D487DA9DE2}" destId="{5F1D1915-630C-4632-A2F9-3ED4F771357E}" srcOrd="0" destOrd="0" presId="urn:microsoft.com/office/officeart/2005/8/layout/hChevron3"/>
    <dgm:cxn modelId="{94D25FF1-A271-41F0-8CD2-FE62BA729553}" srcId="{4C0AD929-758C-4F50-B4E5-A0DA28EBEB7B}" destId="{6516A76C-BF58-4121-879D-774C3803AFC0}" srcOrd="5" destOrd="0" parTransId="{97BC03FC-AF1C-41B3-85AC-BF8F2DE3BA2E}" sibTransId="{20402B1B-823E-4979-9791-162D4F11202A}"/>
    <dgm:cxn modelId="{7D6A9CF3-1965-48AE-8A25-9A50592B0E17}" type="presOf" srcId="{4999FC31-5F07-4485-B6F2-F47B254700D5}" destId="{CFE3AA0A-1FA9-4B76-9C13-F8000020265B}" srcOrd="0" destOrd="0" presId="urn:microsoft.com/office/officeart/2005/8/layout/hChevron3"/>
    <dgm:cxn modelId="{A0989E38-F0AB-4E97-A68A-0005D7C70B69}" type="presOf" srcId="{DD311261-92F6-44F0-9E5C-9AC990A7BC8A}" destId="{064D406B-69AC-4C84-A861-A111047A6696}" srcOrd="0" destOrd="0" presId="urn:microsoft.com/office/officeart/2005/8/layout/hChevron3"/>
    <dgm:cxn modelId="{409E305F-E71A-47BE-91E4-C21F714B0470}" type="presOf" srcId="{4C0AD929-758C-4F50-B4E5-A0DA28EBEB7B}" destId="{6D29ABCC-01BA-45C7-904F-FF4E92321A75}" srcOrd="0" destOrd="0" presId="urn:microsoft.com/office/officeart/2005/8/layout/hChevron3"/>
    <dgm:cxn modelId="{77B8A3DA-C326-4190-BD76-69F38DAC3223}" srcId="{4C0AD929-758C-4F50-B4E5-A0DA28EBEB7B}" destId="{8C3E2159-493E-43EF-A7A6-ED4AFB9DB8BE}" srcOrd="3" destOrd="0" parTransId="{22AE9392-27AC-4CFE-AA83-6429F35F3159}" sibTransId="{F5E0233F-AB5D-4B02-BD2F-D1455EFEAEF2}"/>
    <dgm:cxn modelId="{DB5DFA54-AD9F-4AD8-962C-1156A6420254}" type="presOf" srcId="{9631F167-D6FD-41A9-A432-1C77D2707544}" destId="{42581529-8006-4B1E-92D9-9FD4CB9FB811}" srcOrd="0" destOrd="0" presId="urn:microsoft.com/office/officeart/2005/8/layout/hChevron3"/>
    <dgm:cxn modelId="{0C6F0DB9-6C9C-4649-B103-CC4B71C99807}" type="presParOf" srcId="{6D29ABCC-01BA-45C7-904F-FF4E92321A75}" destId="{064D406B-69AC-4C84-A861-A111047A6696}" srcOrd="0" destOrd="0" presId="urn:microsoft.com/office/officeart/2005/8/layout/hChevron3"/>
    <dgm:cxn modelId="{BC54577B-5D7B-45AC-B79F-D722659FACE6}" type="presParOf" srcId="{6D29ABCC-01BA-45C7-904F-FF4E92321A75}" destId="{6AA9A2F5-2BCF-4972-92F7-AB888EC30EF4}" srcOrd="1" destOrd="0" presId="urn:microsoft.com/office/officeart/2005/8/layout/hChevron3"/>
    <dgm:cxn modelId="{E201E687-777E-4ADD-A0F5-4EE20B14FBAC}" type="presParOf" srcId="{6D29ABCC-01BA-45C7-904F-FF4E92321A75}" destId="{42581529-8006-4B1E-92D9-9FD4CB9FB811}" srcOrd="2" destOrd="0" presId="urn:microsoft.com/office/officeart/2005/8/layout/hChevron3"/>
    <dgm:cxn modelId="{C8D1D019-9347-4F68-9C03-45222F6C5DBF}" type="presParOf" srcId="{6D29ABCC-01BA-45C7-904F-FF4E92321A75}" destId="{1E4B0108-9259-4FF7-B6DE-5354A1CB7679}" srcOrd="3" destOrd="0" presId="urn:microsoft.com/office/officeart/2005/8/layout/hChevron3"/>
    <dgm:cxn modelId="{F37EF34C-2C8F-4045-88C3-D2585BE4D1B0}" type="presParOf" srcId="{6D29ABCC-01BA-45C7-904F-FF4E92321A75}" destId="{CFE3AA0A-1FA9-4B76-9C13-F8000020265B}" srcOrd="4" destOrd="0" presId="urn:microsoft.com/office/officeart/2005/8/layout/hChevron3"/>
    <dgm:cxn modelId="{CE772B58-3D02-4AC0-9C10-86377D3D38EB}" type="presParOf" srcId="{6D29ABCC-01BA-45C7-904F-FF4E92321A75}" destId="{DD69AA1D-326B-4D14-96B9-EBAC3B987D44}" srcOrd="5" destOrd="0" presId="urn:microsoft.com/office/officeart/2005/8/layout/hChevron3"/>
    <dgm:cxn modelId="{B9B6E44E-2CD5-4029-8775-6F32AC36B122}" type="presParOf" srcId="{6D29ABCC-01BA-45C7-904F-FF4E92321A75}" destId="{3C6346A1-E3C4-4D35-BA81-70898C5B727A}" srcOrd="6" destOrd="0" presId="urn:microsoft.com/office/officeart/2005/8/layout/hChevron3"/>
    <dgm:cxn modelId="{717CEF6E-2106-4C73-AC92-141BB5977DBD}" type="presParOf" srcId="{6D29ABCC-01BA-45C7-904F-FF4E92321A75}" destId="{AF76C494-B5C0-420D-808D-366D39D301AA}" srcOrd="7" destOrd="0" presId="urn:microsoft.com/office/officeart/2005/8/layout/hChevron3"/>
    <dgm:cxn modelId="{0022015C-A87F-4992-BA2F-25E0362573B1}" type="presParOf" srcId="{6D29ABCC-01BA-45C7-904F-FF4E92321A75}" destId="{5F1D1915-630C-4632-A2F9-3ED4F771357E}" srcOrd="8" destOrd="0" presId="urn:microsoft.com/office/officeart/2005/8/layout/hChevron3"/>
    <dgm:cxn modelId="{AE552B58-4F54-4D4D-82CC-CD2674E2E1BD}" type="presParOf" srcId="{6D29ABCC-01BA-45C7-904F-FF4E92321A75}" destId="{26F3E6AC-A1EF-44BC-9B85-72A5159275F6}" srcOrd="9" destOrd="0" presId="urn:microsoft.com/office/officeart/2005/8/layout/hChevron3"/>
    <dgm:cxn modelId="{67E6857F-8E7A-438A-B671-32ADAAD49E78}" type="presParOf" srcId="{6D29ABCC-01BA-45C7-904F-FF4E92321A75}" destId="{762EEDE5-880D-4559-B3F4-D297EB34F060}" srcOrd="10"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B3C21-245C-4C4F-BAC1-93BE75301C2B}">
      <dsp:nvSpPr>
        <dsp:cNvPr id="0" name=""/>
        <dsp:cNvSpPr/>
      </dsp:nvSpPr>
      <dsp:spPr>
        <a:xfrm rot="5400000">
          <a:off x="-237334" y="238954"/>
          <a:ext cx="1582230" cy="1107561"/>
        </a:xfrm>
        <a:prstGeom prst="chevron">
          <a:avLst/>
        </a:prstGeom>
        <a:solidFill>
          <a:schemeClr val="bg1">
            <a:lumMod val="65000"/>
          </a:schemeClr>
        </a:solidFill>
        <a:ln w="25400" cap="flat" cmpd="sng" algn="ctr">
          <a:noFill/>
          <a:prstDash val="solid"/>
        </a:ln>
        <a:effectLst>
          <a:outerShdw blurRad="44450" dist="27940" dir="5400000" algn="ctr" rotWithShape="0">
            <a:srgbClr val="000000">
              <a:alpha val="32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GB" sz="1300" kern="1200" dirty="0" smtClean="0"/>
            <a:t>Stage 1 - Approval</a:t>
          </a:r>
          <a:endParaRPr lang="en-GB" sz="1300" kern="1200" dirty="0"/>
        </a:p>
      </dsp:txBody>
      <dsp:txXfrm rot="-5400000">
        <a:off x="1" y="555401"/>
        <a:ext cx="1107561" cy="474669"/>
      </dsp:txXfrm>
    </dsp:sp>
    <dsp:sp modelId="{2F1997CF-69F3-4D38-8761-02D276209542}">
      <dsp:nvSpPr>
        <dsp:cNvPr id="0" name=""/>
        <dsp:cNvSpPr/>
      </dsp:nvSpPr>
      <dsp:spPr>
        <a:xfrm rot="5400000">
          <a:off x="4259924" y="-3126029"/>
          <a:ext cx="1028449" cy="7333175"/>
        </a:xfrm>
        <a:prstGeom prst="round2SameRect">
          <a:avLst/>
        </a:prstGeom>
        <a:solidFill>
          <a:schemeClr val="bg2">
            <a:lumMod val="20000"/>
            <a:lumOff val="80000"/>
          </a:schemeClr>
        </a:solid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smtClean="0">
              <a:solidFill>
                <a:schemeClr val="tx1"/>
              </a:solidFill>
              <a:latin typeface="Arial" panose="020B0604020202020204" pitchFamily="34" charset="0"/>
              <a:cs typeface="Arial" panose="020B0604020202020204" pitchFamily="34" charset="0"/>
            </a:rPr>
            <a:t>  </a:t>
          </a:r>
          <a:r>
            <a:rPr lang="en-GB" sz="1200" kern="1200" dirty="0" smtClean="0">
              <a:solidFill>
                <a:schemeClr val="tx1"/>
              </a:solidFill>
              <a:latin typeface="CongressSans" panose="020B0400020200020204" pitchFamily="34" charset="0"/>
              <a:cs typeface="Arial" panose="020B0604020202020204" pitchFamily="34" charset="0"/>
            </a:rPr>
            <a:t>Centre completes Employer Involvement plan as part of Qualification approval </a:t>
          </a:r>
          <a:endParaRPr lang="en-GB" sz="1200" kern="1200" dirty="0">
            <a:solidFill>
              <a:schemeClr val="tx1"/>
            </a:solidFill>
            <a:latin typeface="CongressSans" panose="020B0400020200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GB" sz="1200" kern="1200" dirty="0" smtClean="0">
              <a:solidFill>
                <a:schemeClr val="tx1"/>
              </a:solidFill>
              <a:latin typeface="CongressSans" panose="020B0400020200020204" pitchFamily="34" charset="0"/>
              <a:cs typeface="Arial" panose="020B0604020202020204" pitchFamily="34" charset="0"/>
            </a:rPr>
            <a:t> City &amp; Guilds review plan during Approval visit and give improvement actions where necessary</a:t>
          </a:r>
          <a:endParaRPr lang="en-GB" sz="1200" kern="1200" dirty="0">
            <a:solidFill>
              <a:schemeClr val="tx1"/>
            </a:solidFill>
            <a:latin typeface="CongressSans" panose="020B0400020200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GB" sz="1200" kern="1200" dirty="0" smtClean="0">
              <a:solidFill>
                <a:schemeClr val="tx1"/>
              </a:solidFill>
              <a:latin typeface="CongressSans" panose="020B0400020200020204" pitchFamily="34" charset="0"/>
              <a:cs typeface="Arial" panose="020B0604020202020204" pitchFamily="34" charset="0"/>
            </a:rPr>
            <a:t> Plan signed off when Approval is granted </a:t>
          </a:r>
          <a:endParaRPr lang="en-GB" sz="1200" kern="1200" dirty="0">
            <a:solidFill>
              <a:schemeClr val="tx1"/>
            </a:solidFill>
            <a:latin typeface="CongressSans" panose="020B0400020200020204" pitchFamily="34" charset="0"/>
            <a:cs typeface="Arial" panose="020B0604020202020204" pitchFamily="34" charset="0"/>
          </a:endParaRPr>
        </a:p>
      </dsp:txBody>
      <dsp:txXfrm rot="-5400000">
        <a:off x="1107562" y="76538"/>
        <a:ext cx="7282970" cy="928039"/>
      </dsp:txXfrm>
    </dsp:sp>
    <dsp:sp modelId="{CA62008A-9765-449F-BB78-7AA819F8D3D1}">
      <dsp:nvSpPr>
        <dsp:cNvPr id="0" name=""/>
        <dsp:cNvSpPr/>
      </dsp:nvSpPr>
      <dsp:spPr>
        <a:xfrm rot="5400000">
          <a:off x="-237334" y="1626843"/>
          <a:ext cx="1582230" cy="1107561"/>
        </a:xfrm>
        <a:prstGeom prst="chevron">
          <a:avLst/>
        </a:prstGeom>
        <a:solidFill>
          <a:schemeClr val="bg1">
            <a:lumMod val="65000"/>
          </a:schemeClr>
        </a:solidFill>
        <a:ln w="25400" cap="flat" cmpd="sng" algn="ctr">
          <a:noFill/>
          <a:prstDash val="solid"/>
        </a:ln>
        <a:effectLst>
          <a:outerShdw blurRad="44450" dist="27940" dir="5400000" algn="ctr" rotWithShape="0">
            <a:srgbClr val="000000">
              <a:alpha val="32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GB" sz="1300" kern="1200" dirty="0" smtClean="0"/>
            <a:t>Stage 2 - Delivery</a:t>
          </a:r>
          <a:endParaRPr lang="en-GB" sz="1300" kern="1200" dirty="0"/>
        </a:p>
      </dsp:txBody>
      <dsp:txXfrm rot="-5400000">
        <a:off x="1" y="1943290"/>
        <a:ext cx="1107561" cy="474669"/>
      </dsp:txXfrm>
    </dsp:sp>
    <dsp:sp modelId="{2E55E9CE-122E-48C9-9694-453C742F4370}">
      <dsp:nvSpPr>
        <dsp:cNvPr id="0" name=""/>
        <dsp:cNvSpPr/>
      </dsp:nvSpPr>
      <dsp:spPr>
        <a:xfrm rot="5400000">
          <a:off x="4259924" y="-1762854"/>
          <a:ext cx="1028449" cy="7333175"/>
        </a:xfrm>
        <a:prstGeom prst="round2SameRect">
          <a:avLst/>
        </a:prstGeom>
        <a:solidFill>
          <a:schemeClr val="bg2">
            <a:lumMod val="20000"/>
            <a:lumOff val="80000"/>
            <a:alpha val="90000"/>
          </a:schemeClr>
        </a:solid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kern="1200" dirty="0" smtClean="0">
              <a:solidFill>
                <a:schemeClr val="tx1"/>
              </a:solidFill>
              <a:latin typeface="CongressSans" panose="020B0400020200020204" pitchFamily="34" charset="0"/>
              <a:cs typeface="Arial" panose="020B0604020202020204" pitchFamily="34" charset="0"/>
            </a:rPr>
            <a:t> Learners undertake range of ‘meaningful’ Employer Involvement activities</a:t>
          </a:r>
          <a:endParaRPr lang="en-GB" sz="1200" kern="1200" dirty="0">
            <a:solidFill>
              <a:schemeClr val="tx1"/>
            </a:solidFill>
            <a:latin typeface="CongressSans" panose="020B0400020200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GB" sz="1200" kern="1200" dirty="0" smtClean="0">
              <a:solidFill>
                <a:schemeClr val="tx1"/>
              </a:solidFill>
              <a:latin typeface="CongressSans" panose="020B0400020200020204" pitchFamily="34" charset="0"/>
              <a:cs typeface="Arial" panose="020B0604020202020204" pitchFamily="34" charset="0"/>
            </a:rPr>
            <a:t> Centres ensure that learners evidence of Employer Involvement activities is captured</a:t>
          </a:r>
          <a:endParaRPr lang="en-GB" sz="1200" kern="1200" dirty="0">
            <a:solidFill>
              <a:schemeClr val="tx1"/>
            </a:solidFill>
            <a:latin typeface="CongressSans" panose="020B0400020200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GB" sz="1200" kern="1200" dirty="0" smtClean="0">
              <a:solidFill>
                <a:schemeClr val="tx1"/>
              </a:solidFill>
              <a:latin typeface="CongressSans" panose="020B0400020200020204" pitchFamily="34" charset="0"/>
              <a:cs typeface="Arial" panose="020B0604020202020204" pitchFamily="34" charset="0"/>
            </a:rPr>
            <a:t> Contingency arranged for learners unable to complete / access Employer Involvement activities  </a:t>
          </a:r>
          <a:endParaRPr lang="en-GB" sz="1200" kern="1200" dirty="0">
            <a:solidFill>
              <a:schemeClr val="tx1"/>
            </a:solidFill>
            <a:latin typeface="CongressSans" panose="020B0400020200020204" pitchFamily="34" charset="0"/>
            <a:cs typeface="Arial" panose="020B0604020202020204" pitchFamily="34" charset="0"/>
          </a:endParaRPr>
        </a:p>
      </dsp:txBody>
      <dsp:txXfrm rot="-5400000">
        <a:off x="1107562" y="1439713"/>
        <a:ext cx="7282970" cy="928039"/>
      </dsp:txXfrm>
    </dsp:sp>
    <dsp:sp modelId="{34AA0235-F228-4F1F-A8C1-3FD0C131DAE2}">
      <dsp:nvSpPr>
        <dsp:cNvPr id="0" name=""/>
        <dsp:cNvSpPr/>
      </dsp:nvSpPr>
      <dsp:spPr>
        <a:xfrm rot="5400000">
          <a:off x="-237334" y="3014732"/>
          <a:ext cx="1582230" cy="1107561"/>
        </a:xfrm>
        <a:prstGeom prst="chevron">
          <a:avLst/>
        </a:prstGeom>
        <a:solidFill>
          <a:schemeClr val="bg1">
            <a:lumMod val="65000"/>
          </a:schemeClr>
        </a:solidFill>
        <a:ln w="25400" cap="flat" cmpd="sng" algn="ctr">
          <a:noFill/>
          <a:prstDash val="solid"/>
        </a:ln>
        <a:effectLst>
          <a:outerShdw blurRad="44450" dist="27940" dir="5400000" algn="ctr" rotWithShape="0">
            <a:srgbClr val="000000">
              <a:alpha val="32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GB" sz="1300" kern="1200" dirty="0" smtClean="0"/>
            <a:t>Stage 3 Submission</a:t>
          </a:r>
          <a:endParaRPr lang="en-GB" sz="1300" kern="1200" dirty="0"/>
        </a:p>
      </dsp:txBody>
      <dsp:txXfrm rot="-5400000">
        <a:off x="1" y="3331179"/>
        <a:ext cx="1107561" cy="474669"/>
      </dsp:txXfrm>
    </dsp:sp>
    <dsp:sp modelId="{DF22ADAB-FDB6-4804-BB93-BCB129E191A2}">
      <dsp:nvSpPr>
        <dsp:cNvPr id="0" name=""/>
        <dsp:cNvSpPr/>
      </dsp:nvSpPr>
      <dsp:spPr>
        <a:xfrm rot="5400000">
          <a:off x="4259924" y="-374965"/>
          <a:ext cx="1028449" cy="7333175"/>
        </a:xfrm>
        <a:prstGeom prst="round2SameRect">
          <a:avLst/>
        </a:prstGeom>
        <a:solidFill>
          <a:schemeClr val="bg2">
            <a:lumMod val="20000"/>
            <a:lumOff val="80000"/>
            <a:alpha val="90000"/>
          </a:schemeClr>
        </a:solid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kern="1200" dirty="0" smtClean="0">
              <a:solidFill>
                <a:schemeClr val="tx1"/>
              </a:solidFill>
              <a:latin typeface="CongressSans" panose="020B0400020200020204" pitchFamily="34" charset="0"/>
              <a:cs typeface="Arial" panose="020B0604020202020204" pitchFamily="34" charset="0"/>
            </a:rPr>
            <a:t>Centre completes Employer Involvement declaration and submits evidence for  learners in sample</a:t>
          </a:r>
          <a:endParaRPr lang="en-GB" sz="1200" kern="1200" dirty="0">
            <a:solidFill>
              <a:schemeClr val="tx1"/>
            </a:solidFill>
            <a:latin typeface="CongressSans" panose="020B0400020200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GB" sz="1200" kern="1200" dirty="0" smtClean="0">
              <a:solidFill>
                <a:schemeClr val="tx1"/>
              </a:solidFill>
              <a:latin typeface="CongressSans" panose="020B0400020200020204" pitchFamily="34" charset="0"/>
              <a:cs typeface="Arial" panose="020B0604020202020204" pitchFamily="34" charset="0"/>
            </a:rPr>
            <a:t>City &amp; Guilds review declaration and learner evidence and confirm whether requirement has been met (remote  activity)</a:t>
          </a:r>
          <a:endParaRPr lang="en-GB" sz="1200" kern="1200" dirty="0">
            <a:solidFill>
              <a:schemeClr val="tx1"/>
            </a:solidFill>
            <a:latin typeface="CongressSans" panose="020B0400020200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GB" sz="1200" kern="1200" dirty="0" smtClean="0">
              <a:solidFill>
                <a:schemeClr val="tx1"/>
              </a:solidFill>
              <a:latin typeface="CongressSans" panose="020B0400020200020204" pitchFamily="34" charset="0"/>
              <a:cs typeface="Arial" panose="020B0604020202020204" pitchFamily="34" charset="0"/>
            </a:rPr>
            <a:t> If required, City &amp; Guilds provide actions to be completed by centre in order for requirements to be met </a:t>
          </a:r>
          <a:endParaRPr lang="en-GB" sz="1200" kern="1200" dirty="0">
            <a:solidFill>
              <a:schemeClr val="tx1"/>
            </a:solidFill>
            <a:latin typeface="CongressSans" panose="020B0400020200020204" pitchFamily="34" charset="0"/>
            <a:cs typeface="Arial" panose="020B0604020202020204" pitchFamily="34" charset="0"/>
          </a:endParaRPr>
        </a:p>
      </dsp:txBody>
      <dsp:txXfrm rot="-5400000">
        <a:off x="1107562" y="2827602"/>
        <a:ext cx="7282970" cy="9280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461384-ACEA-4F5B-BADC-B556A6A4963A}">
      <dsp:nvSpPr>
        <dsp:cNvPr id="0" name=""/>
        <dsp:cNvSpPr/>
      </dsp:nvSpPr>
      <dsp:spPr>
        <a:xfrm>
          <a:off x="4549585" y="4316484"/>
          <a:ext cx="572879" cy="91440"/>
        </a:xfrm>
        <a:custGeom>
          <a:avLst/>
          <a:gdLst/>
          <a:ahLst/>
          <a:cxnLst/>
          <a:rect l="0" t="0" r="0" b="0"/>
          <a:pathLst>
            <a:path>
              <a:moveTo>
                <a:pt x="0" y="45729"/>
              </a:moveTo>
              <a:lnTo>
                <a:pt x="286439" y="45729"/>
              </a:lnTo>
              <a:lnTo>
                <a:pt x="286439" y="45720"/>
              </a:lnTo>
              <a:lnTo>
                <a:pt x="572879" y="45720"/>
              </a:lnTo>
            </a:path>
          </a:pathLst>
        </a:custGeom>
        <a:noFill/>
        <a:ln w="25400" cap="flat" cmpd="sng" algn="ctr">
          <a:solidFill>
            <a:srgbClr val="B3B3B3"/>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dirty="0"/>
        </a:p>
      </dsp:txBody>
      <dsp:txXfrm>
        <a:off x="4821703" y="4347882"/>
        <a:ext cx="28643" cy="28643"/>
      </dsp:txXfrm>
    </dsp:sp>
    <dsp:sp modelId="{67282C04-8521-42AF-AA4E-741F19AD0984}">
      <dsp:nvSpPr>
        <dsp:cNvPr id="0" name=""/>
        <dsp:cNvSpPr/>
      </dsp:nvSpPr>
      <dsp:spPr>
        <a:xfrm>
          <a:off x="954905" y="2580674"/>
          <a:ext cx="619764" cy="1781539"/>
        </a:xfrm>
        <a:custGeom>
          <a:avLst/>
          <a:gdLst/>
          <a:ahLst/>
          <a:cxnLst/>
          <a:rect l="0" t="0" r="0" b="0"/>
          <a:pathLst>
            <a:path>
              <a:moveTo>
                <a:pt x="0" y="0"/>
              </a:moveTo>
              <a:lnTo>
                <a:pt x="309882" y="0"/>
              </a:lnTo>
              <a:lnTo>
                <a:pt x="309882" y="1781539"/>
              </a:lnTo>
              <a:lnTo>
                <a:pt x="619764" y="1781539"/>
              </a:lnTo>
            </a:path>
          </a:pathLst>
        </a:custGeom>
        <a:noFill/>
        <a:ln w="25400" cap="flat" cmpd="sng" algn="ctr">
          <a:solidFill>
            <a:srgbClr val="B3B3B3"/>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dirty="0"/>
        </a:p>
      </dsp:txBody>
      <dsp:txXfrm>
        <a:off x="1217631" y="3424286"/>
        <a:ext cx="94313" cy="94313"/>
      </dsp:txXfrm>
    </dsp:sp>
    <dsp:sp modelId="{2396A0F9-4332-4084-86E4-946A7D1F30CD}">
      <dsp:nvSpPr>
        <dsp:cNvPr id="0" name=""/>
        <dsp:cNvSpPr/>
      </dsp:nvSpPr>
      <dsp:spPr>
        <a:xfrm>
          <a:off x="4524804" y="3045659"/>
          <a:ext cx="594983" cy="91440"/>
        </a:xfrm>
        <a:custGeom>
          <a:avLst/>
          <a:gdLst/>
          <a:ahLst/>
          <a:cxnLst/>
          <a:rect l="0" t="0" r="0" b="0"/>
          <a:pathLst>
            <a:path>
              <a:moveTo>
                <a:pt x="0" y="45720"/>
              </a:moveTo>
              <a:lnTo>
                <a:pt x="594983" y="45720"/>
              </a:lnTo>
            </a:path>
          </a:pathLst>
        </a:custGeom>
        <a:noFill/>
        <a:ln w="25400" cap="flat" cmpd="sng" algn="ctr">
          <a:solidFill>
            <a:srgbClr val="B3B3B3"/>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dirty="0"/>
        </a:p>
      </dsp:txBody>
      <dsp:txXfrm>
        <a:off x="4807421" y="3076505"/>
        <a:ext cx="29749" cy="29749"/>
      </dsp:txXfrm>
    </dsp:sp>
    <dsp:sp modelId="{3D3408AE-B6CC-4E02-A850-ACE141247BEB}">
      <dsp:nvSpPr>
        <dsp:cNvPr id="0" name=""/>
        <dsp:cNvSpPr/>
      </dsp:nvSpPr>
      <dsp:spPr>
        <a:xfrm>
          <a:off x="954905" y="2580674"/>
          <a:ext cx="594983" cy="510705"/>
        </a:xfrm>
        <a:custGeom>
          <a:avLst/>
          <a:gdLst/>
          <a:ahLst/>
          <a:cxnLst/>
          <a:rect l="0" t="0" r="0" b="0"/>
          <a:pathLst>
            <a:path>
              <a:moveTo>
                <a:pt x="0" y="0"/>
              </a:moveTo>
              <a:lnTo>
                <a:pt x="297491" y="0"/>
              </a:lnTo>
              <a:lnTo>
                <a:pt x="297491" y="510705"/>
              </a:lnTo>
              <a:lnTo>
                <a:pt x="594983" y="510705"/>
              </a:lnTo>
            </a:path>
          </a:pathLst>
        </a:custGeom>
        <a:noFill/>
        <a:ln w="25400" cap="flat" cmpd="sng" algn="ctr">
          <a:solidFill>
            <a:srgbClr val="B3B3B3"/>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dirty="0"/>
        </a:p>
      </dsp:txBody>
      <dsp:txXfrm>
        <a:off x="1232794" y="2816424"/>
        <a:ext cx="39205" cy="39205"/>
      </dsp:txXfrm>
    </dsp:sp>
    <dsp:sp modelId="{45589332-FD5B-43F7-B300-265C3F4806EC}">
      <dsp:nvSpPr>
        <dsp:cNvPr id="0" name=""/>
        <dsp:cNvSpPr/>
      </dsp:nvSpPr>
      <dsp:spPr>
        <a:xfrm>
          <a:off x="4524804" y="1911926"/>
          <a:ext cx="594983" cy="91440"/>
        </a:xfrm>
        <a:custGeom>
          <a:avLst/>
          <a:gdLst/>
          <a:ahLst/>
          <a:cxnLst/>
          <a:rect l="0" t="0" r="0" b="0"/>
          <a:pathLst>
            <a:path>
              <a:moveTo>
                <a:pt x="0" y="45720"/>
              </a:moveTo>
              <a:lnTo>
                <a:pt x="594983" y="45720"/>
              </a:lnTo>
            </a:path>
          </a:pathLst>
        </a:custGeom>
        <a:noFill/>
        <a:ln w="25400" cap="flat" cmpd="sng" algn="ctr">
          <a:solidFill>
            <a:srgbClr val="B3B3B3"/>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dirty="0"/>
        </a:p>
      </dsp:txBody>
      <dsp:txXfrm>
        <a:off x="4807421" y="1942772"/>
        <a:ext cx="29749" cy="29749"/>
      </dsp:txXfrm>
    </dsp:sp>
    <dsp:sp modelId="{490F39C2-30D3-4347-B081-8457AAD3E4B1}">
      <dsp:nvSpPr>
        <dsp:cNvPr id="0" name=""/>
        <dsp:cNvSpPr/>
      </dsp:nvSpPr>
      <dsp:spPr>
        <a:xfrm>
          <a:off x="954905" y="1957646"/>
          <a:ext cx="594983" cy="623027"/>
        </a:xfrm>
        <a:custGeom>
          <a:avLst/>
          <a:gdLst/>
          <a:ahLst/>
          <a:cxnLst/>
          <a:rect l="0" t="0" r="0" b="0"/>
          <a:pathLst>
            <a:path>
              <a:moveTo>
                <a:pt x="0" y="623027"/>
              </a:moveTo>
              <a:lnTo>
                <a:pt x="297491" y="623027"/>
              </a:lnTo>
              <a:lnTo>
                <a:pt x="297491" y="0"/>
              </a:lnTo>
              <a:lnTo>
                <a:pt x="594983" y="0"/>
              </a:lnTo>
            </a:path>
          </a:pathLst>
        </a:custGeom>
        <a:noFill/>
        <a:ln w="25400" cap="flat" cmpd="sng" algn="ctr">
          <a:solidFill>
            <a:srgbClr val="B3B3B3"/>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dirty="0"/>
        </a:p>
      </dsp:txBody>
      <dsp:txXfrm>
        <a:off x="1230860" y="2247623"/>
        <a:ext cx="43074" cy="43074"/>
      </dsp:txXfrm>
    </dsp:sp>
    <dsp:sp modelId="{6D95008E-0D71-4C00-B0E7-A6989B4F90D2}">
      <dsp:nvSpPr>
        <dsp:cNvPr id="0" name=""/>
        <dsp:cNvSpPr/>
      </dsp:nvSpPr>
      <dsp:spPr>
        <a:xfrm>
          <a:off x="4524804" y="778193"/>
          <a:ext cx="594983" cy="91440"/>
        </a:xfrm>
        <a:custGeom>
          <a:avLst/>
          <a:gdLst/>
          <a:ahLst/>
          <a:cxnLst/>
          <a:rect l="0" t="0" r="0" b="0"/>
          <a:pathLst>
            <a:path>
              <a:moveTo>
                <a:pt x="0" y="45720"/>
              </a:moveTo>
              <a:lnTo>
                <a:pt x="594983" y="45720"/>
              </a:lnTo>
            </a:path>
          </a:pathLst>
        </a:custGeom>
        <a:noFill/>
        <a:ln w="25400" cap="flat" cmpd="sng" algn="ctr">
          <a:solidFill>
            <a:srgbClr val="B3B3B3"/>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dirty="0"/>
        </a:p>
      </dsp:txBody>
      <dsp:txXfrm>
        <a:off x="4807421" y="809039"/>
        <a:ext cx="29749" cy="29749"/>
      </dsp:txXfrm>
    </dsp:sp>
    <dsp:sp modelId="{B07273BE-D5C6-4578-9532-705C99E42D64}">
      <dsp:nvSpPr>
        <dsp:cNvPr id="0" name=""/>
        <dsp:cNvSpPr/>
      </dsp:nvSpPr>
      <dsp:spPr>
        <a:xfrm>
          <a:off x="954905" y="823913"/>
          <a:ext cx="594983" cy="1756760"/>
        </a:xfrm>
        <a:custGeom>
          <a:avLst/>
          <a:gdLst/>
          <a:ahLst/>
          <a:cxnLst/>
          <a:rect l="0" t="0" r="0" b="0"/>
          <a:pathLst>
            <a:path>
              <a:moveTo>
                <a:pt x="0" y="1756760"/>
              </a:moveTo>
              <a:lnTo>
                <a:pt x="297491" y="1756760"/>
              </a:lnTo>
              <a:lnTo>
                <a:pt x="297491" y="0"/>
              </a:lnTo>
              <a:lnTo>
                <a:pt x="594983" y="0"/>
              </a:lnTo>
            </a:path>
          </a:pathLst>
        </a:custGeom>
        <a:noFill/>
        <a:ln w="25400" cap="flat" cmpd="sng" algn="ctr">
          <a:solidFill>
            <a:srgbClr val="B3B3B3"/>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dirty="0"/>
        </a:p>
      </dsp:txBody>
      <dsp:txXfrm>
        <a:off x="1206027" y="1655924"/>
        <a:ext cx="92739" cy="92739"/>
      </dsp:txXfrm>
    </dsp:sp>
    <dsp:sp modelId="{8834A264-9D49-4766-AC1C-B3E8E08879EA}">
      <dsp:nvSpPr>
        <dsp:cNvPr id="0" name=""/>
        <dsp:cNvSpPr/>
      </dsp:nvSpPr>
      <dsp:spPr>
        <a:xfrm rot="16200000">
          <a:off x="-1906853" y="2105721"/>
          <a:ext cx="4773612" cy="949905"/>
        </a:xfrm>
        <a:prstGeom prst="rect">
          <a:avLst/>
        </a:prstGeom>
        <a:solidFill>
          <a:srgbClr val="FF0000"/>
        </a:solidFill>
        <a:ln w="25400" cap="flat" cmpd="sng" algn="ctr">
          <a:noFill/>
          <a:prstDash val="solid"/>
        </a:ln>
        <a:effectLst/>
        <a:scene3d>
          <a:camera prst="orthographicFront"/>
          <a:lightRig rig="flat" dir="t"/>
        </a:scene3d>
        <a:sp3d/>
      </dsp:spPr>
      <dsp:style>
        <a:lnRef idx="2">
          <a:schemeClr val="dk1"/>
        </a:lnRef>
        <a:fillRef idx="1">
          <a:schemeClr val="lt1"/>
        </a:fillRef>
        <a:effectRef idx="0">
          <a:schemeClr val="dk1"/>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solidFill>
                <a:schemeClr val="bg1"/>
              </a:solidFill>
            </a:rPr>
            <a:t>Technical Qualifications </a:t>
          </a:r>
          <a:endParaRPr lang="en-GB" sz="1800" kern="1200" dirty="0">
            <a:solidFill>
              <a:schemeClr val="bg1"/>
            </a:solidFill>
          </a:endParaRPr>
        </a:p>
      </dsp:txBody>
      <dsp:txXfrm>
        <a:off x="-1906853" y="2105721"/>
        <a:ext cx="4773612" cy="949905"/>
      </dsp:txXfrm>
    </dsp:sp>
    <dsp:sp modelId="{045DCBB4-9B4C-4946-98DA-AEBF2E9CCD31}">
      <dsp:nvSpPr>
        <dsp:cNvPr id="0" name=""/>
        <dsp:cNvSpPr/>
      </dsp:nvSpPr>
      <dsp:spPr>
        <a:xfrm>
          <a:off x="1549888" y="370420"/>
          <a:ext cx="2974915" cy="906986"/>
        </a:xfrm>
        <a:prstGeom prst="rect">
          <a:avLst/>
        </a:prstGeom>
        <a:solidFill>
          <a:schemeClr val="bg1">
            <a:lumMod val="75000"/>
          </a:schemeClr>
        </a:solidFill>
        <a:ln w="25400" cap="flat" cmpd="sng" algn="ctr">
          <a:noFill/>
          <a:prstDash val="solid"/>
        </a:ln>
        <a:effectLst/>
        <a:scene3d>
          <a:camera prst="orthographicFront"/>
          <a:lightRig rig="flat" dir="t"/>
        </a:scene3d>
        <a:sp3d/>
      </dsp:spPr>
      <dsp:style>
        <a:lnRef idx="2">
          <a:schemeClr val="dk1"/>
        </a:lnRef>
        <a:fillRef idx="1">
          <a:schemeClr val="lt1"/>
        </a:fillRef>
        <a:effectRef idx="0">
          <a:schemeClr val="dk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dirty="0" smtClean="0">
              <a:solidFill>
                <a:schemeClr val="tx1"/>
              </a:solidFill>
            </a:rPr>
            <a:t>Synoptic Practical Assignment</a:t>
          </a:r>
          <a:endParaRPr lang="en-GB" sz="1600" kern="1200" dirty="0">
            <a:solidFill>
              <a:schemeClr val="tx1"/>
            </a:solidFill>
          </a:endParaRPr>
        </a:p>
      </dsp:txBody>
      <dsp:txXfrm>
        <a:off x="1549888" y="370420"/>
        <a:ext cx="2974915" cy="906986"/>
      </dsp:txXfrm>
    </dsp:sp>
    <dsp:sp modelId="{0C93E5F8-3E6F-4562-820A-C69DD0A36A3B}">
      <dsp:nvSpPr>
        <dsp:cNvPr id="0" name=""/>
        <dsp:cNvSpPr/>
      </dsp:nvSpPr>
      <dsp:spPr>
        <a:xfrm>
          <a:off x="5119787" y="370420"/>
          <a:ext cx="2974915" cy="906986"/>
        </a:xfrm>
        <a:prstGeom prst="rect">
          <a:avLst/>
        </a:prstGeom>
        <a:solidFill>
          <a:schemeClr val="bg1">
            <a:lumMod val="75000"/>
          </a:schemeClr>
        </a:solidFill>
        <a:ln w="25400" cap="flat" cmpd="sng" algn="ctr">
          <a:noFill/>
          <a:prstDash val="solid"/>
        </a:ln>
        <a:effectLst/>
        <a:scene3d>
          <a:camera prst="orthographicFront"/>
          <a:lightRig rig="flat" dir="t"/>
        </a:scene3d>
        <a:sp3d/>
      </dsp:spPr>
      <dsp:style>
        <a:lnRef idx="2">
          <a:schemeClr val="dk1"/>
        </a:lnRef>
        <a:fillRef idx="1">
          <a:schemeClr val="lt1"/>
        </a:fillRef>
        <a:effectRef idx="0">
          <a:schemeClr val="dk1"/>
        </a:effectRef>
        <a:fontRef idx="minor">
          <a:schemeClr val="dk1"/>
        </a:fontRef>
      </dsp:style>
      <dsp:txBody>
        <a:bodyPr spcFirstLastPara="0" vert="horz" wrap="square" lIns="5715" tIns="5715" rIns="5715" bIns="5715" numCol="1" spcCol="1270" anchor="ctr" anchorCtr="0">
          <a:noAutofit/>
        </a:bodyPr>
        <a:lstStyle/>
        <a:p>
          <a:pPr lvl="0" algn="l" defTabSz="400050">
            <a:lnSpc>
              <a:spcPct val="90000"/>
            </a:lnSpc>
            <a:spcBef>
              <a:spcPct val="0"/>
            </a:spcBef>
            <a:spcAft>
              <a:spcPct val="35000"/>
            </a:spcAft>
          </a:pPr>
          <a:r>
            <a:rPr lang="en-GB" sz="900" b="1" kern="1200" dirty="0" smtClean="0">
              <a:latin typeface="Arial" panose="020B0604020202020204" pitchFamily="34" charset="0"/>
              <a:cs typeface="Arial" panose="020B0604020202020204" pitchFamily="34" charset="0"/>
            </a:rPr>
            <a:t> </a:t>
          </a:r>
          <a:r>
            <a:rPr lang="en-GB" sz="900" b="1" kern="1200" dirty="0" smtClean="0">
              <a:solidFill>
                <a:schemeClr val="tx1"/>
              </a:solidFill>
              <a:latin typeface="Arial" panose="020B0604020202020204" pitchFamily="34" charset="0"/>
              <a:cs typeface="Arial" panose="020B0604020202020204" pitchFamily="34" charset="0"/>
            </a:rPr>
            <a:t>- </a:t>
          </a:r>
          <a:r>
            <a:rPr lang="en-GB" sz="900" b="1" kern="1200" dirty="0" smtClean="0">
              <a:solidFill>
                <a:schemeClr val="tx1"/>
              </a:solidFill>
              <a:latin typeface="CongressSans" panose="020B0400020200020204" pitchFamily="34" charset="0"/>
              <a:cs typeface="Arial" panose="020B0604020202020204" pitchFamily="34" charset="0"/>
            </a:rPr>
            <a:t>Externally set</a:t>
          </a:r>
        </a:p>
        <a:p>
          <a:pPr lvl="0" algn="l" defTabSz="400050">
            <a:lnSpc>
              <a:spcPct val="90000"/>
            </a:lnSpc>
            <a:spcBef>
              <a:spcPct val="0"/>
            </a:spcBef>
            <a:spcAft>
              <a:spcPct val="35000"/>
            </a:spcAft>
          </a:pPr>
          <a:r>
            <a:rPr lang="en-GB" sz="900" b="1" kern="1200" dirty="0" smtClean="0">
              <a:solidFill>
                <a:schemeClr val="tx1"/>
              </a:solidFill>
              <a:latin typeface="CongressSans" panose="020B0400020200020204" pitchFamily="34" charset="0"/>
              <a:cs typeface="Arial" panose="020B0604020202020204" pitchFamily="34" charset="0"/>
            </a:rPr>
            <a:t> - Internally marked</a:t>
          </a:r>
        </a:p>
        <a:p>
          <a:pPr lvl="0" algn="l" defTabSz="400050">
            <a:lnSpc>
              <a:spcPct val="90000"/>
            </a:lnSpc>
            <a:spcBef>
              <a:spcPct val="0"/>
            </a:spcBef>
            <a:spcAft>
              <a:spcPct val="35000"/>
            </a:spcAft>
          </a:pPr>
          <a:r>
            <a:rPr lang="en-GB" sz="900" b="1" kern="1200" dirty="0" smtClean="0">
              <a:solidFill>
                <a:schemeClr val="tx1"/>
              </a:solidFill>
              <a:latin typeface="CongressSans" panose="020B0400020200020204" pitchFamily="34" charset="0"/>
              <a:cs typeface="Arial" panose="020B0604020202020204" pitchFamily="34" charset="0"/>
            </a:rPr>
            <a:t> - Externally moderated (City &amp; Guilds)</a:t>
          </a:r>
        </a:p>
        <a:p>
          <a:pPr lvl="0" algn="l" defTabSz="400050">
            <a:lnSpc>
              <a:spcPct val="90000"/>
            </a:lnSpc>
            <a:spcBef>
              <a:spcPct val="0"/>
            </a:spcBef>
            <a:spcAft>
              <a:spcPct val="35000"/>
            </a:spcAft>
          </a:pPr>
          <a:r>
            <a:rPr lang="en-GB" sz="900" b="1" kern="1200" dirty="0" smtClean="0">
              <a:solidFill>
                <a:schemeClr val="tx1"/>
              </a:solidFill>
              <a:latin typeface="CongressSans" panose="020B0400020200020204" pitchFamily="34" charset="0"/>
              <a:cs typeface="Arial" panose="020B0604020202020204" pitchFamily="34" charset="0"/>
            </a:rPr>
            <a:t> - No Direct Claim Status (DCS)</a:t>
          </a:r>
        </a:p>
        <a:p>
          <a:pPr lvl="0" algn="l" defTabSz="400050">
            <a:lnSpc>
              <a:spcPct val="90000"/>
            </a:lnSpc>
            <a:spcBef>
              <a:spcPct val="0"/>
            </a:spcBef>
            <a:spcAft>
              <a:spcPct val="35000"/>
            </a:spcAft>
          </a:pPr>
          <a:r>
            <a:rPr lang="en-GB" sz="900" b="1" kern="1200" dirty="0" smtClean="0">
              <a:solidFill>
                <a:schemeClr val="tx1"/>
              </a:solidFill>
              <a:latin typeface="CongressSans" panose="020B0400020200020204" pitchFamily="34" charset="0"/>
              <a:cs typeface="Arial" panose="020B0604020202020204" pitchFamily="34" charset="0"/>
            </a:rPr>
            <a:t> - </a:t>
          </a:r>
          <a:r>
            <a:rPr lang="en-GB" sz="900" b="1" u="sng" kern="1200" dirty="0" smtClean="0">
              <a:solidFill>
                <a:schemeClr val="tx1"/>
              </a:solidFill>
              <a:latin typeface="CongressSans" panose="020B0400020200020204" pitchFamily="34" charset="0"/>
              <a:cs typeface="Arial" panose="020B0604020202020204" pitchFamily="34" charset="0"/>
            </a:rPr>
            <a:t>Contributes to 60% final grade</a:t>
          </a:r>
          <a:endParaRPr lang="en-GB" sz="900" b="1" u="sng" kern="1200" dirty="0">
            <a:solidFill>
              <a:schemeClr val="tx1"/>
            </a:solidFill>
            <a:latin typeface="CongressSans" panose="020B0400020200020204" pitchFamily="34" charset="0"/>
            <a:cs typeface="Arial" panose="020B0604020202020204" pitchFamily="34" charset="0"/>
          </a:endParaRPr>
        </a:p>
      </dsp:txBody>
      <dsp:txXfrm>
        <a:off x="5119787" y="370420"/>
        <a:ext cx="2974915" cy="906986"/>
      </dsp:txXfrm>
    </dsp:sp>
    <dsp:sp modelId="{A46F944B-5FAC-466E-BFBD-5CC4FD1B0192}">
      <dsp:nvSpPr>
        <dsp:cNvPr id="0" name=""/>
        <dsp:cNvSpPr/>
      </dsp:nvSpPr>
      <dsp:spPr>
        <a:xfrm>
          <a:off x="1549888" y="1504153"/>
          <a:ext cx="2974915" cy="906986"/>
        </a:xfrm>
        <a:prstGeom prst="rect">
          <a:avLst/>
        </a:prstGeom>
        <a:solidFill>
          <a:schemeClr val="bg1">
            <a:lumMod val="75000"/>
          </a:schemeClr>
        </a:solidFill>
        <a:ln w="25400" cap="flat" cmpd="sng" algn="ctr">
          <a:noFill/>
          <a:prstDash val="solid"/>
        </a:ln>
        <a:effectLst/>
        <a:scene3d>
          <a:camera prst="orthographicFront"/>
          <a:lightRig rig="flat" dir="t"/>
        </a:scene3d>
        <a:sp3d/>
      </dsp:spPr>
      <dsp:style>
        <a:lnRef idx="2">
          <a:schemeClr val="dk1"/>
        </a:lnRef>
        <a:fillRef idx="1">
          <a:schemeClr val="lt1"/>
        </a:fillRef>
        <a:effectRef idx="0">
          <a:schemeClr val="dk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dirty="0" smtClean="0">
              <a:solidFill>
                <a:schemeClr val="tx1"/>
              </a:solidFill>
            </a:rPr>
            <a:t>End assessment: Examinations</a:t>
          </a:r>
        </a:p>
      </dsp:txBody>
      <dsp:txXfrm>
        <a:off x="1549888" y="1504153"/>
        <a:ext cx="2974915" cy="906986"/>
      </dsp:txXfrm>
    </dsp:sp>
    <dsp:sp modelId="{AA11C88C-846C-4520-89AF-E2A152122E57}">
      <dsp:nvSpPr>
        <dsp:cNvPr id="0" name=""/>
        <dsp:cNvSpPr/>
      </dsp:nvSpPr>
      <dsp:spPr>
        <a:xfrm>
          <a:off x="5119787" y="1504153"/>
          <a:ext cx="2974915" cy="906986"/>
        </a:xfrm>
        <a:prstGeom prst="rect">
          <a:avLst/>
        </a:prstGeom>
        <a:solidFill>
          <a:schemeClr val="bg1">
            <a:lumMod val="75000"/>
          </a:schemeClr>
        </a:solidFill>
        <a:ln w="25400" cap="flat" cmpd="sng" algn="ctr">
          <a:noFill/>
          <a:prstDash val="solid"/>
        </a:ln>
        <a:effectLst/>
        <a:scene3d>
          <a:camera prst="orthographicFront"/>
          <a:lightRig rig="flat" dir="t"/>
        </a:scene3d>
        <a:sp3d/>
      </dsp:spPr>
      <dsp:style>
        <a:lnRef idx="2">
          <a:schemeClr val="dk1"/>
        </a:lnRef>
        <a:fillRef idx="1">
          <a:schemeClr val="lt1"/>
        </a:fillRef>
        <a:effectRef idx="0">
          <a:schemeClr val="dk1"/>
        </a:effectRef>
        <a:fontRef idx="minor">
          <a:schemeClr val="dk1"/>
        </a:fontRef>
      </dsp:style>
      <dsp:txBody>
        <a:bodyPr spcFirstLastPara="0" vert="horz" wrap="square" lIns="5715" tIns="5715" rIns="5715" bIns="5715" numCol="1" spcCol="1270" anchor="ctr" anchorCtr="0">
          <a:noAutofit/>
        </a:bodyPr>
        <a:lstStyle/>
        <a:p>
          <a:pPr lvl="0" algn="l" defTabSz="400050">
            <a:lnSpc>
              <a:spcPct val="90000"/>
            </a:lnSpc>
            <a:spcBef>
              <a:spcPct val="0"/>
            </a:spcBef>
            <a:spcAft>
              <a:spcPct val="35000"/>
            </a:spcAft>
          </a:pPr>
          <a:r>
            <a:rPr lang="en-GB" sz="900" b="1" kern="1200" dirty="0" smtClean="0">
              <a:solidFill>
                <a:schemeClr val="tx1"/>
              </a:solidFill>
              <a:latin typeface="Arial" panose="020B0604020202020204" pitchFamily="34" charset="0"/>
              <a:cs typeface="Arial" panose="020B0604020202020204" pitchFamily="34" charset="0"/>
            </a:rPr>
            <a:t>- </a:t>
          </a:r>
          <a:r>
            <a:rPr lang="en-GB" sz="900" b="1" kern="1200" dirty="0" smtClean="0">
              <a:solidFill>
                <a:schemeClr val="tx1"/>
              </a:solidFill>
              <a:latin typeface="CongressSans" panose="020B0400020200020204" pitchFamily="34" charset="0"/>
              <a:cs typeface="Arial" panose="020B0604020202020204" pitchFamily="34" charset="0"/>
            </a:rPr>
            <a:t>Externally set</a:t>
          </a:r>
        </a:p>
        <a:p>
          <a:pPr lvl="0" algn="l" defTabSz="400050">
            <a:lnSpc>
              <a:spcPct val="90000"/>
            </a:lnSpc>
            <a:spcBef>
              <a:spcPct val="0"/>
            </a:spcBef>
            <a:spcAft>
              <a:spcPct val="35000"/>
            </a:spcAft>
          </a:pPr>
          <a:r>
            <a:rPr lang="en-GB" sz="900" b="1" kern="1200" dirty="0" smtClean="0">
              <a:solidFill>
                <a:schemeClr val="tx1"/>
              </a:solidFill>
              <a:latin typeface="CongressSans" panose="020B0400020200020204" pitchFamily="34" charset="0"/>
              <a:cs typeface="Arial" panose="020B0604020202020204" pitchFamily="34" charset="0"/>
            </a:rPr>
            <a:t>- Externally marked</a:t>
          </a:r>
        </a:p>
        <a:p>
          <a:pPr lvl="0" algn="l" defTabSz="400050">
            <a:lnSpc>
              <a:spcPct val="90000"/>
            </a:lnSpc>
            <a:spcBef>
              <a:spcPct val="0"/>
            </a:spcBef>
            <a:spcAft>
              <a:spcPct val="35000"/>
            </a:spcAft>
          </a:pPr>
          <a:r>
            <a:rPr lang="en-GB" sz="900" b="1" kern="1200" dirty="0" smtClean="0">
              <a:solidFill>
                <a:schemeClr val="tx1"/>
              </a:solidFill>
              <a:latin typeface="CongressSans" panose="020B0400020200020204" pitchFamily="34" charset="0"/>
              <a:cs typeface="Arial" panose="020B0604020202020204" pitchFamily="34" charset="0"/>
            </a:rPr>
            <a:t>- No Direct Claim Status (DCS) </a:t>
          </a:r>
        </a:p>
        <a:p>
          <a:pPr lvl="0" algn="l" defTabSz="400050">
            <a:lnSpc>
              <a:spcPct val="90000"/>
            </a:lnSpc>
            <a:spcBef>
              <a:spcPct val="0"/>
            </a:spcBef>
            <a:spcAft>
              <a:spcPct val="35000"/>
            </a:spcAft>
          </a:pPr>
          <a:r>
            <a:rPr lang="en-GB" sz="900" b="1" kern="1200" dirty="0" smtClean="0">
              <a:solidFill>
                <a:schemeClr val="tx1"/>
              </a:solidFill>
              <a:latin typeface="CongressSans" panose="020B0400020200020204" pitchFamily="34" charset="0"/>
              <a:cs typeface="Arial" panose="020B0604020202020204" pitchFamily="34" charset="0"/>
            </a:rPr>
            <a:t>- </a:t>
          </a:r>
          <a:r>
            <a:rPr lang="en-GB" sz="900" b="1" u="sng" kern="1200" dirty="0" smtClean="0">
              <a:solidFill>
                <a:schemeClr val="tx1"/>
              </a:solidFill>
              <a:latin typeface="CongressSans" panose="020B0400020200020204" pitchFamily="34" charset="0"/>
              <a:cs typeface="Arial" panose="020B0604020202020204" pitchFamily="34" charset="0"/>
            </a:rPr>
            <a:t>Contributes to 40% final grade</a:t>
          </a:r>
          <a:endParaRPr lang="en-GB" sz="900" b="1" u="sng" kern="1200" dirty="0">
            <a:solidFill>
              <a:schemeClr val="tx1"/>
            </a:solidFill>
            <a:latin typeface="CongressSans" panose="020B0400020200020204" pitchFamily="34" charset="0"/>
            <a:cs typeface="Arial" panose="020B0604020202020204" pitchFamily="34" charset="0"/>
          </a:endParaRPr>
        </a:p>
      </dsp:txBody>
      <dsp:txXfrm>
        <a:off x="5119787" y="1504153"/>
        <a:ext cx="2974915" cy="906986"/>
      </dsp:txXfrm>
    </dsp:sp>
    <dsp:sp modelId="{0D8CF35A-160A-4A70-B6DD-45D7EEFD8B18}">
      <dsp:nvSpPr>
        <dsp:cNvPr id="0" name=""/>
        <dsp:cNvSpPr/>
      </dsp:nvSpPr>
      <dsp:spPr>
        <a:xfrm>
          <a:off x="1549888" y="2637886"/>
          <a:ext cx="2974915" cy="906986"/>
        </a:xfrm>
        <a:prstGeom prst="rect">
          <a:avLst/>
        </a:prstGeom>
        <a:solidFill>
          <a:schemeClr val="bg1">
            <a:lumMod val="75000"/>
          </a:schemeClr>
        </a:solidFill>
        <a:ln w="25400" cap="flat" cmpd="sng" algn="ctr">
          <a:noFill/>
          <a:prstDash val="solid"/>
        </a:ln>
        <a:effectLst/>
        <a:scene3d>
          <a:camera prst="orthographicFront"/>
          <a:lightRig rig="flat" dir="t"/>
        </a:scene3d>
        <a:sp3d/>
      </dsp:spPr>
      <dsp:style>
        <a:lnRef idx="2">
          <a:schemeClr val="dk1"/>
        </a:lnRef>
        <a:fillRef idx="1">
          <a:schemeClr val="lt1"/>
        </a:fillRef>
        <a:effectRef idx="0">
          <a:schemeClr val="dk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dirty="0" smtClean="0">
              <a:solidFill>
                <a:schemeClr val="tx1"/>
              </a:solidFill>
            </a:rPr>
            <a:t>Employer Involvement </a:t>
          </a:r>
        </a:p>
        <a:p>
          <a:pPr lvl="0" algn="ctr" defTabSz="711200">
            <a:lnSpc>
              <a:spcPct val="90000"/>
            </a:lnSpc>
            <a:spcBef>
              <a:spcPct val="0"/>
            </a:spcBef>
            <a:spcAft>
              <a:spcPct val="35000"/>
            </a:spcAft>
          </a:pPr>
          <a:r>
            <a:rPr lang="en-GB" sz="1050" kern="1200" dirty="0" smtClean="0">
              <a:solidFill>
                <a:schemeClr val="tx1"/>
              </a:solidFill>
            </a:rPr>
            <a:t>(KS5 Qualifications L2 &amp; L3 only) </a:t>
          </a:r>
          <a:endParaRPr lang="en-GB" sz="1050" kern="1200" dirty="0">
            <a:solidFill>
              <a:schemeClr val="tx1"/>
            </a:solidFill>
          </a:endParaRPr>
        </a:p>
      </dsp:txBody>
      <dsp:txXfrm>
        <a:off x="1549888" y="2637886"/>
        <a:ext cx="2974915" cy="906986"/>
      </dsp:txXfrm>
    </dsp:sp>
    <dsp:sp modelId="{12F365A6-E2DA-4ACC-B171-DCAE29B0A8A5}">
      <dsp:nvSpPr>
        <dsp:cNvPr id="0" name=""/>
        <dsp:cNvSpPr/>
      </dsp:nvSpPr>
      <dsp:spPr>
        <a:xfrm>
          <a:off x="5119787" y="2637886"/>
          <a:ext cx="2974915" cy="906986"/>
        </a:xfrm>
        <a:prstGeom prst="rect">
          <a:avLst/>
        </a:prstGeom>
        <a:solidFill>
          <a:schemeClr val="bg1">
            <a:lumMod val="75000"/>
          </a:schemeClr>
        </a:solidFill>
        <a:ln w="25400" cap="flat" cmpd="sng" algn="ctr">
          <a:noFill/>
          <a:prstDash val="solid"/>
        </a:ln>
        <a:effectLst/>
        <a:scene3d>
          <a:camera prst="orthographicFront"/>
          <a:lightRig rig="flat" dir="t"/>
        </a:scene3d>
        <a:sp3d/>
      </dsp:spPr>
      <dsp:style>
        <a:lnRef idx="2">
          <a:schemeClr val="dk1"/>
        </a:lnRef>
        <a:fillRef idx="1">
          <a:schemeClr val="lt1"/>
        </a:fillRef>
        <a:effectRef idx="0">
          <a:schemeClr val="dk1"/>
        </a:effectRef>
        <a:fontRef idx="minor">
          <a:schemeClr val="dk1"/>
        </a:fontRef>
      </dsp:style>
      <dsp:txBody>
        <a:bodyPr spcFirstLastPara="0" vert="horz" wrap="square" lIns="5080" tIns="5080" rIns="5080" bIns="5080" numCol="1" spcCol="1270" anchor="ctr" anchorCtr="0">
          <a:noAutofit/>
        </a:bodyPr>
        <a:lstStyle/>
        <a:p>
          <a:pPr lvl="0" algn="l" defTabSz="355600">
            <a:lnSpc>
              <a:spcPct val="90000"/>
            </a:lnSpc>
            <a:spcBef>
              <a:spcPct val="0"/>
            </a:spcBef>
            <a:spcAft>
              <a:spcPct val="35000"/>
            </a:spcAft>
          </a:pPr>
          <a:r>
            <a:rPr lang="en-GB" sz="800" b="1" kern="1200" dirty="0" smtClean="0">
              <a:solidFill>
                <a:schemeClr val="tx1"/>
              </a:solidFill>
              <a:latin typeface="Arial" panose="020B0604020202020204" pitchFamily="34" charset="0"/>
              <a:cs typeface="Arial" panose="020B0604020202020204" pitchFamily="34" charset="0"/>
            </a:rPr>
            <a:t> - </a:t>
          </a:r>
          <a:r>
            <a:rPr lang="en-GB" sz="900" b="1" kern="1200" dirty="0" smtClean="0">
              <a:solidFill>
                <a:schemeClr val="tx1"/>
              </a:solidFill>
              <a:latin typeface="CongressSans" panose="020B0400020200020204" pitchFamily="34" charset="0"/>
              <a:cs typeface="Arial" panose="020B0604020202020204" pitchFamily="34" charset="0"/>
            </a:rPr>
            <a:t>Centres develop programme</a:t>
          </a:r>
        </a:p>
        <a:p>
          <a:pPr lvl="0" algn="l" defTabSz="355600">
            <a:lnSpc>
              <a:spcPct val="90000"/>
            </a:lnSpc>
            <a:spcBef>
              <a:spcPct val="0"/>
            </a:spcBef>
            <a:spcAft>
              <a:spcPct val="35000"/>
            </a:spcAft>
          </a:pPr>
          <a:r>
            <a:rPr lang="en-GB" sz="900" b="1" kern="1200" dirty="0" smtClean="0">
              <a:solidFill>
                <a:schemeClr val="tx1"/>
              </a:solidFill>
              <a:latin typeface="CongressSans" panose="020B0400020200020204" pitchFamily="34" charset="0"/>
              <a:cs typeface="Arial" panose="020B0604020202020204" pitchFamily="34" charset="0"/>
            </a:rPr>
            <a:t> - Evidence submitted</a:t>
          </a:r>
        </a:p>
        <a:p>
          <a:pPr lvl="0" algn="l" defTabSz="355600">
            <a:lnSpc>
              <a:spcPct val="90000"/>
            </a:lnSpc>
            <a:spcBef>
              <a:spcPct val="0"/>
            </a:spcBef>
            <a:spcAft>
              <a:spcPct val="35000"/>
            </a:spcAft>
          </a:pPr>
          <a:r>
            <a:rPr lang="en-GB" sz="900" b="1" kern="1200" dirty="0" smtClean="0">
              <a:solidFill>
                <a:schemeClr val="tx1"/>
              </a:solidFill>
              <a:latin typeface="CongressSans" panose="020B0400020200020204" pitchFamily="34" charset="0"/>
              <a:cs typeface="Arial" panose="020B0604020202020204" pitchFamily="34" charset="0"/>
            </a:rPr>
            <a:t> - External verification (City &amp; Guilds)</a:t>
          </a:r>
        </a:p>
        <a:p>
          <a:pPr lvl="0" algn="l" defTabSz="355600">
            <a:lnSpc>
              <a:spcPct val="90000"/>
            </a:lnSpc>
            <a:spcBef>
              <a:spcPct val="0"/>
            </a:spcBef>
            <a:spcAft>
              <a:spcPct val="35000"/>
            </a:spcAft>
          </a:pPr>
          <a:r>
            <a:rPr lang="en-GB" sz="900" b="1" kern="1200" dirty="0" smtClean="0">
              <a:solidFill>
                <a:schemeClr val="tx1"/>
              </a:solidFill>
              <a:latin typeface="CongressSans" panose="020B0400020200020204" pitchFamily="34" charset="0"/>
              <a:cs typeface="Arial" panose="020B0604020202020204" pitchFamily="34" charset="0"/>
            </a:rPr>
            <a:t> - No Direct Claim Status (DCS) </a:t>
          </a:r>
        </a:p>
        <a:p>
          <a:pPr lvl="0" algn="l" defTabSz="355600">
            <a:lnSpc>
              <a:spcPct val="90000"/>
            </a:lnSpc>
            <a:spcBef>
              <a:spcPct val="0"/>
            </a:spcBef>
            <a:spcAft>
              <a:spcPct val="35000"/>
            </a:spcAft>
          </a:pPr>
          <a:r>
            <a:rPr lang="en-GB" sz="900" b="1" kern="1200" dirty="0" smtClean="0">
              <a:solidFill>
                <a:schemeClr val="tx1"/>
              </a:solidFill>
              <a:latin typeface="CongressSans" panose="020B0400020200020204" pitchFamily="34" charset="0"/>
              <a:cs typeface="Arial" panose="020B0604020202020204" pitchFamily="34" charset="0"/>
            </a:rPr>
            <a:t> - Does not contribute to final grade</a:t>
          </a:r>
          <a:endParaRPr lang="en-GB" sz="900" b="1" kern="1200" dirty="0">
            <a:solidFill>
              <a:schemeClr val="tx1"/>
            </a:solidFill>
            <a:latin typeface="CongressSans" panose="020B0400020200020204" pitchFamily="34" charset="0"/>
            <a:cs typeface="Arial" panose="020B0604020202020204" pitchFamily="34" charset="0"/>
          </a:endParaRPr>
        </a:p>
      </dsp:txBody>
      <dsp:txXfrm>
        <a:off x="5119787" y="2637886"/>
        <a:ext cx="2974915" cy="906986"/>
      </dsp:txXfrm>
    </dsp:sp>
    <dsp:sp modelId="{5EDBDDA9-5DE9-4110-AE61-DAC9A8288D13}">
      <dsp:nvSpPr>
        <dsp:cNvPr id="0" name=""/>
        <dsp:cNvSpPr/>
      </dsp:nvSpPr>
      <dsp:spPr>
        <a:xfrm>
          <a:off x="1574670" y="3908719"/>
          <a:ext cx="2974915" cy="906986"/>
        </a:xfrm>
        <a:prstGeom prst="rect">
          <a:avLst/>
        </a:prstGeom>
        <a:solidFill>
          <a:schemeClr val="bg1">
            <a:lumMod val="75000"/>
          </a:schemeClr>
        </a:solidFill>
        <a:ln w="25400" cap="flat" cmpd="sng" algn="ctr">
          <a:noFill/>
          <a:prstDash val="solid"/>
        </a:ln>
        <a:effectLst/>
        <a:scene3d>
          <a:camera prst="orthographicFront"/>
          <a:lightRig rig="flat" dir="t"/>
        </a:scene3d>
        <a:sp3d/>
      </dsp:spPr>
      <dsp:style>
        <a:lnRef idx="2">
          <a:schemeClr val="dk1"/>
        </a:lnRef>
        <a:fillRef idx="1">
          <a:schemeClr val="lt1"/>
        </a:fillRef>
        <a:effectRef idx="0">
          <a:schemeClr val="dk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dirty="0" smtClean="0">
              <a:solidFill>
                <a:schemeClr val="tx1"/>
              </a:solidFill>
            </a:rPr>
            <a:t>Optional</a:t>
          </a:r>
          <a:r>
            <a:rPr lang="en-GB" sz="1600" kern="1200" baseline="0" dirty="0" smtClean="0">
              <a:solidFill>
                <a:schemeClr val="tx1"/>
              </a:solidFill>
            </a:rPr>
            <a:t> Units</a:t>
          </a:r>
          <a:endParaRPr lang="en-GB" sz="1600" kern="1200" dirty="0">
            <a:solidFill>
              <a:schemeClr val="tx1"/>
            </a:solidFill>
          </a:endParaRPr>
        </a:p>
      </dsp:txBody>
      <dsp:txXfrm>
        <a:off x="1574670" y="3908719"/>
        <a:ext cx="2974915" cy="906986"/>
      </dsp:txXfrm>
    </dsp:sp>
    <dsp:sp modelId="{13C2B546-6895-4339-A82A-94168FA92C6A}">
      <dsp:nvSpPr>
        <dsp:cNvPr id="0" name=""/>
        <dsp:cNvSpPr/>
      </dsp:nvSpPr>
      <dsp:spPr>
        <a:xfrm>
          <a:off x="5122465" y="3796389"/>
          <a:ext cx="2974915" cy="1131628"/>
        </a:xfrm>
        <a:prstGeom prst="rect">
          <a:avLst/>
        </a:prstGeom>
        <a:solidFill>
          <a:schemeClr val="bg1">
            <a:lumMod val="75000"/>
          </a:schemeClr>
        </a:solidFill>
        <a:ln w="25400" cap="flat" cmpd="sng" algn="ctr">
          <a:noFill/>
          <a:prstDash val="solid"/>
        </a:ln>
        <a:effectLst/>
        <a:scene3d>
          <a:camera prst="orthographicFront"/>
          <a:lightRig rig="flat" dir="t"/>
        </a:scene3d>
        <a:sp3d/>
      </dsp:spPr>
      <dsp:style>
        <a:lnRef idx="2">
          <a:schemeClr val="dk1"/>
        </a:lnRef>
        <a:fillRef idx="1">
          <a:schemeClr val="lt1"/>
        </a:fillRef>
        <a:effectRef idx="0">
          <a:schemeClr val="dk1"/>
        </a:effectRef>
        <a:fontRef idx="minor">
          <a:schemeClr val="dk1"/>
        </a:fontRef>
      </dsp:style>
      <dsp:txBody>
        <a:bodyPr spcFirstLastPara="0" vert="horz" wrap="square" lIns="5715" tIns="5715" rIns="5715" bIns="5715" numCol="1" spcCol="1270" anchor="ctr" anchorCtr="0">
          <a:noAutofit/>
        </a:bodyPr>
        <a:lstStyle/>
        <a:p>
          <a:pPr lvl="0" defTabSz="400050">
            <a:lnSpc>
              <a:spcPct val="90000"/>
            </a:lnSpc>
            <a:spcBef>
              <a:spcPct val="0"/>
            </a:spcBef>
            <a:spcAft>
              <a:spcPct val="35000"/>
            </a:spcAft>
          </a:pPr>
          <a:r>
            <a:rPr lang="en-GB" sz="900" b="1" kern="1200" dirty="0" smtClean="0">
              <a:solidFill>
                <a:schemeClr val="tx1"/>
              </a:solidFill>
              <a:latin typeface="Arial" panose="020B0604020202020204" pitchFamily="34" charset="0"/>
              <a:cs typeface="Arial" panose="020B0604020202020204" pitchFamily="34" charset="0"/>
            </a:rPr>
            <a:t> - </a:t>
          </a:r>
          <a:r>
            <a:rPr lang="en-GB" sz="900" b="1" kern="1200" dirty="0" smtClean="0">
              <a:solidFill>
                <a:schemeClr val="tx1"/>
              </a:solidFill>
              <a:latin typeface="CongressSans" panose="020B0400020200020204" pitchFamily="34" charset="0"/>
              <a:cs typeface="Arial" panose="020B0604020202020204" pitchFamily="34" charset="0"/>
            </a:rPr>
            <a:t>Externally set</a:t>
          </a:r>
        </a:p>
        <a:p>
          <a:pPr lvl="0" algn="l" defTabSz="400050">
            <a:lnSpc>
              <a:spcPct val="90000"/>
            </a:lnSpc>
            <a:spcBef>
              <a:spcPct val="0"/>
            </a:spcBef>
            <a:spcAft>
              <a:spcPct val="35000"/>
            </a:spcAft>
          </a:pPr>
          <a:r>
            <a:rPr lang="en-GB" sz="900" b="1" kern="1200" dirty="0" smtClean="0">
              <a:solidFill>
                <a:schemeClr val="tx1"/>
              </a:solidFill>
              <a:latin typeface="CongressSans" panose="020B0400020200020204" pitchFamily="34" charset="0"/>
              <a:cs typeface="Arial" panose="020B0604020202020204" pitchFamily="34" charset="0"/>
            </a:rPr>
            <a:t> - Centres select which units</a:t>
          </a:r>
        </a:p>
        <a:p>
          <a:pPr lvl="0" algn="l" defTabSz="400050">
            <a:lnSpc>
              <a:spcPct val="90000"/>
            </a:lnSpc>
            <a:spcBef>
              <a:spcPct val="0"/>
            </a:spcBef>
            <a:spcAft>
              <a:spcPct val="35000"/>
            </a:spcAft>
          </a:pPr>
          <a:r>
            <a:rPr lang="en-GB" sz="900" b="1" kern="1200" dirty="0" smtClean="0">
              <a:solidFill>
                <a:schemeClr val="tx1"/>
              </a:solidFill>
              <a:latin typeface="CongressSans" panose="020B0400020200020204" pitchFamily="34" charset="0"/>
              <a:cs typeface="Arial" panose="020B0604020202020204" pitchFamily="34" charset="0"/>
            </a:rPr>
            <a:t> - Internally marked</a:t>
          </a:r>
        </a:p>
        <a:p>
          <a:pPr lvl="0" algn="l" defTabSz="400050">
            <a:lnSpc>
              <a:spcPct val="90000"/>
            </a:lnSpc>
            <a:spcBef>
              <a:spcPct val="0"/>
            </a:spcBef>
            <a:spcAft>
              <a:spcPct val="35000"/>
            </a:spcAft>
          </a:pPr>
          <a:r>
            <a:rPr lang="en-GB" sz="900" b="1" kern="1200" dirty="0" smtClean="0">
              <a:solidFill>
                <a:schemeClr val="tx1"/>
              </a:solidFill>
              <a:latin typeface="CongressSans" panose="020B0400020200020204" pitchFamily="34" charset="0"/>
              <a:cs typeface="Arial" panose="020B0604020202020204" pitchFamily="34" charset="0"/>
            </a:rPr>
            <a:t> - Samples externally moderated (City &amp; Guilds)</a:t>
          </a:r>
        </a:p>
        <a:p>
          <a:pPr lvl="0" algn="l" defTabSz="400050">
            <a:lnSpc>
              <a:spcPct val="90000"/>
            </a:lnSpc>
            <a:spcBef>
              <a:spcPct val="0"/>
            </a:spcBef>
            <a:spcAft>
              <a:spcPct val="35000"/>
            </a:spcAft>
          </a:pPr>
          <a:r>
            <a:rPr lang="en-GB" sz="900" b="1" kern="1200" dirty="0" smtClean="0">
              <a:solidFill>
                <a:schemeClr val="tx1"/>
              </a:solidFill>
              <a:latin typeface="CongressSans" panose="020B0400020200020204" pitchFamily="34" charset="0"/>
              <a:cs typeface="Arial" panose="020B0604020202020204" pitchFamily="34" charset="0"/>
            </a:rPr>
            <a:t> - No Direct Claim Status (DCS) </a:t>
          </a:r>
        </a:p>
        <a:p>
          <a:pPr lvl="0" algn="l" defTabSz="400050">
            <a:lnSpc>
              <a:spcPct val="90000"/>
            </a:lnSpc>
            <a:spcBef>
              <a:spcPct val="0"/>
            </a:spcBef>
            <a:spcAft>
              <a:spcPct val="35000"/>
            </a:spcAft>
          </a:pPr>
          <a:r>
            <a:rPr lang="en-GB" sz="900" b="1" kern="1200" dirty="0" smtClean="0">
              <a:solidFill>
                <a:schemeClr val="tx1"/>
              </a:solidFill>
              <a:latin typeface="CongressSans" panose="020B0400020200020204" pitchFamily="34" charset="0"/>
              <a:cs typeface="Arial" panose="020B0604020202020204" pitchFamily="34" charset="0"/>
            </a:rPr>
            <a:t> - Does not contribute to final grade</a:t>
          </a:r>
        </a:p>
      </dsp:txBody>
      <dsp:txXfrm>
        <a:off x="5122465" y="3796389"/>
        <a:ext cx="2974915" cy="11316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D406B-69AC-4C84-A861-A111047A6696}">
      <dsp:nvSpPr>
        <dsp:cNvPr id="0" name=""/>
        <dsp:cNvSpPr/>
      </dsp:nvSpPr>
      <dsp:spPr>
        <a:xfrm>
          <a:off x="0" y="2500881"/>
          <a:ext cx="4495704" cy="1359201"/>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GB" sz="2400" b="1" kern="1200" dirty="0" smtClean="0">
              <a:solidFill>
                <a:schemeClr val="tx1"/>
              </a:solidFill>
              <a:latin typeface="+mj-lt"/>
            </a:rPr>
            <a:t>December</a:t>
          </a:r>
          <a:r>
            <a:rPr lang="en-GB" sz="2800" kern="1200" dirty="0" smtClean="0">
              <a:solidFill>
                <a:schemeClr val="tx1"/>
              </a:solidFill>
              <a:latin typeface="+mj-lt"/>
            </a:rPr>
            <a:t> </a:t>
          </a:r>
          <a:endParaRPr lang="en-GB" sz="2800" kern="1200" dirty="0">
            <a:solidFill>
              <a:schemeClr val="tx1"/>
            </a:solidFill>
            <a:latin typeface="+mj-lt"/>
          </a:endParaRPr>
        </a:p>
      </dsp:txBody>
      <dsp:txXfrm>
        <a:off x="0" y="2500881"/>
        <a:ext cx="4155904" cy="1359201"/>
      </dsp:txXfrm>
    </dsp:sp>
    <dsp:sp modelId="{42581529-8006-4B1E-92D9-9FD4CB9FB811}">
      <dsp:nvSpPr>
        <dsp:cNvPr id="0" name=""/>
        <dsp:cNvSpPr/>
      </dsp:nvSpPr>
      <dsp:spPr>
        <a:xfrm>
          <a:off x="3913736" y="2500486"/>
          <a:ext cx="4314276" cy="1344194"/>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GB" sz="2400" b="1" kern="1200" dirty="0" smtClean="0">
              <a:solidFill>
                <a:schemeClr val="tx1"/>
              </a:solidFill>
              <a:latin typeface="Arial Black" panose="020B0A04020102020204" pitchFamily="34" charset="0"/>
            </a:rPr>
            <a:t>February</a:t>
          </a:r>
          <a:endParaRPr lang="en-GB" sz="2400" b="1" kern="1200" dirty="0">
            <a:solidFill>
              <a:schemeClr val="tx1"/>
            </a:solidFill>
            <a:latin typeface="Arial Black" panose="020B0A04020102020204" pitchFamily="34" charset="0"/>
          </a:endParaRPr>
        </a:p>
      </dsp:txBody>
      <dsp:txXfrm>
        <a:off x="4585833" y="2500486"/>
        <a:ext cx="2970082" cy="13441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D406B-69AC-4C84-A861-A111047A6696}">
      <dsp:nvSpPr>
        <dsp:cNvPr id="0" name=""/>
        <dsp:cNvSpPr/>
      </dsp:nvSpPr>
      <dsp:spPr>
        <a:xfrm>
          <a:off x="139394" y="2453582"/>
          <a:ext cx="1569391" cy="627756"/>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lvl="0" algn="ctr" defTabSz="755650">
            <a:lnSpc>
              <a:spcPct val="90000"/>
            </a:lnSpc>
            <a:spcBef>
              <a:spcPct val="0"/>
            </a:spcBef>
            <a:spcAft>
              <a:spcPct val="35000"/>
            </a:spcAft>
          </a:pPr>
          <a:r>
            <a:rPr lang="en-GB" sz="1700" kern="1200" dirty="0" smtClean="0">
              <a:solidFill>
                <a:schemeClr val="tx1"/>
              </a:solidFill>
              <a:latin typeface="Arial Black" panose="020B0A04020102020204" pitchFamily="34" charset="0"/>
            </a:rPr>
            <a:t>March</a:t>
          </a:r>
          <a:endParaRPr lang="en-GB" sz="1700" kern="1200" dirty="0">
            <a:solidFill>
              <a:schemeClr val="tx1"/>
            </a:solidFill>
            <a:latin typeface="Arial Black" panose="020B0A04020102020204" pitchFamily="34" charset="0"/>
          </a:endParaRPr>
        </a:p>
      </dsp:txBody>
      <dsp:txXfrm>
        <a:off x="139394" y="2453582"/>
        <a:ext cx="1412452" cy="627756"/>
      </dsp:txXfrm>
    </dsp:sp>
    <dsp:sp modelId="{42581529-8006-4B1E-92D9-9FD4CB9FB811}">
      <dsp:nvSpPr>
        <dsp:cNvPr id="0" name=""/>
        <dsp:cNvSpPr/>
      </dsp:nvSpPr>
      <dsp:spPr>
        <a:xfrm>
          <a:off x="1394907" y="2453582"/>
          <a:ext cx="1569391" cy="627756"/>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r>
            <a:rPr lang="en-GB" sz="1700" kern="1200" dirty="0" smtClean="0">
              <a:solidFill>
                <a:schemeClr val="tx1"/>
              </a:solidFill>
              <a:latin typeface="Arial Black" panose="020B0A04020102020204" pitchFamily="34" charset="0"/>
            </a:rPr>
            <a:t>April</a:t>
          </a:r>
          <a:endParaRPr lang="en-GB" sz="1700" kern="1200" dirty="0">
            <a:solidFill>
              <a:schemeClr val="tx1"/>
            </a:solidFill>
            <a:latin typeface="Arial Black" panose="020B0A04020102020204" pitchFamily="34" charset="0"/>
          </a:endParaRPr>
        </a:p>
      </dsp:txBody>
      <dsp:txXfrm>
        <a:off x="1708785" y="2453582"/>
        <a:ext cx="941635" cy="627756"/>
      </dsp:txXfrm>
    </dsp:sp>
    <dsp:sp modelId="{CFE3AA0A-1FA9-4B76-9C13-F8000020265B}">
      <dsp:nvSpPr>
        <dsp:cNvPr id="0" name=""/>
        <dsp:cNvSpPr/>
      </dsp:nvSpPr>
      <dsp:spPr>
        <a:xfrm>
          <a:off x="2650419" y="2453582"/>
          <a:ext cx="1569391" cy="627756"/>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r>
            <a:rPr lang="en-GB" sz="1700" kern="1200" dirty="0" smtClean="0">
              <a:solidFill>
                <a:schemeClr val="tx1"/>
              </a:solidFill>
              <a:latin typeface="Arial Black" panose="020B0A04020102020204" pitchFamily="34" charset="0"/>
            </a:rPr>
            <a:t>May </a:t>
          </a:r>
          <a:endParaRPr lang="en-GB" sz="1700" kern="1200" dirty="0">
            <a:solidFill>
              <a:schemeClr val="tx1"/>
            </a:solidFill>
            <a:latin typeface="Arial Black" panose="020B0A04020102020204" pitchFamily="34" charset="0"/>
          </a:endParaRPr>
        </a:p>
      </dsp:txBody>
      <dsp:txXfrm>
        <a:off x="2964297" y="2453582"/>
        <a:ext cx="941635" cy="627756"/>
      </dsp:txXfrm>
    </dsp:sp>
    <dsp:sp modelId="{3C6346A1-E3C4-4D35-BA81-70898C5B727A}">
      <dsp:nvSpPr>
        <dsp:cNvPr id="0" name=""/>
        <dsp:cNvSpPr/>
      </dsp:nvSpPr>
      <dsp:spPr>
        <a:xfrm>
          <a:off x="3905932" y="2453582"/>
          <a:ext cx="1569391" cy="627756"/>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r>
            <a:rPr lang="en-GB" sz="1700" kern="1200" dirty="0" smtClean="0">
              <a:solidFill>
                <a:schemeClr val="tx1"/>
              </a:solidFill>
              <a:latin typeface="Arial Black" panose="020B0A04020102020204" pitchFamily="34" charset="0"/>
            </a:rPr>
            <a:t>June</a:t>
          </a:r>
          <a:endParaRPr lang="en-GB" sz="1700" kern="1200" dirty="0">
            <a:solidFill>
              <a:schemeClr val="tx1"/>
            </a:solidFill>
            <a:latin typeface="Arial Black" panose="020B0A04020102020204" pitchFamily="34" charset="0"/>
          </a:endParaRPr>
        </a:p>
      </dsp:txBody>
      <dsp:txXfrm>
        <a:off x="4219810" y="2453582"/>
        <a:ext cx="941635" cy="627756"/>
      </dsp:txXfrm>
    </dsp:sp>
    <dsp:sp modelId="{5F1D1915-630C-4632-A2F9-3ED4F771357E}">
      <dsp:nvSpPr>
        <dsp:cNvPr id="0" name=""/>
        <dsp:cNvSpPr/>
      </dsp:nvSpPr>
      <dsp:spPr>
        <a:xfrm>
          <a:off x="5161445" y="2453582"/>
          <a:ext cx="1569391" cy="627756"/>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r>
            <a:rPr lang="en-GB" sz="1700" kern="1200" dirty="0" smtClean="0">
              <a:solidFill>
                <a:schemeClr val="tx1"/>
              </a:solidFill>
              <a:latin typeface="Arial Black" panose="020B0A04020102020204" pitchFamily="34" charset="0"/>
            </a:rPr>
            <a:t>July</a:t>
          </a:r>
          <a:r>
            <a:rPr lang="en-GB" sz="1700" kern="1200" dirty="0" smtClean="0">
              <a:latin typeface="Arial Black" panose="020B0A04020102020204" pitchFamily="34" charset="0"/>
            </a:rPr>
            <a:t> </a:t>
          </a:r>
          <a:endParaRPr lang="en-GB" sz="1700" kern="1200" dirty="0">
            <a:latin typeface="Arial Black" panose="020B0A04020102020204" pitchFamily="34" charset="0"/>
          </a:endParaRPr>
        </a:p>
      </dsp:txBody>
      <dsp:txXfrm>
        <a:off x="5475323" y="2453582"/>
        <a:ext cx="941635" cy="627756"/>
      </dsp:txXfrm>
    </dsp:sp>
    <dsp:sp modelId="{762EEDE5-880D-4559-B3F4-D297EB34F060}">
      <dsp:nvSpPr>
        <dsp:cNvPr id="0" name=""/>
        <dsp:cNvSpPr/>
      </dsp:nvSpPr>
      <dsp:spPr>
        <a:xfrm>
          <a:off x="6279480" y="2453582"/>
          <a:ext cx="1569391" cy="627756"/>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r>
            <a:rPr lang="en-GB" sz="1700" kern="1200" dirty="0" smtClean="0">
              <a:solidFill>
                <a:schemeClr val="tx1"/>
              </a:solidFill>
              <a:latin typeface="Arial Black" panose="020B0A04020102020204" pitchFamily="34" charset="0"/>
            </a:rPr>
            <a:t>August</a:t>
          </a:r>
          <a:endParaRPr lang="en-GB" sz="1700" kern="1200" dirty="0">
            <a:solidFill>
              <a:schemeClr val="tx1"/>
            </a:solidFill>
            <a:latin typeface="Arial Black" panose="020B0A04020102020204" pitchFamily="34" charset="0"/>
          </a:endParaRPr>
        </a:p>
      </dsp:txBody>
      <dsp:txXfrm>
        <a:off x="6593358" y="2453582"/>
        <a:ext cx="941635" cy="62775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B0C47C5B-8DC6-47E5-9513-DFAE55FD80C9}" type="datetimeFigureOut">
              <a:rPr lang="en-GB" smtClean="0"/>
              <a:t>10/05/2016</a:t>
            </a:fld>
            <a:endParaRPr lang="en-GB" dirty="0"/>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B2B25CAF-B7F0-45FD-9BF5-6BF89FBECA09}" type="slidenum">
              <a:rPr lang="en-GB" smtClean="0"/>
              <a:t>‹#›</a:t>
            </a:fld>
            <a:endParaRPr lang="en-GB" dirty="0"/>
          </a:p>
        </p:txBody>
      </p:sp>
    </p:spTree>
    <p:extLst>
      <p:ext uri="{BB962C8B-B14F-4D97-AF65-F5344CB8AC3E}">
        <p14:creationId xmlns:p14="http://schemas.microsoft.com/office/powerpoint/2010/main" val="4829015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ECB00B22-386D-4184-9590-B9AE4A118F83}" type="datetimeFigureOut">
              <a:rPr lang="en-GB" smtClean="0"/>
              <a:t>10/05/2016</a:t>
            </a:fld>
            <a:endParaRPr lang="en-GB" dirty="0"/>
          </a:p>
        </p:txBody>
      </p:sp>
      <p:sp>
        <p:nvSpPr>
          <p:cNvPr id="4" name="Slide Image Placeholder 3"/>
          <p:cNvSpPr>
            <a:spLocks noGrp="1" noRot="1" noChangeAspect="1"/>
          </p:cNvSpPr>
          <p:nvPr>
            <p:ph type="sldImg" idx="2"/>
          </p:nvPr>
        </p:nvSpPr>
        <p:spPr>
          <a:xfrm>
            <a:off x="1166813" y="1243013"/>
            <a:ext cx="4471987" cy="33559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F29C41C5-EEC2-4ECF-826D-BF331977D5B1}" type="slidenum">
              <a:rPr lang="en-GB" smtClean="0"/>
              <a:t>‹#›</a:t>
            </a:fld>
            <a:endParaRPr lang="en-GB" dirty="0"/>
          </a:p>
        </p:txBody>
      </p:sp>
    </p:spTree>
    <p:extLst>
      <p:ext uri="{BB962C8B-B14F-4D97-AF65-F5344CB8AC3E}">
        <p14:creationId xmlns:p14="http://schemas.microsoft.com/office/powerpoint/2010/main" val="1394660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cs typeface="Arial" pitchFamily="34" charset="0"/>
              </a:defRPr>
            </a:lvl1pPr>
            <a:lvl2pPr marL="776288" indent="-298450">
              <a:spcBef>
                <a:spcPct val="30000"/>
              </a:spcBef>
              <a:defRPr sz="1200">
                <a:solidFill>
                  <a:schemeClr val="tx1"/>
                </a:solidFill>
                <a:latin typeface="Arial" pitchFamily="34" charset="0"/>
                <a:cs typeface="Arial" pitchFamily="34" charset="0"/>
              </a:defRPr>
            </a:lvl2pPr>
            <a:lvl3pPr marL="1195388" indent="-238125">
              <a:spcBef>
                <a:spcPct val="30000"/>
              </a:spcBef>
              <a:defRPr sz="1200">
                <a:solidFill>
                  <a:schemeClr val="tx1"/>
                </a:solidFill>
                <a:latin typeface="Arial" pitchFamily="34" charset="0"/>
                <a:cs typeface="Arial" pitchFamily="34" charset="0"/>
              </a:defRPr>
            </a:lvl3pPr>
            <a:lvl4pPr marL="1673225" indent="-238125">
              <a:spcBef>
                <a:spcPct val="30000"/>
              </a:spcBef>
              <a:defRPr sz="1200">
                <a:solidFill>
                  <a:schemeClr val="tx1"/>
                </a:solidFill>
                <a:latin typeface="Arial" pitchFamily="34" charset="0"/>
                <a:cs typeface="Arial" pitchFamily="34" charset="0"/>
              </a:defRPr>
            </a:lvl4pPr>
            <a:lvl5pPr marL="2152650" indent="-238125">
              <a:spcBef>
                <a:spcPct val="30000"/>
              </a:spcBef>
              <a:defRPr sz="1200">
                <a:solidFill>
                  <a:schemeClr val="tx1"/>
                </a:solidFill>
                <a:latin typeface="Arial" pitchFamily="34" charset="0"/>
                <a:cs typeface="Arial" pitchFamily="34" charset="0"/>
              </a:defRPr>
            </a:lvl5pPr>
            <a:lvl6pPr marL="2609850" indent="-238125" eaLnBrk="0" fontAlgn="base" hangingPunct="0">
              <a:spcBef>
                <a:spcPct val="30000"/>
              </a:spcBef>
              <a:spcAft>
                <a:spcPct val="0"/>
              </a:spcAft>
              <a:defRPr sz="1200">
                <a:solidFill>
                  <a:schemeClr val="tx1"/>
                </a:solidFill>
                <a:latin typeface="Arial" pitchFamily="34" charset="0"/>
                <a:cs typeface="Arial" pitchFamily="34" charset="0"/>
              </a:defRPr>
            </a:lvl6pPr>
            <a:lvl7pPr marL="3067050" indent="-238125" eaLnBrk="0" fontAlgn="base" hangingPunct="0">
              <a:spcBef>
                <a:spcPct val="30000"/>
              </a:spcBef>
              <a:spcAft>
                <a:spcPct val="0"/>
              </a:spcAft>
              <a:defRPr sz="1200">
                <a:solidFill>
                  <a:schemeClr val="tx1"/>
                </a:solidFill>
                <a:latin typeface="Arial" pitchFamily="34" charset="0"/>
                <a:cs typeface="Arial" pitchFamily="34" charset="0"/>
              </a:defRPr>
            </a:lvl7pPr>
            <a:lvl8pPr marL="3524250" indent="-238125" eaLnBrk="0" fontAlgn="base" hangingPunct="0">
              <a:spcBef>
                <a:spcPct val="30000"/>
              </a:spcBef>
              <a:spcAft>
                <a:spcPct val="0"/>
              </a:spcAft>
              <a:defRPr sz="1200">
                <a:solidFill>
                  <a:schemeClr val="tx1"/>
                </a:solidFill>
                <a:latin typeface="Arial" pitchFamily="34" charset="0"/>
                <a:cs typeface="Arial" pitchFamily="34" charset="0"/>
              </a:defRPr>
            </a:lvl8pPr>
            <a:lvl9pPr marL="3981450" indent="-238125"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03919C32-0C0A-4663-BAAB-B623DF83A6E5}" type="slidenum">
              <a:rPr lang="en-GB" altLang="en-US" sz="1300">
                <a:solidFill>
                  <a:srgbClr val="000000"/>
                </a:solidFill>
              </a:rPr>
              <a:pPr>
                <a:spcBef>
                  <a:spcPct val="0"/>
                </a:spcBef>
              </a:pPr>
              <a:t>1</a:t>
            </a:fld>
            <a:endParaRPr lang="en-GB" altLang="en-US" sz="1300" dirty="0">
              <a:solidFill>
                <a:srgbClr val="000000"/>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200" b="0" i="0" kern="1200" smtClean="0">
                <a:solidFill>
                  <a:schemeClr val="tx1"/>
                </a:solidFill>
                <a:effectLst/>
                <a:latin typeface="+mn-lt"/>
                <a:ea typeface="+mn-ea"/>
                <a:cs typeface="+mn-cs"/>
              </a:rPr>
              <a:t>Start the session off by introducing our  new theTechnicals which have been developed as part of our emerging 14-19 offer and the CG TechBac.</a:t>
            </a:r>
            <a:endParaRPr lang="en-US" altLang="en-US" dirty="0" smtClean="0">
              <a:latin typeface="Arial" pitchFamily="34" charset="0"/>
              <a:cs typeface="Arial" pitchFamily="34" charset="0"/>
            </a:endParaRPr>
          </a:p>
        </p:txBody>
      </p:sp>
      <p:sp>
        <p:nvSpPr>
          <p:cNvPr id="2" name="Header Placeholder 1"/>
          <p:cNvSpPr>
            <a:spLocks noGrp="1"/>
          </p:cNvSpPr>
          <p:nvPr>
            <p:ph type="hdr" sz="quarter" idx="10"/>
          </p:nvPr>
        </p:nvSpPr>
        <p:spPr/>
        <p:txBody>
          <a:bodyPr/>
          <a:lstStyle/>
          <a:p>
            <a:endParaRPr lang="en-GB" dirty="0">
              <a:solidFill>
                <a:prstClr val="black"/>
              </a:solidFill>
            </a:endParaRPr>
          </a:p>
        </p:txBody>
      </p:sp>
    </p:spTree>
    <p:extLst>
      <p:ext uri="{BB962C8B-B14F-4D97-AF65-F5344CB8AC3E}">
        <p14:creationId xmlns:p14="http://schemas.microsoft.com/office/powerpoint/2010/main" val="1328153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Approval</a:t>
            </a:r>
          </a:p>
          <a:p>
            <a:r>
              <a:rPr lang="en-GB" dirty="0"/>
              <a:t>New centres will need to gain centre approval. Existing centres who wish to offer this qualification must go through City &amp; Guilds’ full Qualification Approval Process. There is no fast track approval for this qualification. Please refer to the City &amp; Guilds website for further information on the approval process: www.cityandguilds.com</a:t>
            </a:r>
          </a:p>
          <a:p>
            <a:endParaRPr lang="en-GB" dirty="0"/>
          </a:p>
          <a:p>
            <a:r>
              <a:rPr lang="en-GB" b="1" dirty="0"/>
              <a:t>Resource requirements </a:t>
            </a:r>
          </a:p>
          <a:p>
            <a:r>
              <a:rPr lang="en-GB" dirty="0"/>
              <a:t>Centre staff should familiarise themselves with the structure, content and assessment requirements of the qualification before designing a course programme, as detailed under the following headings.</a:t>
            </a:r>
          </a:p>
          <a:p>
            <a:pPr marL="171450" indent="-171450">
              <a:buFontTx/>
              <a:buChar char="-"/>
            </a:pPr>
            <a:r>
              <a:rPr lang="en-GB" dirty="0"/>
              <a:t>Centre staffing</a:t>
            </a:r>
          </a:p>
          <a:p>
            <a:pPr marL="171450" indent="-171450">
              <a:buFontTx/>
              <a:buChar char="-"/>
            </a:pPr>
            <a:r>
              <a:rPr lang="en-GB" dirty="0"/>
              <a:t>Physical resources</a:t>
            </a:r>
          </a:p>
          <a:p>
            <a:pPr marL="171450" indent="-171450">
              <a:buFontTx/>
              <a:buChar char="-"/>
            </a:pPr>
            <a:r>
              <a:rPr lang="en-GB" dirty="0"/>
              <a:t>Internal Quality Assurance</a:t>
            </a:r>
          </a:p>
          <a:p>
            <a:pPr marL="171450" indent="-171450">
              <a:buFontTx/>
              <a:buChar char="-"/>
            </a:pPr>
            <a:endParaRPr lang="en-GB" dirty="0"/>
          </a:p>
          <a:p>
            <a:r>
              <a:rPr lang="en-GB" b="1" dirty="0"/>
              <a:t>Registration &amp; Booking</a:t>
            </a:r>
          </a:p>
          <a:p>
            <a:r>
              <a:rPr lang="en-GB" dirty="0"/>
              <a:t>All learners must be registered in the usual manner via Walled Garden. </a:t>
            </a:r>
          </a:p>
          <a:p>
            <a:r>
              <a:rPr lang="en-GB" dirty="0"/>
              <a:t>All learners will also need to be booked for assessments in the academic year that they are sitting the assessments. This will need to be done in the relevant window (currently looking at November and January as booking windows). City &amp; Guilds requires this information in order to plan resources (examiners, moderators) etc.</a:t>
            </a:r>
          </a:p>
        </p:txBody>
      </p:sp>
      <p:sp>
        <p:nvSpPr>
          <p:cNvPr id="4" name="Slide Number Placeholder 3"/>
          <p:cNvSpPr>
            <a:spLocks noGrp="1"/>
          </p:cNvSpPr>
          <p:nvPr>
            <p:ph type="sldNum" sz="quarter" idx="10"/>
          </p:nvPr>
        </p:nvSpPr>
        <p:spPr/>
        <p:txBody>
          <a:bodyPr/>
          <a:lstStyle/>
          <a:p>
            <a:fld id="{D23AED95-1CD2-4167-AC89-A22244E94598}" type="slidenum">
              <a:rPr lang="en-GB" smtClean="0">
                <a:solidFill>
                  <a:srgbClr val="000000"/>
                </a:solidFill>
              </a:rPr>
              <a:pPr/>
              <a:t>10</a:t>
            </a:fld>
            <a:endParaRPr lang="en-GB" dirty="0">
              <a:solidFill>
                <a:srgbClr val="000000"/>
              </a:solidFill>
            </a:endParaRPr>
          </a:p>
        </p:txBody>
      </p:sp>
    </p:spTree>
    <p:extLst>
      <p:ext uri="{BB962C8B-B14F-4D97-AF65-F5344CB8AC3E}">
        <p14:creationId xmlns:p14="http://schemas.microsoft.com/office/powerpoint/2010/main" val="3575298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Approval</a:t>
            </a:r>
          </a:p>
          <a:p>
            <a:r>
              <a:rPr lang="en-GB" dirty="0"/>
              <a:t>New centres will need to gain centre approval. Existing centres who wish to offer this qualification must go through City &amp; Guilds’ full Qualification Approval Process. There is no fast track approval for this qualification. Please refer to the City &amp; Guilds website for further information on the approval process: www.cityandguilds.com</a:t>
            </a:r>
          </a:p>
          <a:p>
            <a:endParaRPr lang="en-GB" dirty="0"/>
          </a:p>
          <a:p>
            <a:r>
              <a:rPr lang="en-GB" b="1" dirty="0"/>
              <a:t>Resource requirements </a:t>
            </a:r>
          </a:p>
          <a:p>
            <a:r>
              <a:rPr lang="en-GB" dirty="0"/>
              <a:t>Centre staff should familiarise themselves with the structure, content and assessment requirements of the qualification before designing a course programme, as detailed under the following headings.</a:t>
            </a:r>
          </a:p>
          <a:p>
            <a:pPr marL="171450" indent="-171450">
              <a:buFontTx/>
              <a:buChar char="-"/>
            </a:pPr>
            <a:r>
              <a:rPr lang="en-GB" dirty="0"/>
              <a:t>Centre staffing</a:t>
            </a:r>
          </a:p>
          <a:p>
            <a:pPr marL="171450" indent="-171450">
              <a:buFontTx/>
              <a:buChar char="-"/>
            </a:pPr>
            <a:r>
              <a:rPr lang="en-GB" dirty="0"/>
              <a:t>Physical resources</a:t>
            </a:r>
          </a:p>
          <a:p>
            <a:pPr marL="171450" indent="-171450">
              <a:buFontTx/>
              <a:buChar char="-"/>
            </a:pPr>
            <a:r>
              <a:rPr lang="en-GB" dirty="0"/>
              <a:t>Internal Quality Assurance</a:t>
            </a:r>
          </a:p>
          <a:p>
            <a:pPr marL="171450" indent="-171450">
              <a:buFontTx/>
              <a:buChar char="-"/>
            </a:pPr>
            <a:endParaRPr lang="en-GB" dirty="0"/>
          </a:p>
          <a:p>
            <a:r>
              <a:rPr lang="en-GB" b="1" dirty="0"/>
              <a:t>Registration &amp; Booking</a:t>
            </a:r>
          </a:p>
          <a:p>
            <a:r>
              <a:rPr lang="en-GB" dirty="0"/>
              <a:t>All learners must be registered in the usual manner via Walled Garden. </a:t>
            </a:r>
          </a:p>
          <a:p>
            <a:r>
              <a:rPr lang="en-GB" dirty="0"/>
              <a:t>All learners will also need to be booked for assessments in the academic year that they are sitting the assessments. This will need to be done in the relevant window (currently looking at November and January as booking windows). City &amp; Guilds requires this information in order to plan resources (examiners, moderators) etc.</a:t>
            </a:r>
          </a:p>
          <a:p>
            <a:pPr marL="0" indent="0">
              <a:buFontTx/>
              <a:buNone/>
            </a:pPr>
            <a:r>
              <a:rPr lang="en-GB" baseline="0" dirty="0" smtClean="0"/>
              <a:t>.</a:t>
            </a:r>
          </a:p>
        </p:txBody>
      </p:sp>
      <p:sp>
        <p:nvSpPr>
          <p:cNvPr id="4" name="Slide Number Placeholder 3"/>
          <p:cNvSpPr>
            <a:spLocks noGrp="1"/>
          </p:cNvSpPr>
          <p:nvPr>
            <p:ph type="sldNum" sz="quarter" idx="10"/>
          </p:nvPr>
        </p:nvSpPr>
        <p:spPr/>
        <p:txBody>
          <a:bodyPr/>
          <a:lstStyle/>
          <a:p>
            <a:fld id="{D23AED95-1CD2-4167-AC89-A22244E94598}" type="slidenum">
              <a:rPr lang="en-GB" smtClean="0">
                <a:solidFill>
                  <a:srgbClr val="000000"/>
                </a:solidFill>
              </a:rPr>
              <a:pPr/>
              <a:t>11</a:t>
            </a:fld>
            <a:endParaRPr lang="en-GB" dirty="0">
              <a:solidFill>
                <a:srgbClr val="000000"/>
              </a:solidFill>
            </a:endParaRPr>
          </a:p>
        </p:txBody>
      </p:sp>
    </p:spTree>
    <p:extLst>
      <p:ext uri="{BB962C8B-B14F-4D97-AF65-F5344CB8AC3E}">
        <p14:creationId xmlns:p14="http://schemas.microsoft.com/office/powerpoint/2010/main" val="2813117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9C41C5-EEC2-4ECF-826D-BF331977D5B1}" type="slidenum">
              <a:rPr lang="en-GB" smtClean="0"/>
              <a:t>12</a:t>
            </a:fld>
            <a:endParaRPr lang="en-GB" dirty="0"/>
          </a:p>
        </p:txBody>
      </p:sp>
    </p:spTree>
    <p:extLst>
      <p:ext uri="{BB962C8B-B14F-4D97-AF65-F5344CB8AC3E}">
        <p14:creationId xmlns:p14="http://schemas.microsoft.com/office/powerpoint/2010/main" val="4122103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the Key Stage 5 Technical Qualifications, Employer Involvement is a requirement that must be successfully met in order for learners to achieve the qualification. Although it does not contribute to the overall qualification grading, employer involvement in the delivery and/or assessment of these qualifications is essential for all candidates, and will therefore be externally quality assured by City &amp; Guilds. </a:t>
            </a:r>
          </a:p>
          <a:p>
            <a:endParaRPr lang="en-GB" dirty="0"/>
          </a:p>
          <a:p>
            <a:r>
              <a:rPr lang="en-GB" dirty="0">
                <a:latin typeface="Arial" charset="0"/>
                <a:cs typeface="Arial" charset="0"/>
              </a:rPr>
              <a:t>The ultimate aim of Employer Involvement in the delivery and assessment of Technical qualifications is to develop and enrich student’s experience.  Structured programmes of Employer Involvement in the delivery and assessment of the Technical Qualifications will;  </a:t>
            </a:r>
          </a:p>
          <a:p>
            <a:endParaRPr lang="en-GB" dirty="0">
              <a:latin typeface="Arial" charset="0"/>
              <a:cs typeface="Arial" charset="0"/>
            </a:endParaRPr>
          </a:p>
          <a:p>
            <a:pPr marL="171450" lvl="0" indent="-171450">
              <a:buFont typeface="Arial" panose="020B0604020202020204" pitchFamily="34" charset="0"/>
              <a:buChar char="•"/>
            </a:pPr>
            <a:r>
              <a:rPr lang="en-GB" dirty="0">
                <a:latin typeface="Arial" charset="0"/>
                <a:cs typeface="Arial" charset="0"/>
              </a:rPr>
              <a:t>prepare 16 -19 learners for work </a:t>
            </a:r>
          </a:p>
          <a:p>
            <a:pPr marL="171450" lvl="0" indent="-171450">
              <a:buFont typeface="Arial" panose="020B0604020202020204" pitchFamily="34" charset="0"/>
              <a:buChar char="•"/>
            </a:pPr>
            <a:r>
              <a:rPr lang="en-GB" dirty="0">
                <a:latin typeface="Arial" charset="0"/>
                <a:cs typeface="Arial" charset="0"/>
              </a:rPr>
              <a:t>be mutually beneficial for employers and centres</a:t>
            </a:r>
          </a:p>
          <a:p>
            <a:pPr marL="171450" lvl="0" indent="-171450">
              <a:buFont typeface="Arial" panose="020B0604020202020204" pitchFamily="34" charset="0"/>
              <a:buChar char="•"/>
            </a:pPr>
            <a:r>
              <a:rPr lang="en-GB" dirty="0">
                <a:latin typeface="Arial" charset="0"/>
                <a:cs typeface="Arial" charset="0"/>
              </a:rPr>
              <a:t>utilise employer expertise to enrich learner experience</a:t>
            </a:r>
          </a:p>
          <a:p>
            <a:pPr marL="171450" lvl="0" indent="-171450">
              <a:buFont typeface="Arial" panose="020B0604020202020204" pitchFamily="34" charset="0"/>
              <a:buChar char="•"/>
            </a:pPr>
            <a:r>
              <a:rPr lang="en-GB" dirty="0">
                <a:latin typeface="Arial" charset="0"/>
                <a:cs typeface="Arial" charset="0"/>
              </a:rPr>
              <a:t>enable employers to feed into curriculums and programmes of study </a:t>
            </a:r>
          </a:p>
          <a:p>
            <a:pPr marL="171450" lvl="0" indent="-171450">
              <a:buFont typeface="Arial" panose="020B0604020202020204" pitchFamily="34" charset="0"/>
              <a:buChar char="•"/>
            </a:pPr>
            <a:r>
              <a:rPr lang="en-GB" dirty="0">
                <a:latin typeface="Arial" charset="0"/>
                <a:cs typeface="Arial" charset="0"/>
              </a:rPr>
              <a:t>provide work placements that are tailored to specific learner needs </a:t>
            </a:r>
          </a:p>
          <a:p>
            <a:pPr marL="171450" lvl="0" indent="-171450">
              <a:buFont typeface="Arial" panose="020B0604020202020204" pitchFamily="34" charset="0"/>
              <a:buChar char="•"/>
            </a:pPr>
            <a:r>
              <a:rPr lang="en-GB" dirty="0">
                <a:latin typeface="Arial" charset="0"/>
                <a:cs typeface="Arial" charset="0"/>
              </a:rPr>
              <a:t>provide formalised and auditable evidence that centres are meeting the requirement</a:t>
            </a:r>
          </a:p>
          <a:p>
            <a:r>
              <a:rPr lang="en-GB" dirty="0">
                <a:latin typeface="Arial" charset="0"/>
                <a:cs typeface="Arial" charset="0"/>
              </a:rPr>
              <a:t> </a:t>
            </a:r>
          </a:p>
          <a:p>
            <a:r>
              <a:rPr lang="en-GB" dirty="0">
                <a:latin typeface="Arial" charset="0"/>
                <a:cs typeface="Arial" charset="0"/>
              </a:rPr>
              <a:t>Employer involvement is a formal component of the delivery of KS5 Technical Qualifications. In order to claim the </a:t>
            </a:r>
            <a:r>
              <a:rPr lang="en-GB" i="1" dirty="0">
                <a:latin typeface="Arial" charset="0"/>
                <a:cs typeface="Arial" charset="0"/>
              </a:rPr>
              <a:t>Employer involvement</a:t>
            </a:r>
            <a:r>
              <a:rPr lang="en-GB" dirty="0">
                <a:latin typeface="Arial" charset="0"/>
                <a:cs typeface="Arial" charset="0"/>
              </a:rPr>
              <a:t> component for each learner, centres must gather evidence that demonstrates that the learner has been involved in meaningful employer-based activities, relating to the qualification’s mandatory content. </a:t>
            </a:r>
          </a:p>
          <a:p>
            <a:r>
              <a:rPr lang="en-GB" dirty="0">
                <a:latin typeface="Arial" charset="0"/>
                <a:cs typeface="Arial" charset="0"/>
              </a:rPr>
              <a:t> </a:t>
            </a:r>
          </a:p>
          <a:p>
            <a:r>
              <a:rPr lang="en-GB" dirty="0">
                <a:latin typeface="Arial" charset="0"/>
                <a:cs typeface="Arial" charset="0"/>
              </a:rPr>
              <a:t>Centres must record the range and type of employer involvement each learner has experienced. These records must be available for external quality assurance by City &amp; Guilds upon request.</a:t>
            </a:r>
          </a:p>
          <a:p>
            <a:endParaRPr lang="en-GB" dirty="0"/>
          </a:p>
          <a:p>
            <a:endParaRPr lang="en-GB" dirty="0"/>
          </a:p>
        </p:txBody>
      </p:sp>
      <p:sp>
        <p:nvSpPr>
          <p:cNvPr id="4" name="Slide Number Placeholder 3"/>
          <p:cNvSpPr>
            <a:spLocks noGrp="1"/>
          </p:cNvSpPr>
          <p:nvPr>
            <p:ph type="sldNum" sz="quarter" idx="10"/>
          </p:nvPr>
        </p:nvSpPr>
        <p:spPr/>
        <p:txBody>
          <a:bodyPr/>
          <a:lstStyle/>
          <a:p>
            <a:fld id="{D23AED95-1CD2-4167-AC89-A22244E94598}" type="slidenum">
              <a:rPr lang="en-GB" smtClean="0">
                <a:solidFill>
                  <a:srgbClr val="000000"/>
                </a:solidFill>
              </a:rPr>
              <a:pPr/>
              <a:t>13</a:t>
            </a:fld>
            <a:endParaRPr lang="en-GB" dirty="0">
              <a:solidFill>
                <a:srgbClr val="000000"/>
              </a:solidFill>
            </a:endParaRPr>
          </a:p>
        </p:txBody>
      </p:sp>
    </p:spTree>
    <p:extLst>
      <p:ext uri="{BB962C8B-B14F-4D97-AF65-F5344CB8AC3E}">
        <p14:creationId xmlns:p14="http://schemas.microsoft.com/office/powerpoint/2010/main" val="1826541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be eligible, employer involvement activities must relate to one or more elements of the mandatory content of this qualification. This will be quality assured by City &amp; Guilds and any candidate who does not meet this requirement will not be able to achieve the qualification certificate.</a:t>
            </a:r>
          </a:p>
          <a:p>
            <a:endParaRPr lang="en-GB" dirty="0"/>
          </a:p>
          <a:p>
            <a:r>
              <a:rPr lang="en-GB" dirty="0">
                <a:latin typeface="Arial" charset="0"/>
                <a:cs typeface="Arial" charset="0"/>
              </a:rPr>
              <a:t>It is expected that the centre will plan a range of activities that provide sufficient live involvement for each learner to have opportunities to interact directly with a range of individuals employed in the related industry. Centres must also provide contingencies for learners who may be absent for part of their teaching, so that they are not disadvantaged. Any absence that results in a learner missing arranged activities must be documented.</a:t>
            </a:r>
          </a:p>
          <a:p>
            <a:endParaRPr lang="en-GB" dirty="0">
              <a:latin typeface="Arial" charset="0"/>
              <a:cs typeface="Arial" charset="0"/>
            </a:endParaRPr>
          </a:p>
          <a:p>
            <a:r>
              <a:rPr lang="en-GB" dirty="0"/>
              <a:t>The key message for centres is that employer involvement activities must be meaningful, sector specific and relate to the mandatory content.  One developed and involving activity could be more beneficial to a learner than a number of less involving activates </a:t>
            </a:r>
          </a:p>
          <a:p>
            <a:endParaRPr lang="en-GB" dirty="0"/>
          </a:p>
          <a:p>
            <a:r>
              <a:rPr lang="en-GB" dirty="0"/>
              <a:t>Some examples of ‘meaningful’ EI activities:</a:t>
            </a:r>
          </a:p>
          <a:p>
            <a:endParaRPr lang="en-GB" dirty="0"/>
          </a:p>
          <a:p>
            <a:pPr marL="171450" indent="-171450">
              <a:buFont typeface="Arial" panose="020B0604020202020204" pitchFamily="34" charset="0"/>
              <a:buChar char="•"/>
            </a:pPr>
            <a:r>
              <a:rPr lang="en-GB" dirty="0"/>
              <a:t>Work experience activities</a:t>
            </a:r>
          </a:p>
          <a:p>
            <a:pPr marL="171450" indent="-171450">
              <a:buFont typeface="Arial" panose="020B0604020202020204" pitchFamily="34" charset="0"/>
              <a:buChar char="•"/>
            </a:pPr>
            <a:r>
              <a:rPr lang="en-GB" dirty="0"/>
              <a:t>Work placement </a:t>
            </a:r>
          </a:p>
          <a:p>
            <a:pPr marL="171450" indent="-171450">
              <a:buFont typeface="Arial" panose="020B0604020202020204" pitchFamily="34" charset="0"/>
              <a:buChar char="•"/>
            </a:pPr>
            <a:r>
              <a:rPr lang="en-GB" dirty="0"/>
              <a:t>Practical activities</a:t>
            </a:r>
          </a:p>
          <a:p>
            <a:pPr marL="171450" indent="-171450">
              <a:buFont typeface="Arial" panose="020B0604020202020204" pitchFamily="34" charset="0"/>
              <a:buChar char="•"/>
            </a:pPr>
            <a:r>
              <a:rPr lang="en-GB" dirty="0"/>
              <a:t>Adapted or locally set tasks and assessments</a:t>
            </a:r>
          </a:p>
          <a:p>
            <a:pPr marL="171450" indent="-171450">
              <a:buFont typeface="Arial" panose="020B0604020202020204" pitchFamily="34" charset="0"/>
              <a:buChar char="•"/>
            </a:pPr>
            <a:r>
              <a:rPr lang="en-GB" dirty="0"/>
              <a:t>Guest lectures from industry professionals</a:t>
            </a:r>
          </a:p>
          <a:p>
            <a:pPr marL="171450" indent="-171450">
              <a:buFont typeface="Arial" panose="020B0604020202020204" pitchFamily="34" charset="0"/>
              <a:buChar char="•"/>
            </a:pPr>
            <a:r>
              <a:rPr lang="en-GB" dirty="0"/>
              <a:t>Master classes run by employers</a:t>
            </a:r>
          </a:p>
          <a:p>
            <a:pPr marL="171450" indent="-171450">
              <a:buFont typeface="Arial" panose="020B0604020202020204" pitchFamily="34" charset="0"/>
              <a:buChar char="•"/>
            </a:pPr>
            <a:r>
              <a:rPr lang="en-GB" dirty="0"/>
              <a:t>Industry practitioners / employers acting as expert witnesses for practical assessment </a:t>
            </a:r>
          </a:p>
        </p:txBody>
      </p:sp>
      <p:sp>
        <p:nvSpPr>
          <p:cNvPr id="4" name="Slide Number Placeholder 3"/>
          <p:cNvSpPr>
            <a:spLocks noGrp="1"/>
          </p:cNvSpPr>
          <p:nvPr>
            <p:ph type="sldNum" sz="quarter" idx="10"/>
          </p:nvPr>
        </p:nvSpPr>
        <p:spPr/>
        <p:txBody>
          <a:bodyPr/>
          <a:lstStyle/>
          <a:p>
            <a:fld id="{D23AED95-1CD2-4167-AC89-A22244E94598}" type="slidenum">
              <a:rPr lang="en-GB" smtClean="0">
                <a:solidFill>
                  <a:srgbClr val="000000"/>
                </a:solidFill>
              </a:rPr>
              <a:pPr/>
              <a:t>14</a:t>
            </a:fld>
            <a:endParaRPr lang="en-GB" dirty="0">
              <a:solidFill>
                <a:srgbClr val="000000"/>
              </a:solidFill>
            </a:endParaRPr>
          </a:p>
        </p:txBody>
      </p:sp>
    </p:spTree>
    <p:extLst>
      <p:ext uri="{BB962C8B-B14F-4D97-AF65-F5344CB8AC3E}">
        <p14:creationId xmlns:p14="http://schemas.microsoft.com/office/powerpoint/2010/main" val="1967028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9C41C5-EEC2-4ECF-826D-BF331977D5B1}" type="slidenum">
              <a:rPr lang="en-GB" smtClean="0"/>
              <a:t>15</a:t>
            </a:fld>
            <a:endParaRPr lang="en-GB" dirty="0"/>
          </a:p>
        </p:txBody>
      </p:sp>
    </p:spTree>
    <p:extLst>
      <p:ext uri="{BB962C8B-B14F-4D97-AF65-F5344CB8AC3E}">
        <p14:creationId xmlns:p14="http://schemas.microsoft.com/office/powerpoint/2010/main" val="3286486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now look at the two main elements of </a:t>
            </a:r>
            <a:r>
              <a:rPr lang="en-GB" dirty="0" err="1"/>
              <a:t>TechBac</a:t>
            </a:r>
            <a:r>
              <a:rPr lang="en-GB" dirty="0"/>
              <a:t> in more detail, starting with </a:t>
            </a:r>
            <a:r>
              <a:rPr lang="en-GB" b="1" dirty="0"/>
              <a:t>Technical Qualifications</a:t>
            </a:r>
            <a:r>
              <a:rPr lang="en-GB" dirty="0"/>
              <a:t>. </a:t>
            </a:r>
          </a:p>
          <a:p>
            <a:endParaRPr lang="en-GB" dirty="0"/>
          </a:p>
          <a:p>
            <a:r>
              <a:rPr lang="en-GB" dirty="0"/>
              <a:t>Our new City &amp; Guilds Technical qualifications have been designed and endorsed by employers, providing up to date and highly relevant skills with graded assessments. A practical and applied approach to assessment ensures that staff have more time to focus on teaching and learning, for more successful outcomes.</a:t>
            </a:r>
          </a:p>
          <a:p>
            <a:endParaRPr lang="en-GB" dirty="0"/>
          </a:p>
          <a:p>
            <a:r>
              <a:rPr lang="en-GB" dirty="0"/>
              <a:t>Technical qualifications are comprised of the following elements:</a:t>
            </a:r>
          </a:p>
          <a:p>
            <a:endParaRPr lang="en-GB" dirty="0"/>
          </a:p>
          <a:p>
            <a:pPr marL="171450" indent="-171450">
              <a:buFontTx/>
              <a:buChar char="-"/>
            </a:pPr>
            <a:r>
              <a:rPr lang="en-GB" b="1" dirty="0"/>
              <a:t>Synoptic assessment </a:t>
            </a:r>
            <a:r>
              <a:rPr lang="en-GB" dirty="0"/>
              <a:t>– </a:t>
            </a:r>
            <a:r>
              <a:rPr lang="en-GB" dirty="0">
                <a:latin typeface="Arial" charset="0"/>
                <a:cs typeface="Arial" charset="0"/>
              </a:rPr>
              <a:t>this is assessment in which two or more  areas of  learning  are brought together in a single assessment. This approach has been adopted for  this qualification in order to help learners make connections between areas of learning and to promote holistic delivery and understanding of the subject. Synoptic assessments are comprised of a </a:t>
            </a:r>
            <a:r>
              <a:rPr lang="en-GB" b="1" dirty="0">
                <a:latin typeface="Arial" charset="0"/>
                <a:cs typeface="Arial" charset="0"/>
              </a:rPr>
              <a:t>Practical Assignment </a:t>
            </a:r>
            <a:r>
              <a:rPr lang="en-GB" dirty="0">
                <a:latin typeface="Arial" charset="0"/>
                <a:cs typeface="Arial" charset="0"/>
              </a:rPr>
              <a:t>and a written </a:t>
            </a:r>
            <a:r>
              <a:rPr lang="en-GB" b="1" dirty="0">
                <a:latin typeface="Arial" charset="0"/>
                <a:cs typeface="Arial" charset="0"/>
              </a:rPr>
              <a:t>Examination</a:t>
            </a:r>
            <a:r>
              <a:rPr lang="en-GB" dirty="0">
                <a:latin typeface="Arial" charset="0"/>
                <a:cs typeface="Arial" charset="0"/>
              </a:rPr>
              <a:t>. </a:t>
            </a:r>
          </a:p>
          <a:p>
            <a:endParaRPr lang="en-GB" dirty="0">
              <a:latin typeface="Arial" charset="0"/>
              <a:cs typeface="Arial" charset="0"/>
            </a:endParaRPr>
          </a:p>
          <a:p>
            <a:r>
              <a:rPr lang="en-GB" dirty="0">
                <a:latin typeface="Arial" charset="0"/>
                <a:cs typeface="Arial" charset="0"/>
              </a:rPr>
              <a:t>	The </a:t>
            </a:r>
            <a:r>
              <a:rPr lang="en-GB" b="1" dirty="0">
                <a:latin typeface="Arial" charset="0"/>
                <a:cs typeface="Arial" charset="0"/>
              </a:rPr>
              <a:t>assignments</a:t>
            </a:r>
            <a:r>
              <a:rPr lang="en-GB" dirty="0">
                <a:latin typeface="Arial" charset="0"/>
                <a:cs typeface="Arial" charset="0"/>
              </a:rPr>
              <a:t>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r>
              <a:rPr lang="en-GB" dirty="0">
                <a:latin typeface="Arial" charset="0"/>
                <a:cs typeface="Arial" charset="0"/>
              </a:rPr>
              <a:t>	</a:t>
            </a:r>
          </a:p>
          <a:p>
            <a:r>
              <a:rPr lang="en-GB" dirty="0">
                <a:latin typeface="Arial" charset="0"/>
                <a:cs typeface="Arial" charset="0"/>
              </a:rPr>
              <a:t>	The </a:t>
            </a:r>
            <a:r>
              <a:rPr lang="en-GB" b="1" dirty="0">
                <a:latin typeface="Arial" charset="0"/>
                <a:cs typeface="Arial" charset="0"/>
              </a:rPr>
              <a:t>examinations</a:t>
            </a:r>
            <a:r>
              <a:rPr lang="en-GB" dirty="0">
                <a:latin typeface="Arial" charset="0"/>
                <a:cs typeface="Arial" charset="0"/>
              </a:rPr>
              <a:t> are externally set and externally marked, and will be sat online through City &amp; Guilds’ computer-based assessment platform. The exam  assesses the depth and breadth of the candidate’s understanding of the mandatory 	content of the qualification. </a:t>
            </a:r>
          </a:p>
          <a:p>
            <a:endParaRPr lang="en-GB" dirty="0">
              <a:latin typeface="Arial" charset="0"/>
              <a:cs typeface="Arial" charset="0"/>
            </a:endParaRPr>
          </a:p>
          <a:p>
            <a:pPr marL="171450" indent="-171450">
              <a:buFontTx/>
              <a:buChar char="-"/>
            </a:pPr>
            <a:endParaRPr lang="en-GB" b="1" dirty="0">
              <a:latin typeface="Arial" charset="0"/>
              <a:cs typeface="Arial" charset="0"/>
            </a:endParaRPr>
          </a:p>
          <a:p>
            <a:pPr marL="171450" indent="-171450">
              <a:buFontTx/>
              <a:buChar char="-"/>
            </a:pPr>
            <a:r>
              <a:rPr lang="en-GB" b="1" dirty="0">
                <a:latin typeface="Arial" charset="0"/>
                <a:cs typeface="Arial" charset="0"/>
              </a:rPr>
              <a:t>Employer</a:t>
            </a:r>
            <a:r>
              <a:rPr lang="en-GB" dirty="0">
                <a:latin typeface="Arial" charset="0"/>
                <a:cs typeface="Arial" charset="0"/>
              </a:rPr>
              <a:t> </a:t>
            </a:r>
            <a:r>
              <a:rPr lang="en-GB" b="1" dirty="0">
                <a:latin typeface="Arial" charset="0"/>
                <a:cs typeface="Arial" charset="0"/>
              </a:rPr>
              <a:t>Involvement</a:t>
            </a:r>
            <a:r>
              <a:rPr lang="en-GB" dirty="0">
                <a:latin typeface="Arial" charset="0"/>
                <a:cs typeface="Arial" charset="0"/>
              </a:rPr>
              <a:t> - for the Key Stage 5 Technical Qualifications, Employer Involvement is a requirement that must be successfully met in order for learners to achieve the qualification. Although it does not contribute to the overall qualification grading, employer involvement in the delivery and/or assessment of these qualifications is essential for all candidates, and will therefore be externally quality assured by City &amp; Guilds. The EQAs will review the centre employer involvement plans at approval stage, and then the Quality team will sample the evidence at cohort level, when the centre submits at the end of the academic year.</a:t>
            </a:r>
          </a:p>
          <a:p>
            <a:endParaRPr lang="en-GB" dirty="0">
              <a:latin typeface="Arial" charset="0"/>
              <a:cs typeface="Arial" charset="0"/>
            </a:endParaRPr>
          </a:p>
          <a:p>
            <a:pPr marL="171450" indent="-171450">
              <a:buFontTx/>
              <a:buChar char="-"/>
            </a:pPr>
            <a:endParaRPr lang="en-GB" dirty="0">
              <a:latin typeface="Arial" charset="0"/>
              <a:cs typeface="Arial" charset="0"/>
            </a:endParaRPr>
          </a:p>
          <a:p>
            <a:pPr marL="171450" indent="-171450">
              <a:buFontTx/>
              <a:buChar char="-"/>
            </a:pPr>
            <a:r>
              <a:rPr lang="en-GB" b="1" dirty="0">
                <a:latin typeface="Arial" charset="0"/>
                <a:cs typeface="Arial" charset="0"/>
              </a:rPr>
              <a:t>Optional Units </a:t>
            </a:r>
            <a:r>
              <a:rPr lang="en-GB" dirty="0">
                <a:latin typeface="Arial" charset="0"/>
                <a:cs typeface="Arial" charset="0"/>
              </a:rPr>
              <a:t>- These assignments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pPr marL="171450" indent="-171450">
              <a:buFontTx/>
              <a:buChar char="-"/>
            </a:pPr>
            <a:endParaRPr lang="en-GB" dirty="0">
              <a:latin typeface="Arial" charset="0"/>
              <a:cs typeface="Arial" charset="0"/>
            </a:endParaRPr>
          </a:p>
          <a:p>
            <a:r>
              <a:rPr lang="en-GB" dirty="0">
                <a:latin typeface="Arial" charset="0"/>
                <a:cs typeface="Arial" charset="0"/>
              </a:rPr>
              <a:t>All elements are mandatory to achieve the Technical Qualification (although Employer Involvement is only a requirement for KS5 </a:t>
            </a:r>
            <a:r>
              <a:rPr lang="en-GB" dirty="0" err="1">
                <a:latin typeface="Arial" charset="0"/>
                <a:cs typeface="Arial" charset="0"/>
              </a:rPr>
              <a:t>quals</a:t>
            </a:r>
            <a:r>
              <a:rPr lang="en-GB" dirty="0">
                <a:latin typeface="Arial" charset="0"/>
                <a:cs typeface="Arial" charset="0"/>
              </a:rPr>
              <a:t>). However only the Synoptic Assessments contribute towards the final grade. </a:t>
            </a:r>
          </a:p>
          <a:p>
            <a:endParaRPr lang="en-GB" dirty="0">
              <a:latin typeface="Arial" charset="0"/>
              <a:cs typeface="Arial" charset="0"/>
            </a:endParaRPr>
          </a:p>
          <a:p>
            <a:r>
              <a:rPr lang="en-GB" dirty="0">
                <a:latin typeface="Arial" charset="0"/>
                <a:cs typeface="Arial" charset="0"/>
              </a:rPr>
              <a:t>There is no Direct Claim Status for any of the components, so centres will no be able to claim results themselves. </a:t>
            </a:r>
            <a:endParaRPr lang="en-GB" dirty="0"/>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D23AED95-1CD2-4167-AC89-A22244E94598}" type="slidenum">
              <a:rPr lang="en-GB" smtClean="0">
                <a:solidFill>
                  <a:srgbClr val="000000"/>
                </a:solidFill>
              </a:rPr>
              <a:pPr/>
              <a:t>16</a:t>
            </a:fld>
            <a:endParaRPr lang="en-GB" dirty="0">
              <a:solidFill>
                <a:srgbClr val="000000"/>
              </a:solidFill>
            </a:endParaRPr>
          </a:p>
        </p:txBody>
      </p:sp>
    </p:spTree>
    <p:extLst>
      <p:ext uri="{BB962C8B-B14F-4D97-AF65-F5344CB8AC3E}">
        <p14:creationId xmlns:p14="http://schemas.microsoft.com/office/powerpoint/2010/main" val="766864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9C41C5-EEC2-4ECF-826D-BF331977D5B1}" type="slidenum">
              <a:rPr lang="en-GB" smtClean="0"/>
              <a:t>17</a:t>
            </a:fld>
            <a:endParaRPr lang="en-GB" dirty="0"/>
          </a:p>
        </p:txBody>
      </p:sp>
    </p:spTree>
    <p:extLst>
      <p:ext uri="{BB962C8B-B14F-4D97-AF65-F5344CB8AC3E}">
        <p14:creationId xmlns:p14="http://schemas.microsoft.com/office/powerpoint/2010/main" val="2744575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will now look at</a:t>
            </a:r>
            <a:r>
              <a:rPr lang="en-GB" baseline="0" dirty="0" smtClean="0"/>
              <a:t> the two main elements of TechBac in more detail, starting with </a:t>
            </a:r>
            <a:r>
              <a:rPr lang="en-GB" b="1" baseline="0" dirty="0" smtClean="0"/>
              <a:t>Technical Qualifications</a:t>
            </a:r>
            <a:r>
              <a:rPr lang="en-GB" baseline="0" dirty="0" smtClean="0"/>
              <a:t>. </a:t>
            </a:r>
          </a:p>
          <a:p>
            <a:endParaRPr lang="en-GB" baseline="0" dirty="0" smtClean="0"/>
          </a:p>
          <a:p>
            <a:r>
              <a:rPr lang="en-GB" baseline="0" dirty="0" smtClean="0"/>
              <a:t>Our new City &amp; Guilds Technical qualifications have been designed and endorsed by employers, providing up to date and highly relevant skills with graded assessments. A practical and applied approach to assessment ensures that staff have more time to focus on teaching and learning, for more successful outcomes.</a:t>
            </a:r>
          </a:p>
          <a:p>
            <a:endParaRPr lang="en-GB" baseline="0" dirty="0" smtClean="0"/>
          </a:p>
          <a:p>
            <a:r>
              <a:rPr lang="en-GB" baseline="0" dirty="0" smtClean="0"/>
              <a:t>Technical qualifications are comprised of the following elements:</a:t>
            </a:r>
          </a:p>
          <a:p>
            <a:endParaRPr lang="en-GB" baseline="0" dirty="0" smtClean="0"/>
          </a:p>
          <a:p>
            <a:pPr marL="171450" indent="-171450">
              <a:buFontTx/>
              <a:buChar char="-"/>
            </a:pPr>
            <a:r>
              <a:rPr lang="en-GB" b="1" baseline="0" dirty="0" smtClean="0"/>
              <a:t>Synoptic assessment </a:t>
            </a:r>
            <a:r>
              <a:rPr lang="en-GB" baseline="0" dirty="0" smtClean="0"/>
              <a:t>– </a:t>
            </a:r>
            <a:r>
              <a:rPr lang="en-GB" sz="1200" kern="1200" dirty="0" smtClean="0">
                <a:solidFill>
                  <a:schemeClr val="tx1"/>
                </a:solidFill>
                <a:effectLst/>
                <a:latin typeface="Arial" charset="0"/>
                <a:ea typeface="+mn-ea"/>
                <a:cs typeface="Arial" charset="0"/>
              </a:rPr>
              <a:t>this is assessment in which two or more  areas of  learning  are brought together in a single assessment. This approach has been adopted for  this qualification in order to help learners make connections between areas of learning and to promote holistic delivery and understanding of the subject. Synoptic</a:t>
            </a:r>
            <a:r>
              <a:rPr lang="en-GB" sz="1200" kern="1200" baseline="0" dirty="0" smtClean="0">
                <a:solidFill>
                  <a:schemeClr val="tx1"/>
                </a:solidFill>
                <a:effectLst/>
                <a:latin typeface="Arial" charset="0"/>
                <a:ea typeface="+mn-ea"/>
                <a:cs typeface="Arial" charset="0"/>
              </a:rPr>
              <a:t> assessments are comprised of a </a:t>
            </a:r>
            <a:r>
              <a:rPr lang="en-GB" sz="1200" b="1" kern="1200" baseline="0" dirty="0" smtClean="0">
                <a:solidFill>
                  <a:schemeClr val="tx1"/>
                </a:solidFill>
                <a:effectLst/>
                <a:latin typeface="Arial" charset="0"/>
                <a:ea typeface="+mn-ea"/>
                <a:cs typeface="Arial" charset="0"/>
              </a:rPr>
              <a:t>Practical Assignment </a:t>
            </a:r>
            <a:r>
              <a:rPr lang="en-GB" sz="1200" kern="1200" baseline="0" dirty="0" smtClean="0">
                <a:solidFill>
                  <a:schemeClr val="tx1"/>
                </a:solidFill>
                <a:effectLst/>
                <a:latin typeface="Arial" charset="0"/>
                <a:ea typeface="+mn-ea"/>
                <a:cs typeface="Arial" charset="0"/>
              </a:rPr>
              <a:t>and a written </a:t>
            </a:r>
            <a:r>
              <a:rPr lang="en-GB" sz="1200" b="1" kern="1200" baseline="0" dirty="0" smtClean="0">
                <a:solidFill>
                  <a:schemeClr val="tx1"/>
                </a:solidFill>
                <a:effectLst/>
                <a:latin typeface="Arial" charset="0"/>
                <a:ea typeface="+mn-ea"/>
                <a:cs typeface="Arial" charset="0"/>
              </a:rPr>
              <a:t>Examination</a:t>
            </a:r>
            <a:r>
              <a:rPr lang="en-GB" sz="1200" kern="1200" baseline="0" dirty="0" smtClean="0">
                <a:solidFill>
                  <a:schemeClr val="tx1"/>
                </a:solidFill>
                <a:effectLst/>
                <a:latin typeface="Arial" charset="0"/>
                <a:ea typeface="+mn-ea"/>
                <a:cs typeface="Arial" charset="0"/>
              </a:rPr>
              <a:t>. </a:t>
            </a:r>
          </a:p>
          <a:p>
            <a:pPr marL="0" indent="0">
              <a:buFontTx/>
              <a:buNone/>
            </a:pPr>
            <a:endParaRPr lang="en-GB" sz="1200" kern="1200" baseline="0" dirty="0" smtClean="0">
              <a:solidFill>
                <a:schemeClr val="tx1"/>
              </a:solidFill>
              <a:effectLst/>
              <a:latin typeface="Arial" charset="0"/>
              <a:ea typeface="+mn-ea"/>
              <a:cs typeface="Arial" charset="0"/>
            </a:endParaRPr>
          </a:p>
          <a:p>
            <a:pPr marL="0" indent="0">
              <a:buFontTx/>
              <a:buNone/>
            </a:pPr>
            <a:r>
              <a:rPr lang="en-GB" sz="1200" kern="1200" baseline="0" dirty="0" smtClean="0">
                <a:solidFill>
                  <a:schemeClr val="tx1"/>
                </a:solidFill>
                <a:effectLst/>
                <a:latin typeface="Arial" charset="0"/>
                <a:ea typeface="+mn-ea"/>
                <a:cs typeface="Arial" charset="0"/>
              </a:rPr>
              <a:t>	The </a:t>
            </a:r>
            <a:r>
              <a:rPr lang="en-GB" sz="1200" b="1" kern="1200" baseline="0" dirty="0" smtClean="0">
                <a:solidFill>
                  <a:schemeClr val="tx1"/>
                </a:solidFill>
                <a:effectLst/>
                <a:latin typeface="Arial" charset="0"/>
                <a:ea typeface="+mn-ea"/>
                <a:cs typeface="Arial" charset="0"/>
              </a:rPr>
              <a:t>assignments</a:t>
            </a:r>
            <a:r>
              <a:rPr lang="en-GB" sz="1200" kern="1200" baseline="0" dirty="0" smtClean="0">
                <a:solidFill>
                  <a:schemeClr val="tx1"/>
                </a:solidFill>
                <a:effectLst/>
                <a:latin typeface="Arial" charset="0"/>
                <a:ea typeface="+mn-ea"/>
                <a:cs typeface="Arial" charset="0"/>
              </a:rPr>
              <a:t>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pPr marL="0" indent="0">
              <a:buFontTx/>
              <a:buNone/>
            </a:pPr>
            <a:r>
              <a:rPr lang="en-GB" sz="1200" kern="1200" baseline="0" dirty="0" smtClean="0">
                <a:solidFill>
                  <a:schemeClr val="tx1"/>
                </a:solidFill>
                <a:effectLst/>
                <a:latin typeface="Arial" charset="0"/>
                <a:ea typeface="+mn-ea"/>
                <a:cs typeface="Arial" charset="0"/>
              </a:rPr>
              <a:t>	</a:t>
            </a:r>
          </a:p>
          <a:p>
            <a:pPr marL="0" indent="0">
              <a:buFontTx/>
              <a:buNone/>
            </a:pPr>
            <a:r>
              <a:rPr lang="en-GB" sz="1200" kern="1200" baseline="0" dirty="0" smtClean="0">
                <a:solidFill>
                  <a:schemeClr val="tx1"/>
                </a:solidFill>
                <a:effectLst/>
                <a:latin typeface="Arial" charset="0"/>
                <a:ea typeface="+mn-ea"/>
                <a:cs typeface="Arial" charset="0"/>
              </a:rPr>
              <a:t>	The </a:t>
            </a:r>
            <a:r>
              <a:rPr lang="en-GB" sz="1200" b="1" kern="1200" baseline="0" dirty="0" smtClean="0">
                <a:solidFill>
                  <a:schemeClr val="tx1"/>
                </a:solidFill>
                <a:effectLst/>
                <a:latin typeface="Arial" charset="0"/>
                <a:ea typeface="+mn-ea"/>
                <a:cs typeface="Arial" charset="0"/>
              </a:rPr>
              <a:t>examinations</a:t>
            </a:r>
            <a:r>
              <a:rPr lang="en-GB" sz="1200" kern="1200" baseline="0" dirty="0" smtClean="0">
                <a:solidFill>
                  <a:schemeClr val="tx1"/>
                </a:solidFill>
                <a:effectLst/>
                <a:latin typeface="Arial" charset="0"/>
                <a:ea typeface="+mn-ea"/>
                <a:cs typeface="Arial" charset="0"/>
              </a:rPr>
              <a:t> are externally set and externally marked, and will be sat online through City &amp; Guilds’ computer-based assessment platform. The exam  assesses the depth and breadth of the candidate’s understanding of the mandatory 	content of the qualification. </a:t>
            </a:r>
          </a:p>
          <a:p>
            <a:pPr marL="0" indent="0">
              <a:buFont typeface="Courier New" panose="02070309020205020404" pitchFamily="49" charset="0"/>
              <a:buNone/>
            </a:pPr>
            <a:endParaRPr lang="en-GB" sz="1200" kern="1200" baseline="0" dirty="0" smtClean="0">
              <a:solidFill>
                <a:schemeClr val="tx1"/>
              </a:solidFill>
              <a:effectLst/>
              <a:latin typeface="Arial" charset="0"/>
              <a:ea typeface="+mn-ea"/>
              <a:cs typeface="Arial" charset="0"/>
            </a:endParaRPr>
          </a:p>
          <a:p>
            <a:pPr marL="171450" indent="-171450">
              <a:buFontTx/>
              <a:buChar char="-"/>
            </a:pPr>
            <a:endParaRPr lang="en-GB" sz="1200" b="1" kern="1200" baseline="0" dirty="0" smtClean="0">
              <a:solidFill>
                <a:schemeClr val="tx1"/>
              </a:solidFill>
              <a:effectLst/>
              <a:latin typeface="Arial" charset="0"/>
              <a:ea typeface="+mn-ea"/>
              <a:cs typeface="Arial" charset="0"/>
            </a:endParaRPr>
          </a:p>
          <a:p>
            <a:pPr marL="171450" indent="-171450">
              <a:buFontTx/>
              <a:buChar char="-"/>
            </a:pPr>
            <a:r>
              <a:rPr lang="en-GB" sz="1200" b="1" kern="1200" baseline="0" dirty="0" smtClean="0">
                <a:solidFill>
                  <a:schemeClr val="tx1"/>
                </a:solidFill>
                <a:effectLst/>
                <a:latin typeface="Arial" charset="0"/>
                <a:ea typeface="+mn-ea"/>
                <a:cs typeface="Arial" charset="0"/>
              </a:rPr>
              <a:t>Employer</a:t>
            </a:r>
            <a:r>
              <a:rPr lang="en-GB" sz="1200" kern="1200" baseline="0" dirty="0" smtClean="0">
                <a:solidFill>
                  <a:schemeClr val="tx1"/>
                </a:solidFill>
                <a:effectLst/>
                <a:latin typeface="Arial" charset="0"/>
                <a:ea typeface="+mn-ea"/>
                <a:cs typeface="Arial" charset="0"/>
              </a:rPr>
              <a:t> </a:t>
            </a:r>
            <a:r>
              <a:rPr lang="en-GB" sz="1200" b="1" kern="1200" baseline="0" dirty="0" smtClean="0">
                <a:solidFill>
                  <a:schemeClr val="tx1"/>
                </a:solidFill>
                <a:effectLst/>
                <a:latin typeface="Arial" charset="0"/>
                <a:ea typeface="+mn-ea"/>
                <a:cs typeface="Arial" charset="0"/>
              </a:rPr>
              <a:t>Involvement</a:t>
            </a:r>
            <a:r>
              <a:rPr lang="en-GB" sz="1200" kern="1200" baseline="0" dirty="0" smtClean="0">
                <a:solidFill>
                  <a:schemeClr val="tx1"/>
                </a:solidFill>
                <a:effectLst/>
                <a:latin typeface="Arial" charset="0"/>
                <a:ea typeface="+mn-ea"/>
                <a:cs typeface="Arial" charset="0"/>
              </a:rPr>
              <a:t> - for the Key Stage 5 Technical Qualifications, Employer Involvement is a requirement that must be successfully met in order for learners to achieve the qualification. Although it does not contribute to the overall qualification grading, employer involvement in the delivery and/or assessment of these qualifications is essential for all candidates, and will therefore be externally quality assured by City &amp; Guilds. The EQAs will review the centre employer involvement plans at approval stage, and then the Quality team will sample the evidence at cohort level, when the centre submits at the end of the academic year.</a:t>
            </a:r>
          </a:p>
          <a:p>
            <a:pPr marL="0" indent="0">
              <a:buFontTx/>
              <a:buNone/>
            </a:pPr>
            <a:endParaRPr lang="en-GB" sz="1200" kern="1200" baseline="0" dirty="0" smtClean="0">
              <a:solidFill>
                <a:schemeClr val="tx1"/>
              </a:solidFill>
              <a:effectLst/>
              <a:latin typeface="Arial" charset="0"/>
              <a:ea typeface="+mn-ea"/>
              <a:cs typeface="Arial" charset="0"/>
            </a:endParaRPr>
          </a:p>
          <a:p>
            <a:pPr marL="171450" indent="-171450">
              <a:buFontTx/>
              <a:buChar char="-"/>
            </a:pPr>
            <a:endParaRPr lang="en-GB" sz="1200" kern="1200" baseline="0" dirty="0" smtClean="0">
              <a:solidFill>
                <a:schemeClr val="tx1"/>
              </a:solidFill>
              <a:effectLst/>
              <a:latin typeface="Arial" charset="0"/>
              <a:ea typeface="+mn-ea"/>
              <a:cs typeface="Arial" charset="0"/>
            </a:endParaRPr>
          </a:p>
          <a:p>
            <a:pPr marL="171450" indent="-171450">
              <a:buFontTx/>
              <a:buChar char="-"/>
            </a:pPr>
            <a:r>
              <a:rPr lang="en-GB" sz="1200" b="1" kern="1200" baseline="0" dirty="0" smtClean="0">
                <a:solidFill>
                  <a:schemeClr val="tx1"/>
                </a:solidFill>
                <a:effectLst/>
                <a:latin typeface="Arial" charset="0"/>
                <a:ea typeface="+mn-ea"/>
                <a:cs typeface="Arial" charset="0"/>
              </a:rPr>
              <a:t>Optional Units </a:t>
            </a:r>
            <a:r>
              <a:rPr lang="en-GB" sz="1200" kern="1200" baseline="0" dirty="0" smtClean="0">
                <a:solidFill>
                  <a:schemeClr val="tx1"/>
                </a:solidFill>
                <a:effectLst/>
                <a:latin typeface="Arial" charset="0"/>
                <a:ea typeface="+mn-ea"/>
                <a:cs typeface="Arial" charset="0"/>
              </a:rPr>
              <a:t>- These assignments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pPr marL="171450" indent="-171450">
              <a:buFontTx/>
              <a:buChar char="-"/>
            </a:pPr>
            <a:endParaRPr lang="en-GB" sz="1200" kern="1200" baseline="0" dirty="0" smtClean="0">
              <a:solidFill>
                <a:schemeClr val="tx1"/>
              </a:solidFill>
              <a:effectLst/>
              <a:latin typeface="Arial" charset="0"/>
              <a:ea typeface="+mn-ea"/>
              <a:cs typeface="Arial" charset="0"/>
            </a:endParaRPr>
          </a:p>
          <a:p>
            <a:pPr marL="0" indent="0">
              <a:buFontTx/>
              <a:buNone/>
            </a:pPr>
            <a:r>
              <a:rPr lang="en-GB" sz="1200" kern="1200" baseline="0" dirty="0" smtClean="0">
                <a:solidFill>
                  <a:schemeClr val="tx1"/>
                </a:solidFill>
                <a:effectLst/>
                <a:latin typeface="Arial" charset="0"/>
                <a:ea typeface="+mn-ea"/>
                <a:cs typeface="Arial" charset="0"/>
              </a:rPr>
              <a:t>All elements are mandatory to achieve the Technical Qualification (although Employer Involvement is only a requirement for KS5 quals). However only the Synoptic Assessments contribute towards the final grade. </a:t>
            </a:r>
          </a:p>
          <a:p>
            <a:pPr marL="0" indent="0">
              <a:buFontTx/>
              <a:buNone/>
            </a:pPr>
            <a:endParaRPr lang="en-GB" sz="1200" kern="1200" baseline="0" dirty="0" smtClean="0">
              <a:solidFill>
                <a:schemeClr val="tx1"/>
              </a:solidFill>
              <a:effectLst/>
              <a:latin typeface="Arial" charset="0"/>
              <a:ea typeface="+mn-ea"/>
              <a:cs typeface="Arial" charset="0"/>
            </a:endParaRPr>
          </a:p>
          <a:p>
            <a:pPr marL="0" indent="0">
              <a:buFontTx/>
              <a:buNone/>
            </a:pPr>
            <a:r>
              <a:rPr lang="en-GB" sz="1200" kern="1200" baseline="0" dirty="0" smtClean="0">
                <a:solidFill>
                  <a:schemeClr val="tx1"/>
                </a:solidFill>
                <a:effectLst/>
                <a:latin typeface="Arial" charset="0"/>
                <a:ea typeface="+mn-ea"/>
                <a:cs typeface="Arial" charset="0"/>
              </a:rPr>
              <a:t>There is no Direct Claim Status for any of the components, so centres will no be able to claim results themselves. </a:t>
            </a:r>
            <a:endParaRPr lang="en-GB" baseline="0" dirty="0" smtClean="0"/>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D23AED95-1CD2-4167-AC89-A22244E94598}" type="slidenum">
              <a:rPr lang="en-GB" smtClean="0">
                <a:solidFill>
                  <a:srgbClr val="000000"/>
                </a:solidFill>
              </a:rPr>
              <a:pPr/>
              <a:t>18</a:t>
            </a:fld>
            <a:endParaRPr lang="en-GB" dirty="0">
              <a:solidFill>
                <a:srgbClr val="000000"/>
              </a:solidFill>
            </a:endParaRPr>
          </a:p>
        </p:txBody>
      </p:sp>
    </p:spTree>
    <p:extLst>
      <p:ext uri="{BB962C8B-B14F-4D97-AF65-F5344CB8AC3E}">
        <p14:creationId xmlns:p14="http://schemas.microsoft.com/office/powerpoint/2010/main" val="4123511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now look at the two main elements of </a:t>
            </a:r>
            <a:r>
              <a:rPr lang="en-GB" dirty="0" err="1"/>
              <a:t>TechBac</a:t>
            </a:r>
            <a:r>
              <a:rPr lang="en-GB" dirty="0"/>
              <a:t> in more detail, starting with </a:t>
            </a:r>
            <a:r>
              <a:rPr lang="en-GB" b="1" dirty="0"/>
              <a:t>Technical Qualifications</a:t>
            </a:r>
            <a:r>
              <a:rPr lang="en-GB" dirty="0"/>
              <a:t>. </a:t>
            </a:r>
          </a:p>
          <a:p>
            <a:endParaRPr lang="en-GB" dirty="0"/>
          </a:p>
          <a:p>
            <a:r>
              <a:rPr lang="en-GB" dirty="0"/>
              <a:t>Our new City &amp; Guilds Technical qualifications have been designed and endorsed by employers, providing up to date and highly relevant skills with graded assessments. A practical and applied approach to assessment ensures that staff have more time to focus on teaching and learning, for more successful outcomes.</a:t>
            </a:r>
          </a:p>
          <a:p>
            <a:endParaRPr lang="en-GB" dirty="0"/>
          </a:p>
          <a:p>
            <a:r>
              <a:rPr lang="en-GB" dirty="0"/>
              <a:t>Technical qualifications are comprised of the following elements:</a:t>
            </a:r>
          </a:p>
          <a:p>
            <a:endParaRPr lang="en-GB" dirty="0"/>
          </a:p>
          <a:p>
            <a:pPr marL="171450" indent="-171450">
              <a:buFontTx/>
              <a:buChar char="-"/>
            </a:pPr>
            <a:r>
              <a:rPr lang="en-GB" b="1" dirty="0"/>
              <a:t>Synoptic assessment </a:t>
            </a:r>
            <a:r>
              <a:rPr lang="en-GB" dirty="0"/>
              <a:t>– </a:t>
            </a:r>
            <a:r>
              <a:rPr lang="en-GB" dirty="0">
                <a:latin typeface="Arial" charset="0"/>
                <a:cs typeface="Arial" charset="0"/>
              </a:rPr>
              <a:t>this is assessment in which two or more  areas of  learning  are brought together in a single assessment. This approach has been adopted for  this qualification in order to help learners make connections between areas of learning and to promote holistic delivery and understanding of the subject. Synoptic assessments are comprised of a </a:t>
            </a:r>
            <a:r>
              <a:rPr lang="en-GB" b="1" dirty="0">
                <a:latin typeface="Arial" charset="0"/>
                <a:cs typeface="Arial" charset="0"/>
              </a:rPr>
              <a:t>Practical Assignment </a:t>
            </a:r>
            <a:r>
              <a:rPr lang="en-GB" dirty="0">
                <a:latin typeface="Arial" charset="0"/>
                <a:cs typeface="Arial" charset="0"/>
              </a:rPr>
              <a:t>and a written </a:t>
            </a:r>
            <a:r>
              <a:rPr lang="en-GB" b="1" dirty="0">
                <a:latin typeface="Arial" charset="0"/>
                <a:cs typeface="Arial" charset="0"/>
              </a:rPr>
              <a:t>Examination</a:t>
            </a:r>
            <a:r>
              <a:rPr lang="en-GB" dirty="0">
                <a:latin typeface="Arial" charset="0"/>
                <a:cs typeface="Arial" charset="0"/>
              </a:rPr>
              <a:t>. </a:t>
            </a:r>
          </a:p>
          <a:p>
            <a:endParaRPr lang="en-GB" dirty="0">
              <a:latin typeface="Arial" charset="0"/>
              <a:cs typeface="Arial" charset="0"/>
            </a:endParaRPr>
          </a:p>
          <a:p>
            <a:r>
              <a:rPr lang="en-GB" dirty="0">
                <a:latin typeface="Arial" charset="0"/>
                <a:cs typeface="Arial" charset="0"/>
              </a:rPr>
              <a:t>	The </a:t>
            </a:r>
            <a:r>
              <a:rPr lang="en-GB" b="1" dirty="0">
                <a:latin typeface="Arial" charset="0"/>
                <a:cs typeface="Arial" charset="0"/>
              </a:rPr>
              <a:t>assignments</a:t>
            </a:r>
            <a:r>
              <a:rPr lang="en-GB" dirty="0">
                <a:latin typeface="Arial" charset="0"/>
                <a:cs typeface="Arial" charset="0"/>
              </a:rPr>
              <a:t>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r>
              <a:rPr lang="en-GB" dirty="0">
                <a:latin typeface="Arial" charset="0"/>
                <a:cs typeface="Arial" charset="0"/>
              </a:rPr>
              <a:t>	</a:t>
            </a:r>
          </a:p>
          <a:p>
            <a:r>
              <a:rPr lang="en-GB" dirty="0">
                <a:latin typeface="Arial" charset="0"/>
                <a:cs typeface="Arial" charset="0"/>
              </a:rPr>
              <a:t>	The </a:t>
            </a:r>
            <a:r>
              <a:rPr lang="en-GB" b="1" dirty="0">
                <a:latin typeface="Arial" charset="0"/>
                <a:cs typeface="Arial" charset="0"/>
              </a:rPr>
              <a:t>examinations</a:t>
            </a:r>
            <a:r>
              <a:rPr lang="en-GB" dirty="0">
                <a:latin typeface="Arial" charset="0"/>
                <a:cs typeface="Arial" charset="0"/>
              </a:rPr>
              <a:t> are externally set and externally marked, and will be sat online through City &amp; Guilds’ computer-based assessment platform. The exam  assesses the depth and breadth of the candidate’s understanding of the mandatory 	content of the qualification. </a:t>
            </a:r>
          </a:p>
          <a:p>
            <a:endParaRPr lang="en-GB" dirty="0">
              <a:latin typeface="Arial" charset="0"/>
              <a:cs typeface="Arial" charset="0"/>
            </a:endParaRPr>
          </a:p>
          <a:p>
            <a:pPr marL="171450" indent="-171450">
              <a:buFontTx/>
              <a:buChar char="-"/>
            </a:pPr>
            <a:endParaRPr lang="en-GB" b="1" dirty="0">
              <a:latin typeface="Arial" charset="0"/>
              <a:cs typeface="Arial" charset="0"/>
            </a:endParaRPr>
          </a:p>
          <a:p>
            <a:pPr marL="171450" indent="-171450">
              <a:buFontTx/>
              <a:buChar char="-"/>
            </a:pPr>
            <a:r>
              <a:rPr lang="en-GB" b="1" dirty="0">
                <a:latin typeface="Arial" charset="0"/>
                <a:cs typeface="Arial" charset="0"/>
              </a:rPr>
              <a:t>Employer</a:t>
            </a:r>
            <a:r>
              <a:rPr lang="en-GB" dirty="0">
                <a:latin typeface="Arial" charset="0"/>
                <a:cs typeface="Arial" charset="0"/>
              </a:rPr>
              <a:t> </a:t>
            </a:r>
            <a:r>
              <a:rPr lang="en-GB" b="1" dirty="0">
                <a:latin typeface="Arial" charset="0"/>
                <a:cs typeface="Arial" charset="0"/>
              </a:rPr>
              <a:t>Involvement</a:t>
            </a:r>
            <a:r>
              <a:rPr lang="en-GB" dirty="0">
                <a:latin typeface="Arial" charset="0"/>
                <a:cs typeface="Arial" charset="0"/>
              </a:rPr>
              <a:t> - for the Key Stage 5 Technical Qualifications, Employer Involvement is a requirement that must be successfully met in order for learners to achieve the qualification. Although it does not contribute to the overall qualification grading, employer involvement in the delivery and/or assessment of these qualifications is essential for all candidates, and will therefore be externally quality assured by City &amp; Guilds. The EQAs will review the centre employer involvement plans at approval stage, and then the Quality team will sample the evidence at cohort level, when the centre submits at the end of the academic year.</a:t>
            </a:r>
          </a:p>
          <a:p>
            <a:endParaRPr lang="en-GB" dirty="0">
              <a:latin typeface="Arial" charset="0"/>
              <a:cs typeface="Arial" charset="0"/>
            </a:endParaRPr>
          </a:p>
          <a:p>
            <a:pPr marL="171450" indent="-171450">
              <a:buFontTx/>
              <a:buChar char="-"/>
            </a:pPr>
            <a:endParaRPr lang="en-GB" dirty="0">
              <a:latin typeface="Arial" charset="0"/>
              <a:cs typeface="Arial" charset="0"/>
            </a:endParaRPr>
          </a:p>
          <a:p>
            <a:pPr marL="171450" indent="-171450">
              <a:buFontTx/>
              <a:buChar char="-"/>
            </a:pPr>
            <a:r>
              <a:rPr lang="en-GB" b="1" dirty="0">
                <a:latin typeface="Arial" charset="0"/>
                <a:cs typeface="Arial" charset="0"/>
              </a:rPr>
              <a:t>Optional Units </a:t>
            </a:r>
            <a:r>
              <a:rPr lang="en-GB" dirty="0">
                <a:latin typeface="Arial" charset="0"/>
                <a:cs typeface="Arial" charset="0"/>
              </a:rPr>
              <a:t>- These assignments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pPr marL="171450" indent="-171450">
              <a:buFontTx/>
              <a:buChar char="-"/>
            </a:pPr>
            <a:endParaRPr lang="en-GB" dirty="0">
              <a:latin typeface="Arial" charset="0"/>
              <a:cs typeface="Arial" charset="0"/>
            </a:endParaRPr>
          </a:p>
          <a:p>
            <a:r>
              <a:rPr lang="en-GB" dirty="0">
                <a:latin typeface="Arial" charset="0"/>
                <a:cs typeface="Arial" charset="0"/>
              </a:rPr>
              <a:t>All elements are mandatory to achieve the Technical Qualification (although Employer Involvement is only a requirement for KS5 </a:t>
            </a:r>
            <a:r>
              <a:rPr lang="en-GB" dirty="0" err="1">
                <a:latin typeface="Arial" charset="0"/>
                <a:cs typeface="Arial" charset="0"/>
              </a:rPr>
              <a:t>quals</a:t>
            </a:r>
            <a:r>
              <a:rPr lang="en-GB" dirty="0">
                <a:latin typeface="Arial" charset="0"/>
                <a:cs typeface="Arial" charset="0"/>
              </a:rPr>
              <a:t>). However only the Synoptic Assessments contribute towards the final grade. </a:t>
            </a:r>
          </a:p>
          <a:p>
            <a:endParaRPr lang="en-GB" dirty="0">
              <a:latin typeface="Arial" charset="0"/>
              <a:cs typeface="Arial" charset="0"/>
            </a:endParaRPr>
          </a:p>
          <a:p>
            <a:r>
              <a:rPr lang="en-GB" dirty="0">
                <a:latin typeface="Arial" charset="0"/>
                <a:cs typeface="Arial" charset="0"/>
              </a:rPr>
              <a:t>There is no Direct Claim Status for any of the components, so centres will no be able to claim results themselves. </a:t>
            </a:r>
            <a:endParaRPr lang="en-GB" dirty="0"/>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D23AED95-1CD2-4167-AC89-A22244E94598}" type="slidenum">
              <a:rPr lang="en-GB" smtClean="0">
                <a:solidFill>
                  <a:srgbClr val="000000"/>
                </a:solidFill>
              </a:rPr>
              <a:pPr/>
              <a:t>19</a:t>
            </a:fld>
            <a:endParaRPr lang="en-GB" dirty="0">
              <a:solidFill>
                <a:srgbClr val="000000"/>
              </a:solidFill>
            </a:endParaRPr>
          </a:p>
        </p:txBody>
      </p:sp>
    </p:spTree>
    <p:extLst>
      <p:ext uri="{BB962C8B-B14F-4D97-AF65-F5344CB8AC3E}">
        <p14:creationId xmlns:p14="http://schemas.microsoft.com/office/powerpoint/2010/main" val="2966201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9C41C5-EEC2-4ECF-826D-BF331977D5B1}" type="slidenum">
              <a:rPr lang="en-GB" smtClean="0"/>
              <a:t>2</a:t>
            </a:fld>
            <a:endParaRPr lang="en-GB" dirty="0"/>
          </a:p>
        </p:txBody>
      </p:sp>
    </p:spTree>
    <p:extLst>
      <p:ext uri="{BB962C8B-B14F-4D97-AF65-F5344CB8AC3E}">
        <p14:creationId xmlns:p14="http://schemas.microsoft.com/office/powerpoint/2010/main" val="1417370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cs typeface="Arial" panose="020B0604020202020204" pitchFamily="34" charset="0"/>
              </a:rPr>
              <a:t>Note about guide which include preparation</a:t>
            </a:r>
            <a:r>
              <a:rPr lang="en-US" altLang="en-US" baseline="0" dirty="0" smtClean="0">
                <a:latin typeface="Arial" panose="020B0604020202020204" pitchFamily="34" charset="0"/>
                <a:cs typeface="Arial" panose="020B0604020202020204" pitchFamily="34" charset="0"/>
              </a:rPr>
              <a:t> for exams and </a:t>
            </a:r>
            <a:r>
              <a:rPr lang="en-US" altLang="en-US" dirty="0" smtClean="0">
                <a:latin typeface="Arial" panose="020B0604020202020204" pitchFamily="34" charset="0"/>
                <a:cs typeface="Arial" panose="020B0604020202020204" pitchFamily="34" charset="0"/>
              </a:rPr>
              <a:t>command verbs</a:t>
            </a:r>
          </a:p>
          <a:p>
            <a:endParaRPr lang="en-US" altLang="en-US" dirty="0" smtClean="0">
              <a:latin typeface="Arial" panose="020B0604020202020204" pitchFamily="34" charset="0"/>
              <a:cs typeface="Arial" panose="020B0604020202020204" pitchFamily="34" charset="0"/>
            </a:endParaRPr>
          </a:p>
          <a:p>
            <a:r>
              <a:rPr lang="en-US" altLang="en-US" dirty="0" smtClean="0">
                <a:latin typeface="Arial" panose="020B0604020202020204" pitchFamily="34" charset="0"/>
                <a:cs typeface="Arial" panose="020B0604020202020204" pitchFamily="34" charset="0"/>
              </a:rPr>
              <a:t>Examples of how to set</a:t>
            </a:r>
            <a:r>
              <a:rPr lang="en-US" altLang="en-US" baseline="0" dirty="0" smtClean="0">
                <a:latin typeface="Arial" panose="020B0604020202020204" pitchFamily="34" charset="0"/>
                <a:cs typeface="Arial" panose="020B0604020202020204" pitchFamily="34" charset="0"/>
              </a:rPr>
              <a:t> questions that assess </a:t>
            </a:r>
            <a:r>
              <a:rPr lang="en-US" altLang="en-US" dirty="0" smtClean="0">
                <a:latin typeface="Arial" panose="020B0604020202020204" pitchFamily="34" charset="0"/>
                <a:cs typeface="Arial" panose="020B0604020202020204" pitchFamily="34" charset="0"/>
              </a:rPr>
              <a:t>depth coming up</a:t>
            </a:r>
          </a:p>
          <a:p>
            <a:endParaRPr lang="en-US" altLang="en-US" dirty="0" smtClean="0">
              <a:latin typeface="Arial" panose="020B0604020202020204" pitchFamily="34" charset="0"/>
              <a:cs typeface="Arial" panose="020B0604020202020204" pitchFamily="34" charset="0"/>
            </a:endParaRPr>
          </a:p>
          <a:p>
            <a:r>
              <a:rPr lang="en-US" altLang="en-US" dirty="0" smtClean="0">
                <a:latin typeface="Arial" panose="020B0604020202020204" pitchFamily="34" charset="0"/>
                <a:cs typeface="Arial" panose="020B0604020202020204" pitchFamily="34" charset="0"/>
              </a:rPr>
              <a:t>Integration – examples</a:t>
            </a:r>
            <a:r>
              <a:rPr lang="en-US" altLang="en-US" baseline="0" dirty="0" smtClean="0">
                <a:latin typeface="Arial" panose="020B0604020202020204" pitchFamily="34" charset="0"/>
                <a:cs typeface="Arial" panose="020B0604020202020204" pitchFamily="34" charset="0"/>
              </a:rPr>
              <a:t> coming up</a:t>
            </a:r>
            <a:endParaRPr lang="en-US" altLang="en-US" dirty="0" smtClean="0">
              <a:latin typeface="Arial" panose="020B0604020202020204" pitchFamily="34" charset="0"/>
              <a:cs typeface="Arial" panose="020B0604020202020204" pitchFamily="34" charset="0"/>
            </a:endParaRPr>
          </a:p>
          <a:p>
            <a:endParaRPr lang="en-US" altLang="en-US" dirty="0" smtClean="0">
              <a:latin typeface="Arial" panose="020B0604020202020204" pitchFamily="34" charset="0"/>
              <a:cs typeface="Arial" panose="020B0604020202020204" pitchFamily="34" charset="0"/>
            </a:endParaRPr>
          </a:p>
          <a:p>
            <a:r>
              <a:rPr lang="en-US" altLang="en-US" dirty="0" smtClean="0">
                <a:latin typeface="Arial" panose="020B0604020202020204" pitchFamily="34" charset="0"/>
                <a:cs typeface="Arial" panose="020B0604020202020204" pitchFamily="34" charset="0"/>
              </a:rPr>
              <a:t>Approx 20% integration, higher % of understanding than recall</a:t>
            </a: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B7F29EF-C6A6-4437-8E2E-807F0D57E445}" type="slidenum">
              <a:rPr lang="en-GB" altLang="en-US" smtClean="0">
                <a:solidFill>
                  <a:srgbClr val="000000"/>
                </a:solidFill>
              </a:rPr>
              <a:pPr/>
              <a:t>20</a:t>
            </a:fld>
            <a:endParaRPr lang="en-GB" altLang="en-US" dirty="0" smtClean="0">
              <a:solidFill>
                <a:srgbClr val="000000"/>
              </a:solidFill>
            </a:endParaRPr>
          </a:p>
        </p:txBody>
      </p:sp>
    </p:spTree>
    <p:extLst>
      <p:ext uri="{BB962C8B-B14F-4D97-AF65-F5344CB8AC3E}">
        <p14:creationId xmlns:p14="http://schemas.microsoft.com/office/powerpoint/2010/main" val="4140366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cs typeface="Arial" panose="020B0604020202020204" pitchFamily="34" charset="0"/>
              </a:rPr>
              <a:t>More than one main function as evident by mark scheme, also why only focus on function, why not ask how as well?</a:t>
            </a:r>
          </a:p>
          <a:p>
            <a:endParaRPr lang="en-US" altLang="en-US" dirty="0" smtClean="0">
              <a:latin typeface="Arial" panose="020B0604020202020204" pitchFamily="34" charset="0"/>
              <a:cs typeface="Arial" panose="020B0604020202020204" pitchFamily="34" charset="0"/>
            </a:endParaRPr>
          </a:p>
          <a:p>
            <a:r>
              <a:rPr lang="en-US" altLang="en-US" dirty="0" smtClean="0">
                <a:latin typeface="Arial" panose="020B0604020202020204" pitchFamily="34" charset="0"/>
                <a:cs typeface="Arial" panose="020B0604020202020204" pitchFamily="34" charset="0"/>
              </a:rPr>
              <a:t>Any suggestions on how this could be reworded to assess more depth? And understanding as well as recall</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319F449-6C90-4A43-A870-96C9F678E8B6}" type="slidenum">
              <a:rPr lang="en-GB" altLang="en-US" smtClean="0">
                <a:solidFill>
                  <a:srgbClr val="000000"/>
                </a:solidFill>
              </a:rPr>
              <a:pPr/>
              <a:t>21</a:t>
            </a:fld>
            <a:endParaRPr lang="en-GB" altLang="en-US" dirty="0" smtClean="0">
              <a:solidFill>
                <a:srgbClr val="000000"/>
              </a:solidFill>
            </a:endParaRPr>
          </a:p>
        </p:txBody>
      </p:sp>
    </p:spTree>
    <p:extLst>
      <p:ext uri="{BB962C8B-B14F-4D97-AF65-F5344CB8AC3E}">
        <p14:creationId xmlns:p14="http://schemas.microsoft.com/office/powerpoint/2010/main" val="729845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cs typeface="Arial" panose="020B0604020202020204" pitchFamily="34" charset="0"/>
              </a:rPr>
              <a:t>Explain instead of state, ask for main.  I mark for what (AO1) and 1 mark for the affect (AO2)</a:t>
            </a:r>
          </a:p>
          <a:p>
            <a:endParaRPr lang="en-US" altLang="en-US" dirty="0" smtClean="0">
              <a:latin typeface="Arial" panose="020B0604020202020204" pitchFamily="34" charset="0"/>
              <a:cs typeface="Arial" panose="020B0604020202020204" pitchFamily="34" charset="0"/>
            </a:endParaRPr>
          </a:p>
          <a:p>
            <a:r>
              <a:rPr lang="en-US" altLang="en-US" dirty="0" smtClean="0">
                <a:latin typeface="Arial" panose="020B0604020202020204" pitchFamily="34" charset="0"/>
                <a:cs typeface="Arial" panose="020B0604020202020204" pitchFamily="34" charset="0"/>
              </a:rPr>
              <a:t>Candidate that can only state 1 function gets 1 mark, candidate that can state both main functions gets 2 marks.</a:t>
            </a:r>
          </a:p>
          <a:p>
            <a:r>
              <a:rPr lang="en-US" altLang="en-US" dirty="0" smtClean="0">
                <a:latin typeface="Arial" panose="020B0604020202020204" pitchFamily="34" charset="0"/>
                <a:cs typeface="Arial" panose="020B0604020202020204" pitchFamily="34" charset="0"/>
              </a:rPr>
              <a:t>Candidate that can state the effects of the functions can get extra marks.</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D4610CA-55BF-47F5-A7D5-168F3925ABDD}" type="slidenum">
              <a:rPr lang="en-GB" altLang="en-US" smtClean="0">
                <a:solidFill>
                  <a:srgbClr val="000000"/>
                </a:solidFill>
              </a:rPr>
              <a:pPr/>
              <a:t>22</a:t>
            </a:fld>
            <a:endParaRPr lang="en-GB" altLang="en-US" dirty="0" smtClean="0">
              <a:solidFill>
                <a:srgbClr val="000000"/>
              </a:solidFill>
            </a:endParaRPr>
          </a:p>
        </p:txBody>
      </p:sp>
    </p:spTree>
    <p:extLst>
      <p:ext uri="{BB962C8B-B14F-4D97-AF65-F5344CB8AC3E}">
        <p14:creationId xmlns:p14="http://schemas.microsoft.com/office/powerpoint/2010/main" val="583179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latin typeface="Arial" panose="020B0604020202020204" pitchFamily="34" charset="0"/>
                <a:cs typeface="Arial" panose="020B0604020202020204" pitchFamily="34" charset="0"/>
              </a:rPr>
              <a:t>An unconstrained question prompting the candidate </a:t>
            </a:r>
            <a:r>
              <a:rPr lang="en-GB" altLang="en-US" dirty="0" smtClean="0">
                <a:solidFill>
                  <a:srgbClr val="FF0000"/>
                </a:solidFill>
                <a:latin typeface="Arial" panose="020B0604020202020204" pitchFamily="34" charset="0"/>
                <a:cs typeface="Arial" panose="020B0604020202020204" pitchFamily="34" charset="0"/>
              </a:rPr>
              <a:t>to </a:t>
            </a:r>
            <a:r>
              <a:rPr lang="en-GB" altLang="en-US" u="sng" dirty="0" smtClean="0">
                <a:solidFill>
                  <a:srgbClr val="FF0000"/>
                </a:solidFill>
                <a:latin typeface="Arial" panose="020B0604020202020204" pitchFamily="34" charset="0"/>
                <a:cs typeface="Arial" panose="020B0604020202020204" pitchFamily="34" charset="0"/>
              </a:rPr>
              <a:t>construct an answer</a:t>
            </a:r>
            <a:r>
              <a:rPr lang="en-GB" altLang="en-US" dirty="0" smtClean="0">
                <a:latin typeface="Arial" panose="020B0604020202020204" pitchFamily="34" charset="0"/>
                <a:cs typeface="Arial" panose="020B0604020202020204" pitchFamily="34" charset="0"/>
              </a:rPr>
              <a:t> in the form of an extended response.  Allows the candidate </a:t>
            </a:r>
            <a:r>
              <a:rPr lang="en-GB" altLang="en-US" dirty="0" smtClean="0">
                <a:solidFill>
                  <a:srgbClr val="FF0000"/>
                </a:solidFill>
                <a:latin typeface="Arial" panose="020B0604020202020204" pitchFamily="34" charset="0"/>
                <a:cs typeface="Arial" panose="020B0604020202020204" pitchFamily="34" charset="0"/>
              </a:rPr>
              <a:t>to demonstrate higher order abilities </a:t>
            </a:r>
            <a:r>
              <a:rPr lang="en-GB" altLang="en-US" dirty="0" smtClean="0">
                <a:latin typeface="Arial" panose="020B0604020202020204" pitchFamily="34" charset="0"/>
                <a:cs typeface="Arial" panose="020B0604020202020204" pitchFamily="34" charset="0"/>
              </a:rPr>
              <a:t>which require more elaborate answers and explanations of reasoning, eg analysis, problem solving, argumentation, creative writing skills.  Typically there is </a:t>
            </a:r>
            <a:r>
              <a:rPr lang="en-GB" altLang="en-US" dirty="0" smtClean="0">
                <a:solidFill>
                  <a:srgbClr val="FF0000"/>
                </a:solidFill>
                <a:latin typeface="Arial" panose="020B0604020202020204" pitchFamily="34" charset="0"/>
                <a:cs typeface="Arial" panose="020B0604020202020204" pitchFamily="34" charset="0"/>
              </a:rPr>
              <a:t>not a single correct answer</a:t>
            </a:r>
            <a:r>
              <a:rPr lang="en-GB" altLang="en-US" dirty="0" smtClean="0">
                <a:latin typeface="Arial" panose="020B0604020202020204" pitchFamily="34" charset="0"/>
                <a:cs typeface="Arial" panose="020B0604020202020204" pitchFamily="34" charset="0"/>
              </a:rPr>
              <a:t>, instead the question intends to elicit evidence of whether the candidate is thinking and reasoning effectively in the context of the subject.  </a:t>
            </a:r>
            <a:endParaRPr lang="en-GB" altLang="en-US" dirty="0" smtClean="0">
              <a:solidFill>
                <a:srgbClr val="FF0000"/>
              </a:solidFill>
              <a:latin typeface="Arial" panose="020B0604020202020204" pitchFamily="34" charset="0"/>
              <a:cs typeface="Arial" panose="020B0604020202020204" pitchFamily="34" charset="0"/>
            </a:endParaRPr>
          </a:p>
          <a:p>
            <a:r>
              <a:rPr lang="en-GB" altLang="en-US" dirty="0" smtClean="0">
                <a:solidFill>
                  <a:srgbClr val="FF0000"/>
                </a:solidFill>
                <a:latin typeface="Arial" panose="020B0604020202020204" pitchFamily="34" charset="0"/>
                <a:cs typeface="Arial" panose="020B0604020202020204" pitchFamily="34" charset="0"/>
              </a:rPr>
              <a:t>Question - </a:t>
            </a:r>
            <a:r>
              <a:rPr lang="en-GB" altLang="en-US" dirty="0" smtClean="0">
                <a:latin typeface="Arial" panose="020B0604020202020204" pitchFamily="34" charset="0"/>
                <a:cs typeface="Arial" panose="020B0604020202020204" pitchFamily="34" charset="0"/>
              </a:rPr>
              <a:t>No scaffolding in Question,  No mentioning of how many ‘ways’ What is being tested? integration of knowledge and understanding.  </a:t>
            </a:r>
          </a:p>
          <a:p>
            <a:endParaRPr lang="en-GB" altLang="en-US" dirty="0" smtClean="0">
              <a:latin typeface="Arial" panose="020B0604020202020204" pitchFamily="34" charset="0"/>
              <a:cs typeface="Arial" panose="020B0604020202020204" pitchFamily="34" charset="0"/>
            </a:endParaRPr>
          </a:p>
          <a:p>
            <a:r>
              <a:rPr lang="en-GB" altLang="en-US" dirty="0" smtClean="0">
                <a:latin typeface="Arial" panose="020B0604020202020204" pitchFamily="34" charset="0"/>
                <a:cs typeface="Arial" panose="020B0604020202020204" pitchFamily="34" charset="0"/>
              </a:rPr>
              <a:t>So how would you form your response to this question?	Types of wear (Eroding, chipping, cracking </a:t>
            </a:r>
            <a:r>
              <a:rPr lang="en-GB" altLang="en-US" smtClean="0">
                <a:latin typeface="Arial" panose="020B0604020202020204" pitchFamily="34" charset="0"/>
                <a:cs typeface="Arial" panose="020B0604020202020204" pitchFamily="34" charset="0"/>
              </a:rPr>
              <a:t>etc</a:t>
            </a:r>
            <a:r>
              <a:rPr lang="en-GB" altLang="en-US" dirty="0" smtClean="0">
                <a:latin typeface="Arial" panose="020B0604020202020204" pitchFamily="34" charset="0"/>
                <a:cs typeface="Arial" panose="020B0604020202020204" pitchFamily="34" charset="0"/>
              </a:rPr>
              <a:t>.), how they occur, prevention options, considerations for options of minimising, recommendations supported by justifications</a:t>
            </a:r>
          </a:p>
          <a:p>
            <a:endParaRPr lang="en-GB" altLang="en-US" dirty="0" smtClean="0">
              <a:latin typeface="Arial" panose="020B0604020202020204" pitchFamily="34" charset="0"/>
              <a:cs typeface="Arial" panose="020B0604020202020204" pitchFamily="34" charset="0"/>
            </a:endParaRPr>
          </a:p>
          <a:p>
            <a:r>
              <a:rPr lang="en-GB" altLang="en-US" dirty="0" smtClean="0">
                <a:latin typeface="Arial" panose="020B0604020202020204" pitchFamily="34" charset="0"/>
                <a:cs typeface="Arial" panose="020B0604020202020204" pitchFamily="34" charset="0"/>
              </a:rPr>
              <a:t>Marking scheme based on quality of response – indicate content on types, prevention and options, then level of marking by quality of response</a:t>
            </a: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5CB709-9599-42C3-A6BE-6BBBEB060CB7}" type="slidenum">
              <a:rPr lang="en-GB" altLang="en-US" smtClean="0">
                <a:solidFill>
                  <a:srgbClr val="000000"/>
                </a:solidFill>
              </a:rPr>
              <a:pPr/>
              <a:t>23</a:t>
            </a:fld>
            <a:endParaRPr lang="en-GB" altLang="en-US" dirty="0" smtClean="0">
              <a:solidFill>
                <a:srgbClr val="000000"/>
              </a:solidFill>
            </a:endParaRPr>
          </a:p>
        </p:txBody>
      </p:sp>
    </p:spTree>
    <p:extLst>
      <p:ext uri="{BB962C8B-B14F-4D97-AF65-F5344CB8AC3E}">
        <p14:creationId xmlns:p14="http://schemas.microsoft.com/office/powerpoint/2010/main" val="2598753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cs typeface="Arial" panose="020B0604020202020204" pitchFamily="34" charset="0"/>
              </a:rPr>
              <a:t>How will the candidates responses be judged and allocated marks</a:t>
            </a:r>
          </a:p>
          <a:p>
            <a:endParaRPr lang="en-US" altLang="en-US" dirty="0" smtClean="0">
              <a:latin typeface="Arial" panose="020B0604020202020204" pitchFamily="34" charset="0"/>
              <a:cs typeface="Arial" panose="020B0604020202020204" pitchFamily="34" charset="0"/>
            </a:endParaRPr>
          </a:p>
          <a:p>
            <a:r>
              <a:rPr lang="en-US" altLang="en-US" dirty="0" smtClean="0">
                <a:latin typeface="Arial" panose="020B0604020202020204" pitchFamily="34" charset="0"/>
                <a:cs typeface="Arial" panose="020B0604020202020204" pitchFamily="34" charset="0"/>
              </a:rPr>
              <a:t>Show example of IT extended response question</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BBCEBFA-AAA5-4C3C-BFCA-E40E48A8C9A7}" type="slidenum">
              <a:rPr lang="en-GB" altLang="en-US" smtClean="0">
                <a:solidFill>
                  <a:srgbClr val="000000"/>
                </a:solidFill>
              </a:rPr>
              <a:pPr/>
              <a:t>24</a:t>
            </a:fld>
            <a:endParaRPr lang="en-GB" altLang="en-US" dirty="0" smtClean="0">
              <a:solidFill>
                <a:srgbClr val="000000"/>
              </a:solidFill>
            </a:endParaRPr>
          </a:p>
        </p:txBody>
      </p:sp>
    </p:spTree>
    <p:extLst>
      <p:ext uri="{BB962C8B-B14F-4D97-AF65-F5344CB8AC3E}">
        <p14:creationId xmlns:p14="http://schemas.microsoft.com/office/powerpoint/2010/main" val="245665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now look at the two main elements of </a:t>
            </a:r>
            <a:r>
              <a:rPr lang="en-GB" dirty="0" err="1"/>
              <a:t>TechBac</a:t>
            </a:r>
            <a:r>
              <a:rPr lang="en-GB" dirty="0"/>
              <a:t> in more detail, starting with </a:t>
            </a:r>
            <a:r>
              <a:rPr lang="en-GB" b="1" dirty="0"/>
              <a:t>Technical Qualifications</a:t>
            </a:r>
            <a:r>
              <a:rPr lang="en-GB" dirty="0"/>
              <a:t>. </a:t>
            </a:r>
          </a:p>
          <a:p>
            <a:endParaRPr lang="en-GB" dirty="0"/>
          </a:p>
          <a:p>
            <a:r>
              <a:rPr lang="en-GB" dirty="0"/>
              <a:t>Our new City &amp; Guilds Technical qualifications have been designed and endorsed by employers, providing up to date and highly relevant skills with graded assessments. A practical and applied approach to assessment ensures that staff have more time to focus on teaching and learning, for more successful outcomes.</a:t>
            </a:r>
          </a:p>
          <a:p>
            <a:endParaRPr lang="en-GB" dirty="0"/>
          </a:p>
          <a:p>
            <a:r>
              <a:rPr lang="en-GB" dirty="0"/>
              <a:t>Technical qualifications are comprised of the following elements:</a:t>
            </a:r>
          </a:p>
          <a:p>
            <a:endParaRPr lang="en-GB" dirty="0"/>
          </a:p>
          <a:p>
            <a:pPr marL="171450" indent="-171450">
              <a:buFontTx/>
              <a:buChar char="-"/>
            </a:pPr>
            <a:r>
              <a:rPr lang="en-GB" b="1" dirty="0"/>
              <a:t>Synoptic assessment </a:t>
            </a:r>
            <a:r>
              <a:rPr lang="en-GB" dirty="0"/>
              <a:t>– </a:t>
            </a:r>
            <a:r>
              <a:rPr lang="en-GB" dirty="0">
                <a:latin typeface="Arial" charset="0"/>
                <a:cs typeface="Arial" charset="0"/>
              </a:rPr>
              <a:t>this is assessment in which two or more  areas of  learning  are brought together in a single assessment. This approach has been adopted for  this qualification in order to help learners make connections between areas of learning and to promote holistic delivery and understanding of the subject. Synoptic assessments are comprised of a </a:t>
            </a:r>
            <a:r>
              <a:rPr lang="en-GB" b="1" dirty="0">
                <a:latin typeface="Arial" charset="0"/>
                <a:cs typeface="Arial" charset="0"/>
              </a:rPr>
              <a:t>Practical Assignment </a:t>
            </a:r>
            <a:r>
              <a:rPr lang="en-GB" dirty="0">
                <a:latin typeface="Arial" charset="0"/>
                <a:cs typeface="Arial" charset="0"/>
              </a:rPr>
              <a:t>and a written </a:t>
            </a:r>
            <a:r>
              <a:rPr lang="en-GB" b="1" dirty="0">
                <a:latin typeface="Arial" charset="0"/>
                <a:cs typeface="Arial" charset="0"/>
              </a:rPr>
              <a:t>Examination</a:t>
            </a:r>
            <a:r>
              <a:rPr lang="en-GB" dirty="0">
                <a:latin typeface="Arial" charset="0"/>
                <a:cs typeface="Arial" charset="0"/>
              </a:rPr>
              <a:t>. </a:t>
            </a:r>
          </a:p>
          <a:p>
            <a:endParaRPr lang="en-GB" dirty="0">
              <a:latin typeface="Arial" charset="0"/>
              <a:cs typeface="Arial" charset="0"/>
            </a:endParaRPr>
          </a:p>
          <a:p>
            <a:r>
              <a:rPr lang="en-GB" dirty="0">
                <a:latin typeface="Arial" charset="0"/>
                <a:cs typeface="Arial" charset="0"/>
              </a:rPr>
              <a:t>	The </a:t>
            </a:r>
            <a:r>
              <a:rPr lang="en-GB" b="1" dirty="0">
                <a:latin typeface="Arial" charset="0"/>
                <a:cs typeface="Arial" charset="0"/>
              </a:rPr>
              <a:t>assignments</a:t>
            </a:r>
            <a:r>
              <a:rPr lang="en-GB" dirty="0">
                <a:latin typeface="Arial" charset="0"/>
                <a:cs typeface="Arial" charset="0"/>
              </a:rPr>
              <a:t>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r>
              <a:rPr lang="en-GB" dirty="0">
                <a:latin typeface="Arial" charset="0"/>
                <a:cs typeface="Arial" charset="0"/>
              </a:rPr>
              <a:t>	</a:t>
            </a:r>
          </a:p>
          <a:p>
            <a:r>
              <a:rPr lang="en-GB" dirty="0">
                <a:latin typeface="Arial" charset="0"/>
                <a:cs typeface="Arial" charset="0"/>
              </a:rPr>
              <a:t>	The </a:t>
            </a:r>
            <a:r>
              <a:rPr lang="en-GB" b="1" dirty="0">
                <a:latin typeface="Arial" charset="0"/>
                <a:cs typeface="Arial" charset="0"/>
              </a:rPr>
              <a:t>examinations</a:t>
            </a:r>
            <a:r>
              <a:rPr lang="en-GB" dirty="0">
                <a:latin typeface="Arial" charset="0"/>
                <a:cs typeface="Arial" charset="0"/>
              </a:rPr>
              <a:t> are externally set and externally marked, and will be sat online through City &amp; Guilds’ computer-based assessment platform. The exam  assesses the depth and breadth of the candidate’s understanding of the mandatory 	content of the qualification. </a:t>
            </a:r>
          </a:p>
          <a:p>
            <a:endParaRPr lang="en-GB" dirty="0">
              <a:latin typeface="Arial" charset="0"/>
              <a:cs typeface="Arial" charset="0"/>
            </a:endParaRPr>
          </a:p>
          <a:p>
            <a:pPr marL="171450" indent="-171450">
              <a:buFontTx/>
              <a:buChar char="-"/>
            </a:pPr>
            <a:endParaRPr lang="en-GB" b="1" dirty="0">
              <a:latin typeface="Arial" charset="0"/>
              <a:cs typeface="Arial" charset="0"/>
            </a:endParaRPr>
          </a:p>
          <a:p>
            <a:pPr marL="171450" indent="-171450">
              <a:buFontTx/>
              <a:buChar char="-"/>
            </a:pPr>
            <a:r>
              <a:rPr lang="en-GB" b="1" dirty="0">
                <a:latin typeface="Arial" charset="0"/>
                <a:cs typeface="Arial" charset="0"/>
              </a:rPr>
              <a:t>Employer</a:t>
            </a:r>
            <a:r>
              <a:rPr lang="en-GB" dirty="0">
                <a:latin typeface="Arial" charset="0"/>
                <a:cs typeface="Arial" charset="0"/>
              </a:rPr>
              <a:t> </a:t>
            </a:r>
            <a:r>
              <a:rPr lang="en-GB" b="1" dirty="0">
                <a:latin typeface="Arial" charset="0"/>
                <a:cs typeface="Arial" charset="0"/>
              </a:rPr>
              <a:t>Involvement</a:t>
            </a:r>
            <a:r>
              <a:rPr lang="en-GB" dirty="0">
                <a:latin typeface="Arial" charset="0"/>
                <a:cs typeface="Arial" charset="0"/>
              </a:rPr>
              <a:t> - for the Key Stage 5 Technical Qualifications, Employer Involvement is a requirement that must be successfully met in order for learners to achieve the qualification. Although it does not contribute to the overall qualification grading, employer involvement in the delivery and/or assessment of these qualifications is essential for all candidates, and will therefore be externally quality assured by City &amp; Guilds. The EQAs will review the centre employer involvement plans at approval stage, and then the Quality team will sample the evidence at cohort level, when the centre submits at the end of the academic year.</a:t>
            </a:r>
          </a:p>
          <a:p>
            <a:endParaRPr lang="en-GB" dirty="0">
              <a:latin typeface="Arial" charset="0"/>
              <a:cs typeface="Arial" charset="0"/>
            </a:endParaRPr>
          </a:p>
          <a:p>
            <a:pPr marL="171450" indent="-171450">
              <a:buFontTx/>
              <a:buChar char="-"/>
            </a:pPr>
            <a:endParaRPr lang="en-GB" dirty="0">
              <a:latin typeface="Arial" charset="0"/>
              <a:cs typeface="Arial" charset="0"/>
            </a:endParaRPr>
          </a:p>
          <a:p>
            <a:pPr marL="171450" indent="-171450">
              <a:buFontTx/>
              <a:buChar char="-"/>
            </a:pPr>
            <a:r>
              <a:rPr lang="en-GB" b="1" dirty="0">
                <a:latin typeface="Arial" charset="0"/>
                <a:cs typeface="Arial" charset="0"/>
              </a:rPr>
              <a:t>Optional Units </a:t>
            </a:r>
            <a:r>
              <a:rPr lang="en-GB" dirty="0">
                <a:latin typeface="Arial" charset="0"/>
                <a:cs typeface="Arial" charset="0"/>
              </a:rPr>
              <a:t>- These assignments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pPr marL="171450" indent="-171450">
              <a:buFontTx/>
              <a:buChar char="-"/>
            </a:pPr>
            <a:endParaRPr lang="en-GB" dirty="0">
              <a:latin typeface="Arial" charset="0"/>
              <a:cs typeface="Arial" charset="0"/>
            </a:endParaRPr>
          </a:p>
          <a:p>
            <a:r>
              <a:rPr lang="en-GB" dirty="0">
                <a:latin typeface="Arial" charset="0"/>
                <a:cs typeface="Arial" charset="0"/>
              </a:rPr>
              <a:t>All elements are mandatory to achieve the Technical Qualification (although Employer Involvement is only a requirement for KS5 </a:t>
            </a:r>
            <a:r>
              <a:rPr lang="en-GB" dirty="0" err="1">
                <a:latin typeface="Arial" charset="0"/>
                <a:cs typeface="Arial" charset="0"/>
              </a:rPr>
              <a:t>quals</a:t>
            </a:r>
            <a:r>
              <a:rPr lang="en-GB" dirty="0">
                <a:latin typeface="Arial" charset="0"/>
                <a:cs typeface="Arial" charset="0"/>
              </a:rPr>
              <a:t>). However only the Synoptic Assessments contribute towards the final grade. </a:t>
            </a:r>
          </a:p>
          <a:p>
            <a:endParaRPr lang="en-GB" dirty="0">
              <a:latin typeface="Arial" charset="0"/>
              <a:cs typeface="Arial" charset="0"/>
            </a:endParaRPr>
          </a:p>
          <a:p>
            <a:r>
              <a:rPr lang="en-GB" dirty="0">
                <a:latin typeface="Arial" charset="0"/>
                <a:cs typeface="Arial" charset="0"/>
              </a:rPr>
              <a:t>There is no Direct Claim Status for any of the components, so centres will no be able to claim results themselves. </a:t>
            </a:r>
            <a:endParaRPr lang="en-GB" dirty="0"/>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D23AED95-1CD2-4167-AC89-A22244E94598}" type="slidenum">
              <a:rPr lang="en-GB" smtClean="0">
                <a:solidFill>
                  <a:srgbClr val="000000"/>
                </a:solidFill>
              </a:rPr>
              <a:pPr/>
              <a:t>25</a:t>
            </a:fld>
            <a:endParaRPr lang="en-GB" dirty="0">
              <a:solidFill>
                <a:srgbClr val="000000"/>
              </a:solidFill>
            </a:endParaRPr>
          </a:p>
        </p:txBody>
      </p:sp>
    </p:spTree>
    <p:extLst>
      <p:ext uri="{BB962C8B-B14F-4D97-AF65-F5344CB8AC3E}">
        <p14:creationId xmlns:p14="http://schemas.microsoft.com/office/powerpoint/2010/main" val="4251494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lnSpc>
                <a:spcPct val="95000"/>
              </a:lnSpc>
              <a:buClr>
                <a:srgbClr val="FF572E"/>
              </a:buClr>
            </a:pPr>
            <a:r>
              <a:rPr lang="en-US" altLang="en-US" b="1" dirty="0" smtClean="0">
                <a:latin typeface="Arial" panose="020B0604020202020204" pitchFamily="34" charset="0"/>
                <a:cs typeface="Arial" panose="020B0604020202020204" pitchFamily="34" charset="0"/>
              </a:rPr>
              <a:t>Valid</a:t>
            </a:r>
            <a:r>
              <a:rPr lang="en-US" altLang="en-US" dirty="0" smtClean="0">
                <a:latin typeface="Arial" panose="020B0604020202020204" pitchFamily="34" charset="0"/>
                <a:cs typeface="Arial" panose="020B0604020202020204" pitchFamily="34" charset="0"/>
              </a:rPr>
              <a:t> – realistic work environment, but it is important that candidates are given a situation that allows the KSU to be meaningfully assessed.  </a:t>
            </a:r>
          </a:p>
          <a:p>
            <a:pPr lvl="1">
              <a:lnSpc>
                <a:spcPct val="95000"/>
              </a:lnSpc>
              <a:buClr>
                <a:srgbClr val="FF572E"/>
              </a:buClr>
            </a:pPr>
            <a:endParaRPr lang="en-US" altLang="en-US" dirty="0" smtClean="0">
              <a:latin typeface="Arial" panose="020B0604020202020204" pitchFamily="34" charset="0"/>
              <a:cs typeface="Arial" panose="020B0604020202020204" pitchFamily="34" charset="0"/>
            </a:endParaRPr>
          </a:p>
          <a:p>
            <a:pPr lvl="0">
              <a:lnSpc>
                <a:spcPct val="95000"/>
              </a:lnSpc>
              <a:buClr>
                <a:srgbClr val="FF572E"/>
              </a:buClr>
            </a:pPr>
            <a:r>
              <a:rPr lang="en-US" altLang="en-US" b="1" dirty="0" smtClean="0">
                <a:latin typeface="Arial" panose="020B0604020202020204" pitchFamily="34" charset="0"/>
                <a:cs typeface="Arial" panose="020B0604020202020204" pitchFamily="34" charset="0"/>
              </a:rPr>
              <a:t>Level </a:t>
            </a:r>
            <a:r>
              <a:rPr lang="en-US" altLang="en-US" dirty="0" smtClean="0">
                <a:latin typeface="Arial" panose="020B0604020202020204" pitchFamily="34" charset="0"/>
                <a:cs typeface="Arial" panose="020B0604020202020204" pitchFamily="34" charset="0"/>
              </a:rPr>
              <a:t>– e.g. the brief is developed around a role that is suitable for the level of candidate (e.g. a marketing executive, rather than a head of marketing); language, instruction etc – is relevant. </a:t>
            </a:r>
          </a:p>
          <a:p>
            <a:pPr lvl="1">
              <a:lnSpc>
                <a:spcPct val="95000"/>
              </a:lnSpc>
              <a:buClr>
                <a:srgbClr val="FF572E"/>
              </a:buClr>
            </a:pPr>
            <a:endParaRPr lang="en-US" altLang="en-US" dirty="0" smtClean="0">
              <a:latin typeface="Arial" panose="020B0604020202020204" pitchFamily="34" charset="0"/>
              <a:cs typeface="Arial" panose="020B0604020202020204" pitchFamily="34" charset="0"/>
            </a:endParaRPr>
          </a:p>
          <a:p>
            <a:pPr lvl="0">
              <a:lnSpc>
                <a:spcPct val="95000"/>
              </a:lnSpc>
              <a:buClr>
                <a:srgbClr val="FF572E"/>
              </a:buClr>
            </a:pPr>
            <a:r>
              <a:rPr lang="en-US" altLang="en-US" dirty="0" smtClean="0">
                <a:latin typeface="Arial" panose="020B0604020202020204" pitchFamily="34" charset="0"/>
                <a:cs typeface="Arial" panose="020B0604020202020204" pitchFamily="34" charset="0"/>
              </a:rPr>
              <a:t>Integration means that it is not aiming for 100% coverage, it is looking to sample the KSU from across the qualification. </a:t>
            </a:r>
          </a:p>
          <a:p>
            <a:pPr eaLnBrk="1" hangingPunct="1"/>
            <a:r>
              <a:rPr lang="en-US" altLang="en-US" dirty="0" smtClean="0">
                <a:latin typeface="Arial" panose="020B0604020202020204" pitchFamily="34" charset="0"/>
                <a:cs typeface="Arial" panose="020B0604020202020204" pitchFamily="34" charset="0"/>
              </a:rPr>
              <a:t>Strengths</a:t>
            </a:r>
          </a:p>
          <a:p>
            <a:pPr lvl="0">
              <a:lnSpc>
                <a:spcPct val="95000"/>
              </a:lnSpc>
              <a:buClr>
                <a:srgbClr val="FF572E"/>
              </a:buClr>
              <a:buFontTx/>
              <a:buChar char="•"/>
            </a:pPr>
            <a:r>
              <a:rPr lang="en-US" altLang="en-US" dirty="0" smtClean="0">
                <a:latin typeface="Arial" panose="020B0604020202020204" pitchFamily="34" charset="0"/>
                <a:cs typeface="Arial" panose="020B0604020202020204" pitchFamily="34" charset="0"/>
              </a:rPr>
              <a:t>May be the only way of testing some of content of unit  </a:t>
            </a:r>
          </a:p>
          <a:p>
            <a:pPr lvl="0">
              <a:lnSpc>
                <a:spcPct val="95000"/>
              </a:lnSpc>
              <a:buClr>
                <a:srgbClr val="FF572E"/>
              </a:buClr>
              <a:buFontTx/>
              <a:buChar char="•"/>
            </a:pPr>
            <a:r>
              <a:rPr lang="en-US" altLang="en-US" dirty="0" smtClean="0">
                <a:latin typeface="Arial" panose="020B0604020202020204" pitchFamily="34" charset="0"/>
                <a:cs typeface="Arial" panose="020B0604020202020204" pitchFamily="34" charset="0"/>
              </a:rPr>
              <a:t>Obvious relevance to job and therefore high acceptance – centres, candidates and employers </a:t>
            </a:r>
          </a:p>
          <a:p>
            <a:pPr lvl="0">
              <a:lnSpc>
                <a:spcPct val="95000"/>
              </a:lnSpc>
              <a:buClr>
                <a:srgbClr val="FF572E"/>
              </a:buClr>
              <a:buFontTx/>
              <a:buChar char="•"/>
            </a:pPr>
            <a:r>
              <a:rPr lang="en-US" altLang="en-US" dirty="0" smtClean="0">
                <a:latin typeface="Arial" panose="020B0604020202020204" pitchFamily="34" charset="0"/>
                <a:cs typeface="Arial" panose="020B0604020202020204" pitchFamily="34" charset="0"/>
              </a:rPr>
              <a:t>Provide dependable source of knowledge about candidate’s practical skills </a:t>
            </a:r>
          </a:p>
          <a:p>
            <a:pPr lvl="0">
              <a:lnSpc>
                <a:spcPct val="95000"/>
              </a:lnSpc>
              <a:buClr>
                <a:srgbClr val="FF572E"/>
              </a:buClr>
              <a:buFontTx/>
              <a:buChar char="•"/>
            </a:pPr>
            <a:r>
              <a:rPr lang="en-GB" altLang="en-US" dirty="0" smtClean="0">
                <a:latin typeface="Arial" panose="020B0604020202020204" pitchFamily="34" charset="0"/>
                <a:cs typeface="Arial" panose="020B0604020202020204" pitchFamily="34" charset="0"/>
              </a:rPr>
              <a:t>Generally available on demand </a:t>
            </a:r>
          </a:p>
          <a:p>
            <a:pPr lvl="1">
              <a:lnSpc>
                <a:spcPct val="95000"/>
              </a:lnSpc>
              <a:buClr>
                <a:srgbClr val="FF572E"/>
              </a:buClr>
            </a:pPr>
            <a:endParaRPr lang="en-GB" altLang="en-US" dirty="0" smtClean="0">
              <a:latin typeface="Arial" panose="020B0604020202020204" pitchFamily="34" charset="0"/>
              <a:cs typeface="Arial" panose="020B0604020202020204" pitchFamily="34" charset="0"/>
            </a:endParaRPr>
          </a:p>
          <a:p>
            <a:pPr>
              <a:lnSpc>
                <a:spcPct val="95000"/>
              </a:lnSpc>
              <a:buClr>
                <a:srgbClr val="FF572E"/>
              </a:buClr>
            </a:pPr>
            <a:endParaRPr lang="en-US" altLang="en-US" dirty="0" smtClean="0">
              <a:latin typeface="Arial" panose="020B0604020202020204" pitchFamily="34" charset="0"/>
              <a:cs typeface="Arial" panose="020B0604020202020204" pitchFamily="34" charset="0"/>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D5997E0-8C22-430B-9437-8BCF0AA6EFBF}" type="slidenum">
              <a:rPr lang="en-GB" altLang="en-US" smtClean="0">
                <a:solidFill>
                  <a:srgbClr val="000000"/>
                </a:solidFill>
              </a:rPr>
              <a:pPr>
                <a:spcBef>
                  <a:spcPct val="0"/>
                </a:spcBef>
              </a:pPr>
              <a:t>26</a:t>
            </a:fld>
            <a:endParaRPr lang="en-GB" altLang="en-US" dirty="0" smtClean="0">
              <a:solidFill>
                <a:srgbClr val="000000"/>
              </a:solidFill>
            </a:endParaRPr>
          </a:p>
        </p:txBody>
      </p:sp>
    </p:spTree>
    <p:extLst>
      <p:ext uri="{BB962C8B-B14F-4D97-AF65-F5344CB8AC3E}">
        <p14:creationId xmlns:p14="http://schemas.microsoft.com/office/powerpoint/2010/main" val="2637304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200" dirty="0" smtClean="0">
                <a:solidFill>
                  <a:schemeClr val="tx2"/>
                </a:solidFill>
                <a:latin typeface="Arial" panose="020B0604020202020204" pitchFamily="34" charset="0"/>
                <a:cs typeface="Arial" panose="020B0604020202020204" pitchFamily="34" charset="0"/>
              </a:rPr>
              <a:t>Descriptors are holistic – these should not be written specifically to the assignment (e.g. not a traditional mark scheme type approach: ‘The candidate completed an interactive presentation in limited detail.’)</a:t>
            </a:r>
          </a:p>
          <a:p>
            <a:endParaRPr lang="en-GB" sz="1200" dirty="0" smtClean="0">
              <a:solidFill>
                <a:schemeClr val="tx2"/>
              </a:solidFill>
              <a:latin typeface="Arial" panose="020B0604020202020204" pitchFamily="34" charset="0"/>
              <a:cs typeface="Arial" panose="020B0604020202020204" pitchFamily="34" charset="0"/>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GB" sz="1200" dirty="0" smtClean="0">
                <a:solidFill>
                  <a:schemeClr val="tx2"/>
                </a:solidFill>
              </a:rPr>
              <a:t>More compensatory than holistic grading –</a:t>
            </a:r>
            <a:r>
              <a:rPr lang="en-GB" sz="1200" baseline="0" dirty="0" smtClean="0">
                <a:solidFill>
                  <a:schemeClr val="tx2"/>
                </a:solidFill>
              </a:rPr>
              <a:t> as usually placed at lowest performance for VRQ grading i.e. if communication is poor but techniques are good in VRQ candidate usually placed at lowest performance but using AOs rewarded for good techniques</a:t>
            </a:r>
            <a:endParaRPr lang="en-GB" sz="1200" dirty="0" smtClean="0">
              <a:solidFill>
                <a:schemeClr val="tx2"/>
              </a:solidFill>
            </a:endParaRPr>
          </a:p>
          <a:p>
            <a:r>
              <a:rPr lang="en-GB" sz="1200" dirty="0" smtClean="0">
                <a:solidFill>
                  <a:schemeClr val="tx2"/>
                </a:solidFill>
              </a:rPr>
              <a:t>Reduces the risk of repeatedly attributing marks for the same characteristic  -i.e.</a:t>
            </a:r>
            <a:r>
              <a:rPr lang="en-GB" sz="1200" baseline="0" dirty="0" smtClean="0">
                <a:solidFill>
                  <a:schemeClr val="tx2"/>
                </a:solidFill>
              </a:rPr>
              <a:t> </a:t>
            </a:r>
            <a:r>
              <a:rPr lang="en-GB" sz="1200" dirty="0" smtClean="0">
                <a:solidFill>
                  <a:schemeClr val="tx2"/>
                </a:solidFill>
              </a:rPr>
              <a:t>like some VRQs where tasks are graded individually</a:t>
            </a:r>
            <a:r>
              <a:rPr lang="en-GB" sz="1200" baseline="0" dirty="0" smtClean="0">
                <a:solidFill>
                  <a:schemeClr val="tx2"/>
                </a:solidFill>
              </a:rPr>
              <a:t>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GB" sz="1200" dirty="0" smtClean="0">
                <a:solidFill>
                  <a:schemeClr val="tx2"/>
                </a:solidFill>
              </a:rPr>
              <a:t>Fixed, to ensure all candidate results are based on the same balance of characteristics on each occasion – used for every version</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GB" sz="1200" dirty="0" smtClean="0">
              <a:solidFill>
                <a:schemeClr val="tx2"/>
              </a:solidFil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GB" sz="1200" dirty="0" smtClean="0">
                <a:solidFill>
                  <a:schemeClr val="tx2"/>
                </a:solidFill>
              </a:rPr>
              <a:t>Notes – how to use – detail </a:t>
            </a:r>
            <a:r>
              <a:rPr lang="en-GB" sz="1200" baseline="0" dirty="0" smtClean="0">
                <a:solidFill>
                  <a:schemeClr val="tx2"/>
                </a:solidFill>
              </a:rPr>
              <a:t>included in marking and moderation guide.  Tutors/markers consider all evidence for the AO and then which band best describes a candidate and then </a:t>
            </a:r>
            <a:r>
              <a:rPr lang="en-GB" sz="1200" dirty="0" smtClean="0">
                <a:solidFill>
                  <a:schemeClr val="tx2"/>
                </a:solidFill>
              </a:rPr>
              <a:t>rank orders</a:t>
            </a:r>
            <a:r>
              <a:rPr lang="en-GB" sz="1200" baseline="0" dirty="0" smtClean="0">
                <a:solidFill>
                  <a:schemeClr val="tx2"/>
                </a:solidFill>
              </a:rPr>
              <a:t> candidates in each band of the AO.  This doesn’t mean that they have to allocate every mark and more than one candidate can be allocated the same mark.  Moderation will include aligning a centres marking to the national standard.</a:t>
            </a:r>
            <a:endParaRPr lang="en-GB" sz="1200" dirty="0" smtClean="0">
              <a:solidFill>
                <a:schemeClr val="tx2"/>
              </a:solidFill>
            </a:endParaRPr>
          </a:p>
          <a:p>
            <a:endParaRPr lang="en-GB" sz="1800" dirty="0" smtClean="0">
              <a:solidFill>
                <a:schemeClr val="accent1"/>
              </a:solidFill>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45A3C1-ECFA-4496-BAFE-4B91A12880D7}" type="slidenum">
              <a:rPr lang="en-GB" altLang="en-US" smtClean="0">
                <a:solidFill>
                  <a:srgbClr val="000000"/>
                </a:solidFill>
              </a:rPr>
              <a:pPr/>
              <a:t>27</a:t>
            </a:fld>
            <a:endParaRPr lang="en-GB" altLang="en-US" dirty="0" smtClean="0">
              <a:solidFill>
                <a:srgbClr val="000000"/>
              </a:solidFill>
            </a:endParaRPr>
          </a:p>
        </p:txBody>
      </p:sp>
    </p:spTree>
    <p:extLst>
      <p:ext uri="{BB962C8B-B14F-4D97-AF65-F5344CB8AC3E}">
        <p14:creationId xmlns:p14="http://schemas.microsoft.com/office/powerpoint/2010/main" val="1741110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Print Synoptic Sample Practical Assignment</a:t>
            </a:r>
            <a:r>
              <a:rPr lang="en-GB" baseline="0" dirty="0" smtClean="0"/>
              <a:t> &amp; Academic planners</a:t>
            </a:r>
          </a:p>
          <a:p>
            <a:r>
              <a:rPr lang="en-GB" baseline="0" dirty="0" smtClean="0"/>
              <a:t>Hairdressing </a:t>
            </a:r>
          </a:p>
          <a:p>
            <a:r>
              <a:rPr lang="en-GB" baseline="0" dirty="0" smtClean="0"/>
              <a:t>Barbering </a:t>
            </a:r>
          </a:p>
          <a:p>
            <a:r>
              <a:rPr lang="en-GB" baseline="0" dirty="0" smtClean="0"/>
              <a:t>Beauty &amp; Spa</a:t>
            </a:r>
          </a:p>
          <a:p>
            <a:r>
              <a:rPr lang="en-GB" baseline="0" dirty="0" smtClean="0"/>
              <a:t>Nails </a:t>
            </a:r>
          </a:p>
          <a:p>
            <a:r>
              <a:rPr lang="en-GB" baseline="0" dirty="0" smtClean="0"/>
              <a:t>Comp Therapies </a:t>
            </a:r>
          </a:p>
          <a:p>
            <a:r>
              <a:rPr lang="en-GB" baseline="0" dirty="0" smtClean="0"/>
              <a:t>Media Make-up </a:t>
            </a:r>
          </a:p>
          <a:p>
            <a:r>
              <a:rPr lang="en-GB" baseline="0" dirty="0" smtClean="0"/>
              <a:t>Theatrical Media Make-up </a:t>
            </a:r>
            <a:endParaRPr lang="en-GB" dirty="0"/>
          </a:p>
        </p:txBody>
      </p:sp>
      <p:sp>
        <p:nvSpPr>
          <p:cNvPr id="4" name="Slide Number Placeholder 3"/>
          <p:cNvSpPr>
            <a:spLocks noGrp="1"/>
          </p:cNvSpPr>
          <p:nvPr>
            <p:ph type="sldNum" sz="quarter" idx="10"/>
          </p:nvPr>
        </p:nvSpPr>
        <p:spPr/>
        <p:txBody>
          <a:bodyPr/>
          <a:lstStyle/>
          <a:p>
            <a:fld id="{F29C41C5-EEC2-4ECF-826D-BF331977D5B1}" type="slidenum">
              <a:rPr lang="en-GB" smtClean="0"/>
              <a:t>28</a:t>
            </a:fld>
            <a:endParaRPr lang="en-GB" dirty="0"/>
          </a:p>
        </p:txBody>
      </p:sp>
    </p:spTree>
    <p:extLst>
      <p:ext uri="{BB962C8B-B14F-4D97-AF65-F5344CB8AC3E}">
        <p14:creationId xmlns:p14="http://schemas.microsoft.com/office/powerpoint/2010/main" val="793640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Please identify what you end external test is and what is covered in your synoptic assignment. </a:t>
            </a:r>
          </a:p>
          <a:p>
            <a:r>
              <a:rPr lang="en-GB" sz="1200" b="1" kern="1200" dirty="0" smtClean="0">
                <a:solidFill>
                  <a:schemeClr val="tx1"/>
                </a:solidFill>
                <a:effectLst/>
                <a:latin typeface="+mn-lt"/>
                <a:ea typeface="+mn-ea"/>
                <a:cs typeface="+mn-cs"/>
              </a:rPr>
              <a:t>For example:</a:t>
            </a:r>
            <a:r>
              <a:rPr lang="en-GB" sz="1200" b="1" kern="1200" baseline="0" dirty="0" smtClean="0">
                <a:solidFill>
                  <a:schemeClr val="tx1"/>
                </a:solidFill>
                <a:effectLst/>
                <a:latin typeface="+mn-lt"/>
                <a:ea typeface="+mn-ea"/>
                <a:cs typeface="+mn-cs"/>
              </a:rPr>
              <a:t> </a:t>
            </a:r>
          </a:p>
          <a:p>
            <a:r>
              <a:rPr lang="en-GB" sz="1200" b="1" kern="1200" baseline="0" dirty="0" smtClean="0">
                <a:solidFill>
                  <a:schemeClr val="tx1"/>
                </a:solidFill>
                <a:effectLst/>
                <a:latin typeface="+mn-lt"/>
                <a:ea typeface="+mn-ea"/>
                <a:cs typeface="+mn-cs"/>
              </a:rPr>
              <a:t>External Assessment: Short answer, on line test, with stretch and challenge questions to allow for that distinction * please refer back to the timetable to explain that the end external assessment covers all mandatory knowledge and therefore there maybe a need to front load teaching to be able to accommodate learning and also to plan for practice tests. </a:t>
            </a:r>
          </a:p>
          <a:p>
            <a:endParaRPr lang="en-GB" sz="1200" b="1" kern="1200" baseline="0" dirty="0" smtClean="0">
              <a:solidFill>
                <a:schemeClr val="tx1"/>
              </a:solidFill>
              <a:effectLst/>
              <a:latin typeface="+mn-lt"/>
              <a:ea typeface="+mn-ea"/>
              <a:cs typeface="+mn-cs"/>
            </a:endParaRPr>
          </a:p>
          <a:p>
            <a:r>
              <a:rPr lang="en-GB" sz="1200" b="1" kern="1200" baseline="0" dirty="0" smtClean="0">
                <a:solidFill>
                  <a:schemeClr val="tx1"/>
                </a:solidFill>
                <a:effectLst/>
                <a:latin typeface="+mn-lt"/>
                <a:ea typeface="+mn-ea"/>
                <a:cs typeface="+mn-cs"/>
              </a:rPr>
              <a:t>Synoptic assignments: you need to give examples of how your technical qualifications meet this, for example:</a:t>
            </a:r>
          </a:p>
          <a:p>
            <a:r>
              <a:rPr lang="en-GB" sz="1200" b="1" kern="1200" baseline="0" dirty="0" smtClean="0">
                <a:solidFill>
                  <a:schemeClr val="tx1"/>
                </a:solidFill>
                <a:effectLst/>
                <a:latin typeface="+mn-lt"/>
                <a:ea typeface="+mn-ea"/>
                <a:cs typeface="+mn-cs"/>
              </a:rPr>
              <a:t>Synoptic assignment covers, 1 skills test where a learner will need to produce a dish which follows the assignment brief. The learner will need to prepare for this xxxxxxxx synoptic assemmsnt will be marked internally using the gardng objectives and the end result will be moderatored. </a:t>
            </a:r>
            <a:endParaRPr lang="en-GB" dirty="0" smtClean="0"/>
          </a:p>
        </p:txBody>
      </p:sp>
      <p:sp>
        <p:nvSpPr>
          <p:cNvPr id="4" name="Header Placeholder 3"/>
          <p:cNvSpPr>
            <a:spLocks noGrp="1"/>
          </p:cNvSpPr>
          <p:nvPr>
            <p:ph type="hdr" sz="quarter" idx="10"/>
          </p:nvPr>
        </p:nvSpPr>
        <p:spPr>
          <a:xfrm>
            <a:off x="1" y="1"/>
            <a:ext cx="2926571" cy="540710"/>
          </a:xfrm>
          <a:prstGeom prst="rect">
            <a:avLst/>
          </a:prstGeom>
        </p:spPr>
        <p:txBody>
          <a:bodyPr/>
          <a:lstStyle/>
          <a:p>
            <a:pPr defTabSz="457200"/>
            <a:endParaRPr lang="en-GB" kern="0" dirty="0">
              <a:solidFill>
                <a:sysClr val="windowText" lastClr="000000"/>
              </a:solidFill>
              <a:latin typeface="Helvetica"/>
              <a:cs typeface="Helvetica"/>
              <a:sym typeface="Helvetica"/>
            </a:endParaRPr>
          </a:p>
        </p:txBody>
      </p:sp>
      <p:sp>
        <p:nvSpPr>
          <p:cNvPr id="5" name="Slide Number Placeholder 4"/>
          <p:cNvSpPr>
            <a:spLocks noGrp="1"/>
          </p:cNvSpPr>
          <p:nvPr>
            <p:ph type="sldNum" sz="quarter" idx="11"/>
          </p:nvPr>
        </p:nvSpPr>
        <p:spPr>
          <a:xfrm>
            <a:off x="3825493" y="10271622"/>
            <a:ext cx="2926571" cy="540710"/>
          </a:xfrm>
          <a:prstGeom prst="rect">
            <a:avLst/>
          </a:prstGeom>
        </p:spPr>
        <p:txBody>
          <a:bodyPr/>
          <a:lstStyle/>
          <a:p>
            <a:pPr defTabSz="457200"/>
            <a:fld id="{7352C5A3-C121-4509-B13E-7AB4D42EC67C}" type="slidenum">
              <a:rPr lang="en-GB" kern="0" smtClean="0">
                <a:solidFill>
                  <a:sysClr val="windowText" lastClr="000000"/>
                </a:solidFill>
                <a:latin typeface="Helvetica"/>
                <a:cs typeface="Helvetica"/>
                <a:sym typeface="Helvetica"/>
              </a:rPr>
              <a:pPr defTabSz="457200"/>
              <a:t>29</a:t>
            </a:fld>
            <a:endParaRPr lang="en-GB" kern="0" dirty="0">
              <a:solidFill>
                <a:sysClr val="windowText" lastClr="000000"/>
              </a:solidFill>
              <a:latin typeface="Helvetica"/>
              <a:cs typeface="Helvetica"/>
              <a:sym typeface="Helvetica"/>
            </a:endParaRPr>
          </a:p>
        </p:txBody>
      </p:sp>
    </p:spTree>
    <p:extLst>
      <p:ext uri="{BB962C8B-B14F-4D97-AF65-F5344CB8AC3E}">
        <p14:creationId xmlns:p14="http://schemas.microsoft.com/office/powerpoint/2010/main" val="2256619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9C41C5-EEC2-4ECF-826D-BF331977D5B1}" type="slidenum">
              <a:rPr lang="en-GB" smtClean="0"/>
              <a:t>3</a:t>
            </a:fld>
            <a:endParaRPr lang="en-GB" dirty="0"/>
          </a:p>
        </p:txBody>
      </p:sp>
    </p:spTree>
    <p:extLst>
      <p:ext uri="{BB962C8B-B14F-4D97-AF65-F5344CB8AC3E}">
        <p14:creationId xmlns:p14="http://schemas.microsoft.com/office/powerpoint/2010/main" val="498160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Please identify what you end external test is and what is covered in your synoptic assignment. </a:t>
            </a:r>
          </a:p>
          <a:p>
            <a:r>
              <a:rPr lang="en-GB" sz="1200" b="1" kern="1200" dirty="0" smtClean="0">
                <a:solidFill>
                  <a:schemeClr val="tx1"/>
                </a:solidFill>
                <a:effectLst/>
                <a:latin typeface="+mn-lt"/>
                <a:ea typeface="+mn-ea"/>
                <a:cs typeface="+mn-cs"/>
              </a:rPr>
              <a:t>For example:</a:t>
            </a:r>
            <a:r>
              <a:rPr lang="en-GB" sz="1200" b="1" kern="1200" baseline="0" dirty="0" smtClean="0">
                <a:solidFill>
                  <a:schemeClr val="tx1"/>
                </a:solidFill>
                <a:effectLst/>
                <a:latin typeface="+mn-lt"/>
                <a:ea typeface="+mn-ea"/>
                <a:cs typeface="+mn-cs"/>
              </a:rPr>
              <a:t> </a:t>
            </a:r>
          </a:p>
          <a:p>
            <a:r>
              <a:rPr lang="en-GB" sz="1200" b="1" kern="1200" baseline="0" dirty="0" smtClean="0">
                <a:solidFill>
                  <a:schemeClr val="tx1"/>
                </a:solidFill>
                <a:effectLst/>
                <a:latin typeface="+mn-lt"/>
                <a:ea typeface="+mn-ea"/>
                <a:cs typeface="+mn-cs"/>
              </a:rPr>
              <a:t>External Assessment: Short answer, on line test, with stretch and challenge questions to allow for that distinction * please refer back to the timetable to explain that the end external assessment covers all mandatory knowledge and therefore there maybe a need to front load teaching to be able to accommodate learning and also to plan for practice tests. </a:t>
            </a:r>
          </a:p>
          <a:p>
            <a:endParaRPr lang="en-GB" sz="1200" b="1" kern="1200" baseline="0" dirty="0" smtClean="0">
              <a:solidFill>
                <a:schemeClr val="tx1"/>
              </a:solidFill>
              <a:effectLst/>
              <a:latin typeface="+mn-lt"/>
              <a:ea typeface="+mn-ea"/>
              <a:cs typeface="+mn-cs"/>
            </a:endParaRPr>
          </a:p>
          <a:p>
            <a:r>
              <a:rPr lang="en-GB" sz="1200" b="1" kern="1200" baseline="0" dirty="0" smtClean="0">
                <a:solidFill>
                  <a:schemeClr val="tx1"/>
                </a:solidFill>
                <a:effectLst/>
                <a:latin typeface="+mn-lt"/>
                <a:ea typeface="+mn-ea"/>
                <a:cs typeface="+mn-cs"/>
              </a:rPr>
              <a:t>Synoptic assignments: you need to give examples of how your technical qualifications meet this, for example:</a:t>
            </a:r>
          </a:p>
          <a:p>
            <a:r>
              <a:rPr lang="en-GB" sz="1200" b="1" kern="1200" baseline="0" dirty="0" smtClean="0">
                <a:solidFill>
                  <a:schemeClr val="tx1"/>
                </a:solidFill>
                <a:effectLst/>
                <a:latin typeface="+mn-lt"/>
                <a:ea typeface="+mn-ea"/>
                <a:cs typeface="+mn-cs"/>
              </a:rPr>
              <a:t>Synoptic assignment covers, 1 skills test where a learner will need to produce a dish which follows the assignment brief. The learner will need to prepare for this xxxxxxxx synoptic assemmsnt will be marked internally using the gardng objectives and the end result will be moderatored. </a:t>
            </a:r>
            <a:endParaRPr lang="en-GB" dirty="0" smtClean="0"/>
          </a:p>
        </p:txBody>
      </p:sp>
      <p:sp>
        <p:nvSpPr>
          <p:cNvPr id="4" name="Header Placeholder 3"/>
          <p:cNvSpPr>
            <a:spLocks noGrp="1"/>
          </p:cNvSpPr>
          <p:nvPr>
            <p:ph type="hdr" sz="quarter" idx="10"/>
          </p:nvPr>
        </p:nvSpPr>
        <p:spPr>
          <a:xfrm>
            <a:off x="1" y="1"/>
            <a:ext cx="2926571" cy="540710"/>
          </a:xfrm>
          <a:prstGeom prst="rect">
            <a:avLst/>
          </a:prstGeom>
        </p:spPr>
        <p:txBody>
          <a:bodyPr/>
          <a:lstStyle/>
          <a:p>
            <a:pPr defTabSz="457200"/>
            <a:endParaRPr lang="en-GB" kern="0" dirty="0">
              <a:solidFill>
                <a:sysClr val="windowText" lastClr="000000"/>
              </a:solidFill>
              <a:latin typeface="Helvetica"/>
              <a:cs typeface="Helvetica"/>
              <a:sym typeface="Helvetica"/>
            </a:endParaRPr>
          </a:p>
        </p:txBody>
      </p:sp>
      <p:sp>
        <p:nvSpPr>
          <p:cNvPr id="5" name="Slide Number Placeholder 4"/>
          <p:cNvSpPr>
            <a:spLocks noGrp="1"/>
          </p:cNvSpPr>
          <p:nvPr>
            <p:ph type="sldNum" sz="quarter" idx="11"/>
          </p:nvPr>
        </p:nvSpPr>
        <p:spPr>
          <a:xfrm>
            <a:off x="3825493" y="10271622"/>
            <a:ext cx="2926571" cy="540710"/>
          </a:xfrm>
          <a:prstGeom prst="rect">
            <a:avLst/>
          </a:prstGeom>
        </p:spPr>
        <p:txBody>
          <a:bodyPr/>
          <a:lstStyle/>
          <a:p>
            <a:pPr defTabSz="457200"/>
            <a:fld id="{7352C5A3-C121-4509-B13E-7AB4D42EC67C}" type="slidenum">
              <a:rPr lang="en-GB" kern="0" smtClean="0">
                <a:solidFill>
                  <a:sysClr val="windowText" lastClr="000000"/>
                </a:solidFill>
                <a:latin typeface="Helvetica"/>
                <a:cs typeface="Helvetica"/>
                <a:sym typeface="Helvetica"/>
              </a:rPr>
              <a:pPr defTabSz="457200"/>
              <a:t>30</a:t>
            </a:fld>
            <a:endParaRPr lang="en-GB" kern="0" dirty="0">
              <a:solidFill>
                <a:sysClr val="windowText" lastClr="000000"/>
              </a:solidFill>
              <a:latin typeface="Helvetica"/>
              <a:cs typeface="Helvetica"/>
              <a:sym typeface="Helvetica"/>
            </a:endParaRPr>
          </a:p>
        </p:txBody>
      </p:sp>
    </p:spTree>
    <p:extLst>
      <p:ext uri="{BB962C8B-B14F-4D97-AF65-F5344CB8AC3E}">
        <p14:creationId xmlns:p14="http://schemas.microsoft.com/office/powerpoint/2010/main" val="3067867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Please identify what you end external test is and what is covered in your synoptic assignment. </a:t>
            </a:r>
          </a:p>
          <a:p>
            <a:r>
              <a:rPr lang="en-GB" sz="1200" b="1" kern="1200" dirty="0" smtClean="0">
                <a:solidFill>
                  <a:schemeClr val="tx1"/>
                </a:solidFill>
                <a:effectLst/>
                <a:latin typeface="+mn-lt"/>
                <a:ea typeface="+mn-ea"/>
                <a:cs typeface="+mn-cs"/>
              </a:rPr>
              <a:t>For example:</a:t>
            </a:r>
            <a:r>
              <a:rPr lang="en-GB" sz="1200" b="1" kern="1200" baseline="0" dirty="0" smtClean="0">
                <a:solidFill>
                  <a:schemeClr val="tx1"/>
                </a:solidFill>
                <a:effectLst/>
                <a:latin typeface="+mn-lt"/>
                <a:ea typeface="+mn-ea"/>
                <a:cs typeface="+mn-cs"/>
              </a:rPr>
              <a:t> </a:t>
            </a:r>
          </a:p>
          <a:p>
            <a:r>
              <a:rPr lang="en-GB" sz="1200" b="1" kern="1200" baseline="0" dirty="0" smtClean="0">
                <a:solidFill>
                  <a:schemeClr val="tx1"/>
                </a:solidFill>
                <a:effectLst/>
                <a:latin typeface="+mn-lt"/>
                <a:ea typeface="+mn-ea"/>
                <a:cs typeface="+mn-cs"/>
              </a:rPr>
              <a:t>External Assessment: Short answer, on line test, with stretch and challenge questions to allow for that distinction * please refer back to the timetable to explain that the end external assessment covers all mandatory knowledge and therefore there maybe a need to front load teaching to be able to accommodate learning and also to plan for practice tests. </a:t>
            </a:r>
          </a:p>
          <a:p>
            <a:endParaRPr lang="en-GB" sz="1200" b="1" kern="1200" baseline="0" dirty="0" smtClean="0">
              <a:solidFill>
                <a:schemeClr val="tx1"/>
              </a:solidFill>
              <a:effectLst/>
              <a:latin typeface="+mn-lt"/>
              <a:ea typeface="+mn-ea"/>
              <a:cs typeface="+mn-cs"/>
            </a:endParaRPr>
          </a:p>
          <a:p>
            <a:r>
              <a:rPr lang="en-GB" sz="1200" b="1" kern="1200" baseline="0" dirty="0" smtClean="0">
                <a:solidFill>
                  <a:schemeClr val="tx1"/>
                </a:solidFill>
                <a:effectLst/>
                <a:latin typeface="+mn-lt"/>
                <a:ea typeface="+mn-ea"/>
                <a:cs typeface="+mn-cs"/>
              </a:rPr>
              <a:t>Synoptic assignments: you need to give examples of how your technical qualifications meet this, for example:</a:t>
            </a:r>
          </a:p>
          <a:p>
            <a:r>
              <a:rPr lang="en-GB" sz="1200" b="1" kern="1200" baseline="0" dirty="0" smtClean="0">
                <a:solidFill>
                  <a:schemeClr val="tx1"/>
                </a:solidFill>
                <a:effectLst/>
                <a:latin typeface="+mn-lt"/>
                <a:ea typeface="+mn-ea"/>
                <a:cs typeface="+mn-cs"/>
              </a:rPr>
              <a:t>Synoptic assignment covers, 1 skills test where a learner will need to produce a dish which follows the assignment brief. The learner will need to prepare for this xxxxxxxx synoptic assemmsnt will be marked internally using the gardng objectives and the end result will be moderatored. </a:t>
            </a:r>
            <a:endParaRPr lang="en-GB" dirty="0" smtClean="0"/>
          </a:p>
        </p:txBody>
      </p:sp>
      <p:sp>
        <p:nvSpPr>
          <p:cNvPr id="4" name="Header Placeholder 3"/>
          <p:cNvSpPr>
            <a:spLocks noGrp="1"/>
          </p:cNvSpPr>
          <p:nvPr>
            <p:ph type="hdr" sz="quarter" idx="10"/>
          </p:nvPr>
        </p:nvSpPr>
        <p:spPr>
          <a:xfrm>
            <a:off x="1" y="1"/>
            <a:ext cx="2926571" cy="540710"/>
          </a:xfrm>
          <a:prstGeom prst="rect">
            <a:avLst/>
          </a:prstGeom>
        </p:spPr>
        <p:txBody>
          <a:bodyPr/>
          <a:lstStyle/>
          <a:p>
            <a:pPr defTabSz="457200"/>
            <a:endParaRPr lang="en-GB" kern="0" dirty="0">
              <a:solidFill>
                <a:sysClr val="windowText" lastClr="000000"/>
              </a:solidFill>
              <a:latin typeface="Helvetica"/>
              <a:cs typeface="Helvetica"/>
              <a:sym typeface="Helvetica"/>
            </a:endParaRPr>
          </a:p>
        </p:txBody>
      </p:sp>
      <p:sp>
        <p:nvSpPr>
          <p:cNvPr id="5" name="Slide Number Placeholder 4"/>
          <p:cNvSpPr>
            <a:spLocks noGrp="1"/>
          </p:cNvSpPr>
          <p:nvPr>
            <p:ph type="sldNum" sz="quarter" idx="11"/>
          </p:nvPr>
        </p:nvSpPr>
        <p:spPr>
          <a:xfrm>
            <a:off x="3825493" y="10271622"/>
            <a:ext cx="2926571" cy="540710"/>
          </a:xfrm>
          <a:prstGeom prst="rect">
            <a:avLst/>
          </a:prstGeom>
        </p:spPr>
        <p:txBody>
          <a:bodyPr/>
          <a:lstStyle/>
          <a:p>
            <a:pPr defTabSz="457200"/>
            <a:fld id="{7352C5A3-C121-4509-B13E-7AB4D42EC67C}" type="slidenum">
              <a:rPr lang="en-GB" kern="0" smtClean="0">
                <a:solidFill>
                  <a:sysClr val="windowText" lastClr="000000"/>
                </a:solidFill>
                <a:latin typeface="Helvetica"/>
                <a:cs typeface="Helvetica"/>
                <a:sym typeface="Helvetica"/>
              </a:rPr>
              <a:pPr defTabSz="457200"/>
              <a:t>31</a:t>
            </a:fld>
            <a:endParaRPr lang="en-GB" kern="0" dirty="0">
              <a:solidFill>
                <a:sysClr val="windowText" lastClr="000000"/>
              </a:solidFill>
              <a:latin typeface="Helvetica"/>
              <a:cs typeface="Helvetica"/>
              <a:sym typeface="Helvetica"/>
            </a:endParaRPr>
          </a:p>
        </p:txBody>
      </p:sp>
    </p:spTree>
    <p:extLst>
      <p:ext uri="{BB962C8B-B14F-4D97-AF65-F5344CB8AC3E}">
        <p14:creationId xmlns:p14="http://schemas.microsoft.com/office/powerpoint/2010/main" val="3412783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9C41C5-EEC2-4ECF-826D-BF331977D5B1}" type="slidenum">
              <a:rPr lang="en-GB" smtClean="0"/>
              <a:t>32</a:t>
            </a:fld>
            <a:endParaRPr lang="en-GB" dirty="0"/>
          </a:p>
        </p:txBody>
      </p:sp>
    </p:spTree>
    <p:extLst>
      <p:ext uri="{BB962C8B-B14F-4D97-AF65-F5344CB8AC3E}">
        <p14:creationId xmlns:p14="http://schemas.microsoft.com/office/powerpoint/2010/main" val="455844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3AED95-1CD2-4167-AC89-A22244E94598}" type="slidenum">
              <a:rPr lang="en-GB" smtClean="0">
                <a:solidFill>
                  <a:srgbClr val="000000"/>
                </a:solidFill>
              </a:rPr>
              <a:pPr/>
              <a:t>33</a:t>
            </a:fld>
            <a:endParaRPr lang="en-GB" dirty="0">
              <a:solidFill>
                <a:srgbClr val="000000"/>
              </a:solidFill>
            </a:endParaRPr>
          </a:p>
        </p:txBody>
      </p:sp>
    </p:spTree>
    <p:extLst>
      <p:ext uri="{BB962C8B-B14F-4D97-AF65-F5344CB8AC3E}">
        <p14:creationId xmlns:p14="http://schemas.microsoft.com/office/powerpoint/2010/main" val="1168704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Print off Examples from Qualification handbook – for Hairdressing/Barbering/Nails/</a:t>
            </a:r>
            <a:r>
              <a:rPr lang="en-GB" baseline="0" dirty="0" smtClean="0"/>
              <a:t> Media Makeup/ Beauty &amp; Spa/Theatrical </a:t>
            </a:r>
            <a:endParaRPr lang="en-GB" dirty="0"/>
          </a:p>
        </p:txBody>
      </p:sp>
      <p:sp>
        <p:nvSpPr>
          <p:cNvPr id="4" name="Slide Number Placeholder 3"/>
          <p:cNvSpPr>
            <a:spLocks noGrp="1"/>
          </p:cNvSpPr>
          <p:nvPr>
            <p:ph type="sldNum" sz="quarter" idx="10"/>
          </p:nvPr>
        </p:nvSpPr>
        <p:spPr/>
        <p:txBody>
          <a:bodyPr/>
          <a:lstStyle/>
          <a:p>
            <a:fld id="{D23AED95-1CD2-4167-AC89-A22244E94598}" type="slidenum">
              <a:rPr lang="en-GB" smtClean="0">
                <a:solidFill>
                  <a:srgbClr val="000000"/>
                </a:solidFill>
              </a:rPr>
              <a:pPr/>
              <a:t>34</a:t>
            </a:fld>
            <a:endParaRPr lang="en-GB" dirty="0">
              <a:solidFill>
                <a:srgbClr val="000000"/>
              </a:solidFill>
            </a:endParaRPr>
          </a:p>
        </p:txBody>
      </p:sp>
    </p:spTree>
    <p:extLst>
      <p:ext uri="{BB962C8B-B14F-4D97-AF65-F5344CB8AC3E}">
        <p14:creationId xmlns:p14="http://schemas.microsoft.com/office/powerpoint/2010/main" val="3567536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Print Synoptic Sample Practical Assignment</a:t>
            </a:r>
            <a:r>
              <a:rPr lang="en-GB" baseline="0" dirty="0" smtClean="0"/>
              <a:t> &amp; Academic planners</a:t>
            </a:r>
          </a:p>
          <a:p>
            <a:r>
              <a:rPr lang="en-GB" baseline="0" dirty="0" smtClean="0"/>
              <a:t>Hairdressing </a:t>
            </a:r>
          </a:p>
          <a:p>
            <a:r>
              <a:rPr lang="en-GB" baseline="0" dirty="0" smtClean="0"/>
              <a:t>Barbering </a:t>
            </a:r>
          </a:p>
          <a:p>
            <a:r>
              <a:rPr lang="en-GB" baseline="0" dirty="0" smtClean="0"/>
              <a:t>Beauty &amp; Spa</a:t>
            </a:r>
          </a:p>
          <a:p>
            <a:r>
              <a:rPr lang="en-GB" baseline="0" dirty="0" smtClean="0"/>
              <a:t>Nails </a:t>
            </a:r>
          </a:p>
          <a:p>
            <a:r>
              <a:rPr lang="en-GB" baseline="0" dirty="0" smtClean="0"/>
              <a:t>Comp Therapies </a:t>
            </a:r>
          </a:p>
          <a:p>
            <a:r>
              <a:rPr lang="en-GB" baseline="0" dirty="0" smtClean="0"/>
              <a:t>Media Make-up </a:t>
            </a:r>
          </a:p>
          <a:p>
            <a:r>
              <a:rPr lang="en-GB" baseline="0" dirty="0" smtClean="0"/>
              <a:t>Theatrical Media Make-up </a:t>
            </a:r>
            <a:endParaRPr lang="en-GB" dirty="0"/>
          </a:p>
        </p:txBody>
      </p:sp>
      <p:sp>
        <p:nvSpPr>
          <p:cNvPr id="4" name="Slide Number Placeholder 3"/>
          <p:cNvSpPr>
            <a:spLocks noGrp="1"/>
          </p:cNvSpPr>
          <p:nvPr>
            <p:ph type="sldNum" sz="quarter" idx="10"/>
          </p:nvPr>
        </p:nvSpPr>
        <p:spPr/>
        <p:txBody>
          <a:bodyPr/>
          <a:lstStyle/>
          <a:p>
            <a:fld id="{F29C41C5-EEC2-4ECF-826D-BF331977D5B1}" type="slidenum">
              <a:rPr lang="en-GB" smtClean="0"/>
              <a:t>35</a:t>
            </a:fld>
            <a:endParaRPr lang="en-GB" dirty="0"/>
          </a:p>
        </p:txBody>
      </p:sp>
    </p:spTree>
    <p:extLst>
      <p:ext uri="{BB962C8B-B14F-4D97-AF65-F5344CB8AC3E}">
        <p14:creationId xmlns:p14="http://schemas.microsoft.com/office/powerpoint/2010/main" val="2620748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9C41C5-EEC2-4ECF-826D-BF331977D5B1}" type="slidenum">
              <a:rPr lang="en-GB" smtClean="0"/>
              <a:t>36</a:t>
            </a:fld>
            <a:endParaRPr lang="en-GB" dirty="0"/>
          </a:p>
        </p:txBody>
      </p:sp>
    </p:spTree>
    <p:extLst>
      <p:ext uri="{BB962C8B-B14F-4D97-AF65-F5344CB8AC3E}">
        <p14:creationId xmlns:p14="http://schemas.microsoft.com/office/powerpoint/2010/main" val="4292372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p:spPr>
        <p:txBody>
          <a:bodyPr/>
          <a:lstStyle/>
          <a:p>
            <a:endParaRPr lang="en-GB" altLang="en-US" dirty="0" smtClean="0"/>
          </a:p>
        </p:txBody>
      </p:sp>
      <p:sp>
        <p:nvSpPr>
          <p:cNvPr id="8196" name="Header Placeholder 3"/>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dirty="0" smtClean="0">
              <a:solidFill>
                <a:srgbClr val="000000"/>
              </a:solidFill>
            </a:endParaRPr>
          </a:p>
        </p:txBody>
      </p:sp>
      <p:sp>
        <p:nvSpPr>
          <p:cNvPr id="8197" name="Slide Number Placeholder 4"/>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CF9858-5CD5-46AD-876F-839DBEE42420}" type="slidenum">
              <a:rPr lang="en-GB" altLang="en-US" smtClean="0">
                <a:solidFill>
                  <a:srgbClr val="000000"/>
                </a:solidFill>
              </a:rPr>
              <a:pPr/>
              <a:t>37</a:t>
            </a:fld>
            <a:endParaRPr lang="en-GB" altLang="en-US" dirty="0" smtClean="0">
              <a:solidFill>
                <a:srgbClr val="000000"/>
              </a:solidFill>
            </a:endParaRPr>
          </a:p>
        </p:txBody>
      </p:sp>
    </p:spTree>
    <p:extLst>
      <p:ext uri="{BB962C8B-B14F-4D97-AF65-F5344CB8AC3E}">
        <p14:creationId xmlns:p14="http://schemas.microsoft.com/office/powerpoint/2010/main" val="39419005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9C41C5-EEC2-4ECF-826D-BF331977D5B1}" type="slidenum">
              <a:rPr lang="en-GB" smtClean="0"/>
              <a:t>38</a:t>
            </a:fld>
            <a:endParaRPr lang="en-GB" dirty="0"/>
          </a:p>
        </p:txBody>
      </p:sp>
    </p:spTree>
    <p:extLst>
      <p:ext uri="{BB962C8B-B14F-4D97-AF65-F5344CB8AC3E}">
        <p14:creationId xmlns:p14="http://schemas.microsoft.com/office/powerpoint/2010/main" val="13030501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9C41C5-EEC2-4ECF-826D-BF331977D5B1}" type="slidenum">
              <a:rPr lang="en-GB" smtClean="0"/>
              <a:t>39</a:t>
            </a:fld>
            <a:endParaRPr lang="en-GB" dirty="0"/>
          </a:p>
        </p:txBody>
      </p:sp>
    </p:spTree>
    <p:extLst>
      <p:ext uri="{BB962C8B-B14F-4D97-AF65-F5344CB8AC3E}">
        <p14:creationId xmlns:p14="http://schemas.microsoft.com/office/powerpoint/2010/main" val="3427780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10"/>
          </p:nvPr>
        </p:nvSpPr>
        <p:spPr/>
        <p:txBody>
          <a:bodyPr/>
          <a:lstStyle/>
          <a:p>
            <a:fld id="{27CECFEE-5DB1-1544-B566-A49A30E4A2F3}"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4156156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now look at the two main elements of </a:t>
            </a:r>
            <a:r>
              <a:rPr lang="en-GB" dirty="0" err="1"/>
              <a:t>TechBac</a:t>
            </a:r>
            <a:r>
              <a:rPr lang="en-GB" dirty="0"/>
              <a:t> in more detail, starting with </a:t>
            </a:r>
            <a:r>
              <a:rPr lang="en-GB" b="1" dirty="0"/>
              <a:t>Technical Qualifications</a:t>
            </a:r>
            <a:r>
              <a:rPr lang="en-GB" dirty="0"/>
              <a:t>. </a:t>
            </a:r>
          </a:p>
          <a:p>
            <a:endParaRPr lang="en-GB" dirty="0"/>
          </a:p>
          <a:p>
            <a:r>
              <a:rPr lang="en-GB" dirty="0"/>
              <a:t>Our new City &amp; Guilds Technical qualifications have been designed and endorsed by employers, providing up to date and highly relevant skills with graded assessments. A practical and applied approach to assessment ensures that staff have more time to focus on teaching and learning, for more successful outcomes.</a:t>
            </a:r>
          </a:p>
          <a:p>
            <a:endParaRPr lang="en-GB" dirty="0"/>
          </a:p>
          <a:p>
            <a:r>
              <a:rPr lang="en-GB" dirty="0"/>
              <a:t>Technical qualifications are comprised of the following elements:</a:t>
            </a:r>
          </a:p>
          <a:p>
            <a:endParaRPr lang="en-GB" dirty="0"/>
          </a:p>
          <a:p>
            <a:pPr marL="171450" indent="-171450">
              <a:buFontTx/>
              <a:buChar char="-"/>
            </a:pPr>
            <a:r>
              <a:rPr lang="en-GB" b="1" dirty="0"/>
              <a:t>Synoptic assessment </a:t>
            </a:r>
            <a:r>
              <a:rPr lang="en-GB" dirty="0"/>
              <a:t>– </a:t>
            </a:r>
            <a:r>
              <a:rPr lang="en-GB" dirty="0">
                <a:latin typeface="Arial" charset="0"/>
                <a:cs typeface="Arial" charset="0"/>
              </a:rPr>
              <a:t>this is assessment in which two or more  areas of  learning  are brought together in a single assessment. This approach has been adopted for  this qualification in order to help learners make connections between areas of learning and to promote holistic delivery and understanding of the subject. Synoptic assessments are comprised of a </a:t>
            </a:r>
            <a:r>
              <a:rPr lang="en-GB" b="1" dirty="0">
                <a:latin typeface="Arial" charset="0"/>
                <a:cs typeface="Arial" charset="0"/>
              </a:rPr>
              <a:t>Practical Assignment </a:t>
            </a:r>
            <a:r>
              <a:rPr lang="en-GB" dirty="0">
                <a:latin typeface="Arial" charset="0"/>
                <a:cs typeface="Arial" charset="0"/>
              </a:rPr>
              <a:t>and a written </a:t>
            </a:r>
            <a:r>
              <a:rPr lang="en-GB" b="1" dirty="0">
                <a:latin typeface="Arial" charset="0"/>
                <a:cs typeface="Arial" charset="0"/>
              </a:rPr>
              <a:t>Examination</a:t>
            </a:r>
            <a:r>
              <a:rPr lang="en-GB" dirty="0">
                <a:latin typeface="Arial" charset="0"/>
                <a:cs typeface="Arial" charset="0"/>
              </a:rPr>
              <a:t>. </a:t>
            </a:r>
          </a:p>
          <a:p>
            <a:endParaRPr lang="en-GB" dirty="0">
              <a:latin typeface="Arial" charset="0"/>
              <a:cs typeface="Arial" charset="0"/>
            </a:endParaRPr>
          </a:p>
          <a:p>
            <a:r>
              <a:rPr lang="en-GB" dirty="0">
                <a:latin typeface="Arial" charset="0"/>
                <a:cs typeface="Arial" charset="0"/>
              </a:rPr>
              <a:t>	The </a:t>
            </a:r>
            <a:r>
              <a:rPr lang="en-GB" b="1" dirty="0">
                <a:latin typeface="Arial" charset="0"/>
                <a:cs typeface="Arial" charset="0"/>
              </a:rPr>
              <a:t>assignments</a:t>
            </a:r>
            <a:r>
              <a:rPr lang="en-GB" dirty="0">
                <a:latin typeface="Arial" charset="0"/>
                <a:cs typeface="Arial" charset="0"/>
              </a:rPr>
              <a:t>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r>
              <a:rPr lang="en-GB" dirty="0">
                <a:latin typeface="Arial" charset="0"/>
                <a:cs typeface="Arial" charset="0"/>
              </a:rPr>
              <a:t>	</a:t>
            </a:r>
          </a:p>
          <a:p>
            <a:r>
              <a:rPr lang="en-GB" dirty="0">
                <a:latin typeface="Arial" charset="0"/>
                <a:cs typeface="Arial" charset="0"/>
              </a:rPr>
              <a:t>	The </a:t>
            </a:r>
            <a:r>
              <a:rPr lang="en-GB" b="1" dirty="0">
                <a:latin typeface="Arial" charset="0"/>
                <a:cs typeface="Arial" charset="0"/>
              </a:rPr>
              <a:t>examinations</a:t>
            </a:r>
            <a:r>
              <a:rPr lang="en-GB" dirty="0">
                <a:latin typeface="Arial" charset="0"/>
                <a:cs typeface="Arial" charset="0"/>
              </a:rPr>
              <a:t> are externally set and externally marked, and will be sat online through City &amp; Guilds’ computer-based assessment platform. The exam  assesses the depth and breadth of the candidate’s understanding of the mandatory 	content of the qualification. </a:t>
            </a:r>
          </a:p>
          <a:p>
            <a:endParaRPr lang="en-GB" dirty="0">
              <a:latin typeface="Arial" charset="0"/>
              <a:cs typeface="Arial" charset="0"/>
            </a:endParaRPr>
          </a:p>
          <a:p>
            <a:pPr marL="171450" indent="-171450">
              <a:buFontTx/>
              <a:buChar char="-"/>
            </a:pPr>
            <a:endParaRPr lang="en-GB" b="1" dirty="0">
              <a:latin typeface="Arial" charset="0"/>
              <a:cs typeface="Arial" charset="0"/>
            </a:endParaRPr>
          </a:p>
          <a:p>
            <a:pPr marL="171450" indent="-171450">
              <a:buFontTx/>
              <a:buChar char="-"/>
            </a:pPr>
            <a:r>
              <a:rPr lang="en-GB" b="1" dirty="0">
                <a:latin typeface="Arial" charset="0"/>
                <a:cs typeface="Arial" charset="0"/>
              </a:rPr>
              <a:t>Employer</a:t>
            </a:r>
            <a:r>
              <a:rPr lang="en-GB" dirty="0">
                <a:latin typeface="Arial" charset="0"/>
                <a:cs typeface="Arial" charset="0"/>
              </a:rPr>
              <a:t> </a:t>
            </a:r>
            <a:r>
              <a:rPr lang="en-GB" b="1" dirty="0">
                <a:latin typeface="Arial" charset="0"/>
                <a:cs typeface="Arial" charset="0"/>
              </a:rPr>
              <a:t>Involvement</a:t>
            </a:r>
            <a:r>
              <a:rPr lang="en-GB" dirty="0">
                <a:latin typeface="Arial" charset="0"/>
                <a:cs typeface="Arial" charset="0"/>
              </a:rPr>
              <a:t> - for the Key Stage 5 Technical Qualifications, Employer Involvement is a requirement that must be successfully met in order for learners to achieve the qualification. Although it does not contribute to the overall qualification grading, employer involvement in the delivery and/or assessment of these qualifications is essential for all candidates, and will therefore be externally quality assured by City &amp; Guilds. The EQAs will review the centre employer involvement plans at approval stage, and then the Quality team will sample the evidence at cohort level, when the centre submits at the end of the academic year.</a:t>
            </a:r>
          </a:p>
          <a:p>
            <a:endParaRPr lang="en-GB" dirty="0">
              <a:latin typeface="Arial" charset="0"/>
              <a:cs typeface="Arial" charset="0"/>
            </a:endParaRPr>
          </a:p>
          <a:p>
            <a:pPr marL="171450" indent="-171450">
              <a:buFontTx/>
              <a:buChar char="-"/>
            </a:pPr>
            <a:endParaRPr lang="en-GB" dirty="0">
              <a:latin typeface="Arial" charset="0"/>
              <a:cs typeface="Arial" charset="0"/>
            </a:endParaRPr>
          </a:p>
          <a:p>
            <a:pPr marL="171450" indent="-171450">
              <a:buFontTx/>
              <a:buChar char="-"/>
            </a:pPr>
            <a:r>
              <a:rPr lang="en-GB" b="1" dirty="0">
                <a:latin typeface="Arial" charset="0"/>
                <a:cs typeface="Arial" charset="0"/>
              </a:rPr>
              <a:t>Optional Units </a:t>
            </a:r>
            <a:r>
              <a:rPr lang="en-GB" dirty="0">
                <a:latin typeface="Arial" charset="0"/>
                <a:cs typeface="Arial" charset="0"/>
              </a:rPr>
              <a:t>- These assignments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pPr marL="171450" indent="-171450">
              <a:buFontTx/>
              <a:buChar char="-"/>
            </a:pPr>
            <a:endParaRPr lang="en-GB" dirty="0">
              <a:latin typeface="Arial" charset="0"/>
              <a:cs typeface="Arial" charset="0"/>
            </a:endParaRPr>
          </a:p>
          <a:p>
            <a:r>
              <a:rPr lang="en-GB" dirty="0">
                <a:latin typeface="Arial" charset="0"/>
                <a:cs typeface="Arial" charset="0"/>
              </a:rPr>
              <a:t>All elements are mandatory to achieve the Technical Qualification (although Employer Involvement is only a requirement for KS5 </a:t>
            </a:r>
            <a:r>
              <a:rPr lang="en-GB" dirty="0" err="1">
                <a:latin typeface="Arial" charset="0"/>
                <a:cs typeface="Arial" charset="0"/>
              </a:rPr>
              <a:t>quals</a:t>
            </a:r>
            <a:r>
              <a:rPr lang="en-GB" dirty="0">
                <a:latin typeface="Arial" charset="0"/>
                <a:cs typeface="Arial" charset="0"/>
              </a:rPr>
              <a:t>). However only the Synoptic Assessments contribute towards the final grade. </a:t>
            </a:r>
          </a:p>
          <a:p>
            <a:endParaRPr lang="en-GB" dirty="0">
              <a:latin typeface="Arial" charset="0"/>
              <a:cs typeface="Arial" charset="0"/>
            </a:endParaRPr>
          </a:p>
          <a:p>
            <a:r>
              <a:rPr lang="en-GB" dirty="0">
                <a:latin typeface="Arial" charset="0"/>
                <a:cs typeface="Arial" charset="0"/>
              </a:rPr>
              <a:t>There is no Direct Claim Status for any of the components, so centres will no be able to claim results themselves. </a:t>
            </a:r>
            <a:endParaRPr lang="en-GB" dirty="0"/>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D23AED95-1CD2-4167-AC89-A22244E94598}" type="slidenum">
              <a:rPr lang="en-GB" smtClean="0">
                <a:solidFill>
                  <a:srgbClr val="000000"/>
                </a:solidFill>
              </a:rPr>
              <a:pPr/>
              <a:t>40</a:t>
            </a:fld>
            <a:endParaRPr lang="en-GB" dirty="0">
              <a:solidFill>
                <a:srgbClr val="000000"/>
              </a:solidFill>
            </a:endParaRPr>
          </a:p>
        </p:txBody>
      </p:sp>
    </p:spTree>
    <p:extLst>
      <p:ext uri="{BB962C8B-B14F-4D97-AF65-F5344CB8AC3E}">
        <p14:creationId xmlns:p14="http://schemas.microsoft.com/office/powerpoint/2010/main" val="6767741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now look at the two main elements of </a:t>
            </a:r>
            <a:r>
              <a:rPr lang="en-GB" dirty="0" err="1"/>
              <a:t>TechBac</a:t>
            </a:r>
            <a:r>
              <a:rPr lang="en-GB" dirty="0"/>
              <a:t> in more detail, starting with </a:t>
            </a:r>
            <a:r>
              <a:rPr lang="en-GB" b="1" dirty="0"/>
              <a:t>Technical Qualifications</a:t>
            </a:r>
            <a:r>
              <a:rPr lang="en-GB" dirty="0"/>
              <a:t>. </a:t>
            </a:r>
          </a:p>
          <a:p>
            <a:endParaRPr lang="en-GB" dirty="0"/>
          </a:p>
          <a:p>
            <a:r>
              <a:rPr lang="en-GB" dirty="0"/>
              <a:t>Our new City &amp; Guilds Technical qualifications have been designed and endorsed by employers, providing up to date and highly relevant skills with graded assessments. A practical and applied approach to assessment ensures that staff have more time to focus on teaching and learning, for more successful outcomes.</a:t>
            </a:r>
          </a:p>
          <a:p>
            <a:endParaRPr lang="en-GB" dirty="0"/>
          </a:p>
          <a:p>
            <a:r>
              <a:rPr lang="en-GB" dirty="0"/>
              <a:t>Technical qualifications are comprised of the following elements:</a:t>
            </a:r>
          </a:p>
          <a:p>
            <a:endParaRPr lang="en-GB" dirty="0"/>
          </a:p>
          <a:p>
            <a:pPr marL="171450" indent="-171450">
              <a:buFontTx/>
              <a:buChar char="-"/>
            </a:pPr>
            <a:r>
              <a:rPr lang="en-GB" b="1" dirty="0"/>
              <a:t>Synoptic assessment </a:t>
            </a:r>
            <a:r>
              <a:rPr lang="en-GB" dirty="0"/>
              <a:t>– </a:t>
            </a:r>
            <a:r>
              <a:rPr lang="en-GB" dirty="0">
                <a:latin typeface="Arial" charset="0"/>
                <a:cs typeface="Arial" charset="0"/>
              </a:rPr>
              <a:t>this is assessment in which two or more  areas of  learning  are brought together in a single assessment. This approach has been adopted for  this qualification in order to help learners make connections between areas of learning and to promote holistic delivery and understanding of the subject. Synoptic assessments are comprised of a </a:t>
            </a:r>
            <a:r>
              <a:rPr lang="en-GB" b="1" dirty="0">
                <a:latin typeface="Arial" charset="0"/>
                <a:cs typeface="Arial" charset="0"/>
              </a:rPr>
              <a:t>Practical Assignment </a:t>
            </a:r>
            <a:r>
              <a:rPr lang="en-GB" dirty="0">
                <a:latin typeface="Arial" charset="0"/>
                <a:cs typeface="Arial" charset="0"/>
              </a:rPr>
              <a:t>and a written </a:t>
            </a:r>
            <a:r>
              <a:rPr lang="en-GB" b="1" dirty="0">
                <a:latin typeface="Arial" charset="0"/>
                <a:cs typeface="Arial" charset="0"/>
              </a:rPr>
              <a:t>Examination</a:t>
            </a:r>
            <a:r>
              <a:rPr lang="en-GB" dirty="0">
                <a:latin typeface="Arial" charset="0"/>
                <a:cs typeface="Arial" charset="0"/>
              </a:rPr>
              <a:t>. </a:t>
            </a:r>
          </a:p>
          <a:p>
            <a:endParaRPr lang="en-GB" dirty="0">
              <a:latin typeface="Arial" charset="0"/>
              <a:cs typeface="Arial" charset="0"/>
            </a:endParaRPr>
          </a:p>
          <a:p>
            <a:r>
              <a:rPr lang="en-GB" dirty="0">
                <a:latin typeface="Arial" charset="0"/>
                <a:cs typeface="Arial" charset="0"/>
              </a:rPr>
              <a:t>	The </a:t>
            </a:r>
            <a:r>
              <a:rPr lang="en-GB" b="1" dirty="0">
                <a:latin typeface="Arial" charset="0"/>
                <a:cs typeface="Arial" charset="0"/>
              </a:rPr>
              <a:t>assignments</a:t>
            </a:r>
            <a:r>
              <a:rPr lang="en-GB" dirty="0">
                <a:latin typeface="Arial" charset="0"/>
                <a:cs typeface="Arial" charset="0"/>
              </a:rPr>
              <a:t>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r>
              <a:rPr lang="en-GB" dirty="0">
                <a:latin typeface="Arial" charset="0"/>
                <a:cs typeface="Arial" charset="0"/>
              </a:rPr>
              <a:t>	</a:t>
            </a:r>
          </a:p>
          <a:p>
            <a:r>
              <a:rPr lang="en-GB" dirty="0">
                <a:latin typeface="Arial" charset="0"/>
                <a:cs typeface="Arial" charset="0"/>
              </a:rPr>
              <a:t>	The </a:t>
            </a:r>
            <a:r>
              <a:rPr lang="en-GB" b="1" dirty="0">
                <a:latin typeface="Arial" charset="0"/>
                <a:cs typeface="Arial" charset="0"/>
              </a:rPr>
              <a:t>examinations</a:t>
            </a:r>
            <a:r>
              <a:rPr lang="en-GB" dirty="0">
                <a:latin typeface="Arial" charset="0"/>
                <a:cs typeface="Arial" charset="0"/>
              </a:rPr>
              <a:t> are externally set and externally marked, and will be sat online through City &amp; Guilds’ computer-based assessment platform. The exam  assesses the depth and breadth of the candidate’s understanding of the mandatory 	content of the qualification. </a:t>
            </a:r>
          </a:p>
          <a:p>
            <a:endParaRPr lang="en-GB" dirty="0">
              <a:latin typeface="Arial" charset="0"/>
              <a:cs typeface="Arial" charset="0"/>
            </a:endParaRPr>
          </a:p>
          <a:p>
            <a:pPr marL="171450" indent="-171450">
              <a:buFontTx/>
              <a:buChar char="-"/>
            </a:pPr>
            <a:endParaRPr lang="en-GB" b="1" dirty="0">
              <a:latin typeface="Arial" charset="0"/>
              <a:cs typeface="Arial" charset="0"/>
            </a:endParaRPr>
          </a:p>
          <a:p>
            <a:pPr marL="171450" indent="-171450">
              <a:buFontTx/>
              <a:buChar char="-"/>
            </a:pPr>
            <a:r>
              <a:rPr lang="en-GB" b="1" dirty="0">
                <a:latin typeface="Arial" charset="0"/>
                <a:cs typeface="Arial" charset="0"/>
              </a:rPr>
              <a:t>Employer</a:t>
            </a:r>
            <a:r>
              <a:rPr lang="en-GB" dirty="0">
                <a:latin typeface="Arial" charset="0"/>
                <a:cs typeface="Arial" charset="0"/>
              </a:rPr>
              <a:t> </a:t>
            </a:r>
            <a:r>
              <a:rPr lang="en-GB" b="1" dirty="0">
                <a:latin typeface="Arial" charset="0"/>
                <a:cs typeface="Arial" charset="0"/>
              </a:rPr>
              <a:t>Involvement</a:t>
            </a:r>
            <a:r>
              <a:rPr lang="en-GB" dirty="0">
                <a:latin typeface="Arial" charset="0"/>
                <a:cs typeface="Arial" charset="0"/>
              </a:rPr>
              <a:t> - for the Key Stage 5 Technical Qualifications, Employer Involvement is a requirement that must be successfully met in order for learners to achieve the qualification. Although it does not contribute to the overall qualification grading, employer involvement in the delivery and/or assessment of these qualifications is essential for all candidates, and will therefore be externally quality assured by City &amp; Guilds. The EQAs will review the centre employer involvement plans at approval stage, and then the Quality team will sample the evidence at cohort level, when the centre submits at the end of the academic year.</a:t>
            </a:r>
          </a:p>
          <a:p>
            <a:endParaRPr lang="en-GB" dirty="0">
              <a:latin typeface="Arial" charset="0"/>
              <a:cs typeface="Arial" charset="0"/>
            </a:endParaRPr>
          </a:p>
          <a:p>
            <a:pPr marL="171450" indent="-171450">
              <a:buFontTx/>
              <a:buChar char="-"/>
            </a:pPr>
            <a:endParaRPr lang="en-GB" dirty="0">
              <a:latin typeface="Arial" charset="0"/>
              <a:cs typeface="Arial" charset="0"/>
            </a:endParaRPr>
          </a:p>
          <a:p>
            <a:pPr marL="171450" indent="-171450">
              <a:buFontTx/>
              <a:buChar char="-"/>
            </a:pPr>
            <a:r>
              <a:rPr lang="en-GB" b="1" dirty="0">
                <a:latin typeface="Arial" charset="0"/>
                <a:cs typeface="Arial" charset="0"/>
              </a:rPr>
              <a:t>Optional Units </a:t>
            </a:r>
            <a:r>
              <a:rPr lang="en-GB" dirty="0">
                <a:latin typeface="Arial" charset="0"/>
                <a:cs typeface="Arial" charset="0"/>
              </a:rPr>
              <a:t>- These assignments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pPr marL="171450" indent="-171450">
              <a:buFontTx/>
              <a:buChar char="-"/>
            </a:pPr>
            <a:endParaRPr lang="en-GB" dirty="0">
              <a:latin typeface="Arial" charset="0"/>
              <a:cs typeface="Arial" charset="0"/>
            </a:endParaRPr>
          </a:p>
          <a:p>
            <a:r>
              <a:rPr lang="en-GB" dirty="0">
                <a:latin typeface="Arial" charset="0"/>
                <a:cs typeface="Arial" charset="0"/>
              </a:rPr>
              <a:t>All elements are mandatory to achieve the Technical Qualification (although Employer Involvement is only a requirement for KS5 </a:t>
            </a:r>
            <a:r>
              <a:rPr lang="en-GB" dirty="0" err="1">
                <a:latin typeface="Arial" charset="0"/>
                <a:cs typeface="Arial" charset="0"/>
              </a:rPr>
              <a:t>quals</a:t>
            </a:r>
            <a:r>
              <a:rPr lang="en-GB" dirty="0">
                <a:latin typeface="Arial" charset="0"/>
                <a:cs typeface="Arial" charset="0"/>
              </a:rPr>
              <a:t>). However only the Synoptic Assessments contribute towards the final grade. </a:t>
            </a:r>
          </a:p>
          <a:p>
            <a:endParaRPr lang="en-GB" dirty="0">
              <a:latin typeface="Arial" charset="0"/>
              <a:cs typeface="Arial" charset="0"/>
            </a:endParaRPr>
          </a:p>
          <a:p>
            <a:r>
              <a:rPr lang="en-GB" dirty="0">
                <a:latin typeface="Arial" charset="0"/>
                <a:cs typeface="Arial" charset="0"/>
              </a:rPr>
              <a:t>There is no Direct Claim Status for any of the components, so centres will no be able to claim results themselves. </a:t>
            </a:r>
            <a:endParaRPr lang="en-GB" dirty="0"/>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D23AED95-1CD2-4167-AC89-A22244E94598}" type="slidenum">
              <a:rPr lang="en-GB" smtClean="0">
                <a:solidFill>
                  <a:srgbClr val="000000"/>
                </a:solidFill>
              </a:rPr>
              <a:pPr/>
              <a:t>41</a:t>
            </a:fld>
            <a:endParaRPr lang="en-GB" dirty="0">
              <a:solidFill>
                <a:srgbClr val="000000"/>
              </a:solidFill>
            </a:endParaRPr>
          </a:p>
        </p:txBody>
      </p:sp>
    </p:spTree>
    <p:extLst>
      <p:ext uri="{BB962C8B-B14F-4D97-AF65-F5344CB8AC3E}">
        <p14:creationId xmlns:p14="http://schemas.microsoft.com/office/powerpoint/2010/main" val="28040219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9C41C5-EEC2-4ECF-826D-BF331977D5B1}" type="slidenum">
              <a:rPr lang="en-GB" smtClean="0"/>
              <a:t>42</a:t>
            </a:fld>
            <a:endParaRPr lang="en-GB" dirty="0"/>
          </a:p>
        </p:txBody>
      </p:sp>
    </p:spTree>
    <p:extLst>
      <p:ext uri="{BB962C8B-B14F-4D97-AF65-F5344CB8AC3E}">
        <p14:creationId xmlns:p14="http://schemas.microsoft.com/office/powerpoint/2010/main" val="26533902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now look at the two main elements of </a:t>
            </a:r>
            <a:r>
              <a:rPr lang="en-GB" dirty="0" err="1"/>
              <a:t>TechBac</a:t>
            </a:r>
            <a:r>
              <a:rPr lang="en-GB" dirty="0"/>
              <a:t> in more detail, starting with </a:t>
            </a:r>
            <a:r>
              <a:rPr lang="en-GB" b="1" dirty="0"/>
              <a:t>Technical Qualifications</a:t>
            </a:r>
            <a:r>
              <a:rPr lang="en-GB" dirty="0"/>
              <a:t>. </a:t>
            </a:r>
          </a:p>
          <a:p>
            <a:endParaRPr lang="en-GB" dirty="0"/>
          </a:p>
          <a:p>
            <a:r>
              <a:rPr lang="en-GB" dirty="0"/>
              <a:t>Our new City &amp; Guilds Technical qualifications have been designed and endorsed by employers, providing up to date and highly relevant skills with graded assessments. A practical and applied approach to assessment ensures that staff have more time to focus on teaching and learning, for more successful outcomes.</a:t>
            </a:r>
          </a:p>
          <a:p>
            <a:endParaRPr lang="en-GB" dirty="0"/>
          </a:p>
          <a:p>
            <a:r>
              <a:rPr lang="en-GB" dirty="0"/>
              <a:t>Technical qualifications are comprised of the following elements:</a:t>
            </a:r>
          </a:p>
          <a:p>
            <a:endParaRPr lang="en-GB" dirty="0"/>
          </a:p>
          <a:p>
            <a:pPr marL="171450" indent="-171450">
              <a:buFontTx/>
              <a:buChar char="-"/>
            </a:pPr>
            <a:r>
              <a:rPr lang="en-GB" b="1" dirty="0"/>
              <a:t>Synoptic assessment </a:t>
            </a:r>
            <a:r>
              <a:rPr lang="en-GB" dirty="0"/>
              <a:t>– </a:t>
            </a:r>
            <a:r>
              <a:rPr lang="en-GB" dirty="0">
                <a:latin typeface="Arial" charset="0"/>
                <a:cs typeface="Arial" charset="0"/>
              </a:rPr>
              <a:t>this is assessment in which two or more  areas of  learning  are brought together in a single assessment. This approach has been adopted for  this qualification in order to help learners make connections between areas of learning and to promote holistic delivery and understanding of the subject. Synoptic assessments are comprised of a </a:t>
            </a:r>
            <a:r>
              <a:rPr lang="en-GB" b="1" dirty="0">
                <a:latin typeface="Arial" charset="0"/>
                <a:cs typeface="Arial" charset="0"/>
              </a:rPr>
              <a:t>Practical Assignment </a:t>
            </a:r>
            <a:r>
              <a:rPr lang="en-GB" dirty="0">
                <a:latin typeface="Arial" charset="0"/>
                <a:cs typeface="Arial" charset="0"/>
              </a:rPr>
              <a:t>and a written </a:t>
            </a:r>
            <a:r>
              <a:rPr lang="en-GB" b="1" dirty="0">
                <a:latin typeface="Arial" charset="0"/>
                <a:cs typeface="Arial" charset="0"/>
              </a:rPr>
              <a:t>Examination</a:t>
            </a:r>
            <a:r>
              <a:rPr lang="en-GB" dirty="0">
                <a:latin typeface="Arial" charset="0"/>
                <a:cs typeface="Arial" charset="0"/>
              </a:rPr>
              <a:t>. </a:t>
            </a:r>
          </a:p>
          <a:p>
            <a:endParaRPr lang="en-GB" dirty="0">
              <a:latin typeface="Arial" charset="0"/>
              <a:cs typeface="Arial" charset="0"/>
            </a:endParaRPr>
          </a:p>
          <a:p>
            <a:r>
              <a:rPr lang="en-GB" dirty="0">
                <a:latin typeface="Arial" charset="0"/>
                <a:cs typeface="Arial" charset="0"/>
              </a:rPr>
              <a:t>	The </a:t>
            </a:r>
            <a:r>
              <a:rPr lang="en-GB" b="1" dirty="0">
                <a:latin typeface="Arial" charset="0"/>
                <a:cs typeface="Arial" charset="0"/>
              </a:rPr>
              <a:t>assignments</a:t>
            </a:r>
            <a:r>
              <a:rPr lang="en-GB" dirty="0">
                <a:latin typeface="Arial" charset="0"/>
                <a:cs typeface="Arial" charset="0"/>
              </a:rPr>
              <a:t>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r>
              <a:rPr lang="en-GB" dirty="0">
                <a:latin typeface="Arial" charset="0"/>
                <a:cs typeface="Arial" charset="0"/>
              </a:rPr>
              <a:t>	</a:t>
            </a:r>
          </a:p>
          <a:p>
            <a:r>
              <a:rPr lang="en-GB" dirty="0">
                <a:latin typeface="Arial" charset="0"/>
                <a:cs typeface="Arial" charset="0"/>
              </a:rPr>
              <a:t>	The </a:t>
            </a:r>
            <a:r>
              <a:rPr lang="en-GB" b="1" dirty="0">
                <a:latin typeface="Arial" charset="0"/>
                <a:cs typeface="Arial" charset="0"/>
              </a:rPr>
              <a:t>examinations</a:t>
            </a:r>
            <a:r>
              <a:rPr lang="en-GB" dirty="0">
                <a:latin typeface="Arial" charset="0"/>
                <a:cs typeface="Arial" charset="0"/>
              </a:rPr>
              <a:t> are externally set and externally marked, and will be sat online through City &amp; Guilds’ computer-based assessment platform. The exam  assesses the depth and breadth of the candidate’s understanding of the mandatory 	content of the qualification. </a:t>
            </a:r>
          </a:p>
          <a:p>
            <a:endParaRPr lang="en-GB" dirty="0">
              <a:latin typeface="Arial" charset="0"/>
              <a:cs typeface="Arial" charset="0"/>
            </a:endParaRPr>
          </a:p>
          <a:p>
            <a:pPr marL="171450" indent="-171450">
              <a:buFontTx/>
              <a:buChar char="-"/>
            </a:pPr>
            <a:endParaRPr lang="en-GB" b="1" dirty="0">
              <a:latin typeface="Arial" charset="0"/>
              <a:cs typeface="Arial" charset="0"/>
            </a:endParaRPr>
          </a:p>
          <a:p>
            <a:pPr marL="171450" indent="-171450">
              <a:buFontTx/>
              <a:buChar char="-"/>
            </a:pPr>
            <a:r>
              <a:rPr lang="en-GB" b="1" dirty="0">
                <a:latin typeface="Arial" charset="0"/>
                <a:cs typeface="Arial" charset="0"/>
              </a:rPr>
              <a:t>Employer</a:t>
            </a:r>
            <a:r>
              <a:rPr lang="en-GB" dirty="0">
                <a:latin typeface="Arial" charset="0"/>
                <a:cs typeface="Arial" charset="0"/>
              </a:rPr>
              <a:t> </a:t>
            </a:r>
            <a:r>
              <a:rPr lang="en-GB" b="1" dirty="0">
                <a:latin typeface="Arial" charset="0"/>
                <a:cs typeface="Arial" charset="0"/>
              </a:rPr>
              <a:t>Involvement</a:t>
            </a:r>
            <a:r>
              <a:rPr lang="en-GB" dirty="0">
                <a:latin typeface="Arial" charset="0"/>
                <a:cs typeface="Arial" charset="0"/>
              </a:rPr>
              <a:t> - for the Key Stage 5 Technical Qualifications, Employer Involvement is a requirement that must be successfully met in order for learners to achieve the qualification. Although it does not contribute to the overall qualification grading, employer involvement in the delivery and/or assessment of these qualifications is essential for all candidates, and will therefore be externally quality assured by City &amp; Guilds. The EQAs will review the centre employer involvement plans at approval stage, and then the Quality team will sample the evidence at cohort level, when the centre submits at the end of the academic year.</a:t>
            </a:r>
          </a:p>
          <a:p>
            <a:endParaRPr lang="en-GB" dirty="0">
              <a:latin typeface="Arial" charset="0"/>
              <a:cs typeface="Arial" charset="0"/>
            </a:endParaRPr>
          </a:p>
          <a:p>
            <a:pPr marL="171450" indent="-171450">
              <a:buFontTx/>
              <a:buChar char="-"/>
            </a:pPr>
            <a:endParaRPr lang="en-GB" dirty="0">
              <a:latin typeface="Arial" charset="0"/>
              <a:cs typeface="Arial" charset="0"/>
            </a:endParaRPr>
          </a:p>
          <a:p>
            <a:pPr marL="171450" indent="-171450">
              <a:buFontTx/>
              <a:buChar char="-"/>
            </a:pPr>
            <a:r>
              <a:rPr lang="en-GB" b="1" dirty="0">
                <a:latin typeface="Arial" charset="0"/>
                <a:cs typeface="Arial" charset="0"/>
              </a:rPr>
              <a:t>Optional Units </a:t>
            </a:r>
            <a:r>
              <a:rPr lang="en-GB" dirty="0">
                <a:latin typeface="Arial" charset="0"/>
                <a:cs typeface="Arial" charset="0"/>
              </a:rPr>
              <a:t>- These assignments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pPr marL="171450" indent="-171450">
              <a:buFontTx/>
              <a:buChar char="-"/>
            </a:pPr>
            <a:endParaRPr lang="en-GB" dirty="0">
              <a:latin typeface="Arial" charset="0"/>
              <a:cs typeface="Arial" charset="0"/>
            </a:endParaRPr>
          </a:p>
          <a:p>
            <a:r>
              <a:rPr lang="en-GB" dirty="0">
                <a:latin typeface="Arial" charset="0"/>
                <a:cs typeface="Arial" charset="0"/>
              </a:rPr>
              <a:t>All elements are mandatory to achieve the Technical Qualification (although Employer Involvement is only a requirement for KS5 </a:t>
            </a:r>
            <a:r>
              <a:rPr lang="en-GB" dirty="0" err="1">
                <a:latin typeface="Arial" charset="0"/>
                <a:cs typeface="Arial" charset="0"/>
              </a:rPr>
              <a:t>quals</a:t>
            </a:r>
            <a:r>
              <a:rPr lang="en-GB" dirty="0">
                <a:latin typeface="Arial" charset="0"/>
                <a:cs typeface="Arial" charset="0"/>
              </a:rPr>
              <a:t>). However only the Synoptic Assessments contribute towards the final grade. </a:t>
            </a:r>
          </a:p>
          <a:p>
            <a:endParaRPr lang="en-GB" dirty="0">
              <a:latin typeface="Arial" charset="0"/>
              <a:cs typeface="Arial" charset="0"/>
            </a:endParaRPr>
          </a:p>
          <a:p>
            <a:r>
              <a:rPr lang="en-GB" dirty="0">
                <a:latin typeface="Arial" charset="0"/>
                <a:cs typeface="Arial" charset="0"/>
              </a:rPr>
              <a:t>There is no Direct Claim Status for any of the components, so centres will no be able to claim results themselves. </a:t>
            </a:r>
            <a:endParaRPr lang="en-GB" dirty="0"/>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D23AED95-1CD2-4167-AC89-A22244E94598}" type="slidenum">
              <a:rPr lang="en-GB" smtClean="0">
                <a:solidFill>
                  <a:srgbClr val="000000"/>
                </a:solidFill>
              </a:rPr>
              <a:pPr/>
              <a:t>43</a:t>
            </a:fld>
            <a:endParaRPr lang="en-GB" dirty="0">
              <a:solidFill>
                <a:srgbClr val="000000"/>
              </a:solidFill>
            </a:endParaRPr>
          </a:p>
        </p:txBody>
      </p:sp>
    </p:spTree>
    <p:extLst>
      <p:ext uri="{BB962C8B-B14F-4D97-AF65-F5344CB8AC3E}">
        <p14:creationId xmlns:p14="http://schemas.microsoft.com/office/powerpoint/2010/main" val="9627757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917575" y="746125"/>
            <a:ext cx="4972050" cy="3729038"/>
          </a:xfrm>
        </p:spPr>
      </p:sp>
      <p:sp>
        <p:nvSpPr>
          <p:cNvPr id="174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lang="en-GB" altLang="en-US" dirty="0" smtClean="0">
              <a:latin typeface="Noteworthy Bold" pitchFamily="-84" charset="0"/>
              <a:ea typeface="Noteworthy Bold" pitchFamily="-84" charset="0"/>
              <a:cs typeface="Noteworthy Bold" pitchFamily="-84" charset="0"/>
            </a:endParaRPr>
          </a:p>
        </p:txBody>
      </p:sp>
    </p:spTree>
    <p:extLst>
      <p:ext uri="{BB962C8B-B14F-4D97-AF65-F5344CB8AC3E}">
        <p14:creationId xmlns:p14="http://schemas.microsoft.com/office/powerpoint/2010/main" val="27873706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will now look at</a:t>
            </a:r>
            <a:r>
              <a:rPr lang="en-GB" baseline="0" dirty="0" smtClean="0"/>
              <a:t> the two main elements of TechBac in more detail, starting with </a:t>
            </a:r>
            <a:r>
              <a:rPr lang="en-GB" b="1" baseline="0" dirty="0" smtClean="0"/>
              <a:t>Technical Qualifications</a:t>
            </a:r>
            <a:r>
              <a:rPr lang="en-GB" baseline="0" dirty="0" smtClean="0"/>
              <a:t>. </a:t>
            </a:r>
          </a:p>
          <a:p>
            <a:endParaRPr lang="en-GB" baseline="0" dirty="0" smtClean="0"/>
          </a:p>
          <a:p>
            <a:r>
              <a:rPr lang="en-GB" baseline="0" dirty="0" smtClean="0"/>
              <a:t>Our new City &amp; Guilds Technical qualifications have been designed and endorsed by employers, providing up to date and highly relevant skills with graded assessments. A practical and applied approach to assessment ensures that staff have more time to focus on teaching and learning, for more successful outcomes.</a:t>
            </a:r>
          </a:p>
          <a:p>
            <a:endParaRPr lang="en-GB" baseline="0" dirty="0" smtClean="0"/>
          </a:p>
          <a:p>
            <a:r>
              <a:rPr lang="en-GB" baseline="0" dirty="0" smtClean="0"/>
              <a:t>Technical qualifications are comprised of the following elements:</a:t>
            </a:r>
          </a:p>
          <a:p>
            <a:endParaRPr lang="en-GB" baseline="0" dirty="0" smtClean="0"/>
          </a:p>
          <a:p>
            <a:pPr marL="171450" indent="-171450">
              <a:buFontTx/>
              <a:buChar char="-"/>
            </a:pPr>
            <a:r>
              <a:rPr lang="en-GB" b="1" baseline="0" dirty="0" smtClean="0"/>
              <a:t>Synoptic assessment </a:t>
            </a:r>
            <a:r>
              <a:rPr lang="en-GB" baseline="0" dirty="0" smtClean="0"/>
              <a:t>– </a:t>
            </a:r>
            <a:r>
              <a:rPr lang="en-GB" sz="1200" kern="1200" dirty="0" smtClean="0">
                <a:solidFill>
                  <a:schemeClr val="tx1"/>
                </a:solidFill>
                <a:effectLst/>
                <a:latin typeface="Arial" charset="0"/>
                <a:ea typeface="+mn-ea"/>
                <a:cs typeface="Arial" charset="0"/>
              </a:rPr>
              <a:t>this is assessment in which two or more  areas of  learning  are brought together in a single assessment. This approach has been adopted for  this qualification in order to help learners make connections between areas of learning and to promote holistic delivery and understanding of the subject. Synoptic</a:t>
            </a:r>
            <a:r>
              <a:rPr lang="en-GB" sz="1200" kern="1200" baseline="0" dirty="0" smtClean="0">
                <a:solidFill>
                  <a:schemeClr val="tx1"/>
                </a:solidFill>
                <a:effectLst/>
                <a:latin typeface="Arial" charset="0"/>
                <a:ea typeface="+mn-ea"/>
                <a:cs typeface="Arial" charset="0"/>
              </a:rPr>
              <a:t> assessments are comprised of a </a:t>
            </a:r>
            <a:r>
              <a:rPr lang="en-GB" sz="1200" b="1" kern="1200" baseline="0" dirty="0" smtClean="0">
                <a:solidFill>
                  <a:schemeClr val="tx1"/>
                </a:solidFill>
                <a:effectLst/>
                <a:latin typeface="Arial" charset="0"/>
                <a:ea typeface="+mn-ea"/>
                <a:cs typeface="Arial" charset="0"/>
              </a:rPr>
              <a:t>Practical Assignment </a:t>
            </a:r>
            <a:r>
              <a:rPr lang="en-GB" sz="1200" kern="1200" baseline="0" dirty="0" smtClean="0">
                <a:solidFill>
                  <a:schemeClr val="tx1"/>
                </a:solidFill>
                <a:effectLst/>
                <a:latin typeface="Arial" charset="0"/>
                <a:ea typeface="+mn-ea"/>
                <a:cs typeface="Arial" charset="0"/>
              </a:rPr>
              <a:t>and a written </a:t>
            </a:r>
            <a:r>
              <a:rPr lang="en-GB" sz="1200" b="1" kern="1200" baseline="0" dirty="0" smtClean="0">
                <a:solidFill>
                  <a:schemeClr val="tx1"/>
                </a:solidFill>
                <a:effectLst/>
                <a:latin typeface="Arial" charset="0"/>
                <a:ea typeface="+mn-ea"/>
                <a:cs typeface="Arial" charset="0"/>
              </a:rPr>
              <a:t>Examination</a:t>
            </a:r>
            <a:r>
              <a:rPr lang="en-GB" sz="1200" kern="1200" baseline="0" dirty="0" smtClean="0">
                <a:solidFill>
                  <a:schemeClr val="tx1"/>
                </a:solidFill>
                <a:effectLst/>
                <a:latin typeface="Arial" charset="0"/>
                <a:ea typeface="+mn-ea"/>
                <a:cs typeface="Arial" charset="0"/>
              </a:rPr>
              <a:t>. </a:t>
            </a:r>
          </a:p>
          <a:p>
            <a:pPr marL="0" indent="0">
              <a:buFontTx/>
              <a:buNone/>
            </a:pPr>
            <a:endParaRPr lang="en-GB" sz="1200" kern="1200" baseline="0" dirty="0" smtClean="0">
              <a:solidFill>
                <a:schemeClr val="tx1"/>
              </a:solidFill>
              <a:effectLst/>
              <a:latin typeface="Arial" charset="0"/>
              <a:ea typeface="+mn-ea"/>
              <a:cs typeface="Arial" charset="0"/>
            </a:endParaRPr>
          </a:p>
          <a:p>
            <a:pPr marL="0" indent="0">
              <a:buFontTx/>
              <a:buNone/>
            </a:pPr>
            <a:r>
              <a:rPr lang="en-GB" sz="1200" kern="1200" baseline="0" dirty="0" smtClean="0">
                <a:solidFill>
                  <a:schemeClr val="tx1"/>
                </a:solidFill>
                <a:effectLst/>
                <a:latin typeface="Arial" charset="0"/>
                <a:ea typeface="+mn-ea"/>
                <a:cs typeface="Arial" charset="0"/>
              </a:rPr>
              <a:t>	The </a:t>
            </a:r>
            <a:r>
              <a:rPr lang="en-GB" sz="1200" b="1" kern="1200" baseline="0" dirty="0" smtClean="0">
                <a:solidFill>
                  <a:schemeClr val="tx1"/>
                </a:solidFill>
                <a:effectLst/>
                <a:latin typeface="Arial" charset="0"/>
                <a:ea typeface="+mn-ea"/>
                <a:cs typeface="Arial" charset="0"/>
              </a:rPr>
              <a:t>assignments</a:t>
            </a:r>
            <a:r>
              <a:rPr lang="en-GB" sz="1200" kern="1200" baseline="0" dirty="0" smtClean="0">
                <a:solidFill>
                  <a:schemeClr val="tx1"/>
                </a:solidFill>
                <a:effectLst/>
                <a:latin typeface="Arial" charset="0"/>
                <a:ea typeface="+mn-ea"/>
                <a:cs typeface="Arial" charset="0"/>
              </a:rPr>
              <a:t>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pPr marL="0" indent="0">
              <a:buFontTx/>
              <a:buNone/>
            </a:pPr>
            <a:r>
              <a:rPr lang="en-GB" sz="1200" kern="1200" baseline="0" dirty="0" smtClean="0">
                <a:solidFill>
                  <a:schemeClr val="tx1"/>
                </a:solidFill>
                <a:effectLst/>
                <a:latin typeface="Arial" charset="0"/>
                <a:ea typeface="+mn-ea"/>
                <a:cs typeface="Arial" charset="0"/>
              </a:rPr>
              <a:t>	</a:t>
            </a:r>
          </a:p>
          <a:p>
            <a:pPr marL="0" indent="0">
              <a:buFontTx/>
              <a:buNone/>
            </a:pPr>
            <a:r>
              <a:rPr lang="en-GB" sz="1200" kern="1200" baseline="0" dirty="0" smtClean="0">
                <a:solidFill>
                  <a:schemeClr val="tx1"/>
                </a:solidFill>
                <a:effectLst/>
                <a:latin typeface="Arial" charset="0"/>
                <a:ea typeface="+mn-ea"/>
                <a:cs typeface="Arial" charset="0"/>
              </a:rPr>
              <a:t>	The </a:t>
            </a:r>
            <a:r>
              <a:rPr lang="en-GB" sz="1200" b="1" kern="1200" baseline="0" dirty="0" smtClean="0">
                <a:solidFill>
                  <a:schemeClr val="tx1"/>
                </a:solidFill>
                <a:effectLst/>
                <a:latin typeface="Arial" charset="0"/>
                <a:ea typeface="+mn-ea"/>
                <a:cs typeface="Arial" charset="0"/>
              </a:rPr>
              <a:t>examinations</a:t>
            </a:r>
            <a:r>
              <a:rPr lang="en-GB" sz="1200" kern="1200" baseline="0" dirty="0" smtClean="0">
                <a:solidFill>
                  <a:schemeClr val="tx1"/>
                </a:solidFill>
                <a:effectLst/>
                <a:latin typeface="Arial" charset="0"/>
                <a:ea typeface="+mn-ea"/>
                <a:cs typeface="Arial" charset="0"/>
              </a:rPr>
              <a:t> are externally set and externally marked, and will be sat online through City &amp; Guilds’ computer-based assessment platform. The exam  assesses the depth and breadth of the candidate’s understanding of the mandatory 	content of the qualification. </a:t>
            </a:r>
          </a:p>
          <a:p>
            <a:pPr marL="0" indent="0">
              <a:buFont typeface="Courier New" panose="02070309020205020404" pitchFamily="49" charset="0"/>
              <a:buNone/>
            </a:pPr>
            <a:endParaRPr lang="en-GB" sz="1200" kern="1200" baseline="0" dirty="0" smtClean="0">
              <a:solidFill>
                <a:schemeClr val="tx1"/>
              </a:solidFill>
              <a:effectLst/>
              <a:latin typeface="Arial" charset="0"/>
              <a:ea typeface="+mn-ea"/>
              <a:cs typeface="Arial" charset="0"/>
            </a:endParaRPr>
          </a:p>
          <a:p>
            <a:pPr marL="171450" indent="-171450">
              <a:buFontTx/>
              <a:buChar char="-"/>
            </a:pPr>
            <a:endParaRPr lang="en-GB" sz="1200" b="1" kern="1200" baseline="0" dirty="0" smtClean="0">
              <a:solidFill>
                <a:schemeClr val="tx1"/>
              </a:solidFill>
              <a:effectLst/>
              <a:latin typeface="Arial" charset="0"/>
              <a:ea typeface="+mn-ea"/>
              <a:cs typeface="Arial" charset="0"/>
            </a:endParaRPr>
          </a:p>
          <a:p>
            <a:pPr marL="171450" indent="-171450">
              <a:buFontTx/>
              <a:buChar char="-"/>
            </a:pPr>
            <a:r>
              <a:rPr lang="en-GB" sz="1200" b="1" kern="1200" baseline="0" dirty="0" smtClean="0">
                <a:solidFill>
                  <a:schemeClr val="tx1"/>
                </a:solidFill>
                <a:effectLst/>
                <a:latin typeface="Arial" charset="0"/>
                <a:ea typeface="+mn-ea"/>
                <a:cs typeface="Arial" charset="0"/>
              </a:rPr>
              <a:t>Employer</a:t>
            </a:r>
            <a:r>
              <a:rPr lang="en-GB" sz="1200" kern="1200" baseline="0" dirty="0" smtClean="0">
                <a:solidFill>
                  <a:schemeClr val="tx1"/>
                </a:solidFill>
                <a:effectLst/>
                <a:latin typeface="Arial" charset="0"/>
                <a:ea typeface="+mn-ea"/>
                <a:cs typeface="Arial" charset="0"/>
              </a:rPr>
              <a:t> </a:t>
            </a:r>
            <a:r>
              <a:rPr lang="en-GB" sz="1200" b="1" kern="1200" baseline="0" dirty="0" smtClean="0">
                <a:solidFill>
                  <a:schemeClr val="tx1"/>
                </a:solidFill>
                <a:effectLst/>
                <a:latin typeface="Arial" charset="0"/>
                <a:ea typeface="+mn-ea"/>
                <a:cs typeface="Arial" charset="0"/>
              </a:rPr>
              <a:t>Involvement</a:t>
            </a:r>
            <a:r>
              <a:rPr lang="en-GB" sz="1200" kern="1200" baseline="0" dirty="0" smtClean="0">
                <a:solidFill>
                  <a:schemeClr val="tx1"/>
                </a:solidFill>
                <a:effectLst/>
                <a:latin typeface="Arial" charset="0"/>
                <a:ea typeface="+mn-ea"/>
                <a:cs typeface="Arial" charset="0"/>
              </a:rPr>
              <a:t> - for the Key Stage 5 Technical Qualifications, Employer Involvement is a requirement that must be successfully met in order for learners to achieve the qualification. Although it does not contribute to the overall qualification grading, employer involvement in the delivery and/or assessment of these qualifications is essential for all candidates, and will therefore be externally quality assured by City &amp; Guilds. The EQAs will review the centre employer involvement plans at approval stage, and then the Quality team will sample the evidence at cohort level, when the centre submits at the end of the academic year.</a:t>
            </a:r>
          </a:p>
          <a:p>
            <a:pPr marL="0" indent="0">
              <a:buFontTx/>
              <a:buNone/>
            </a:pPr>
            <a:endParaRPr lang="en-GB" sz="1200" kern="1200" baseline="0" dirty="0" smtClean="0">
              <a:solidFill>
                <a:schemeClr val="tx1"/>
              </a:solidFill>
              <a:effectLst/>
              <a:latin typeface="Arial" charset="0"/>
              <a:ea typeface="+mn-ea"/>
              <a:cs typeface="Arial" charset="0"/>
            </a:endParaRPr>
          </a:p>
          <a:p>
            <a:pPr marL="171450" indent="-171450">
              <a:buFontTx/>
              <a:buChar char="-"/>
            </a:pPr>
            <a:endParaRPr lang="en-GB" sz="1200" kern="1200" baseline="0" dirty="0" smtClean="0">
              <a:solidFill>
                <a:schemeClr val="tx1"/>
              </a:solidFill>
              <a:effectLst/>
              <a:latin typeface="Arial" charset="0"/>
              <a:ea typeface="+mn-ea"/>
              <a:cs typeface="Arial" charset="0"/>
            </a:endParaRPr>
          </a:p>
          <a:p>
            <a:pPr marL="171450" indent="-171450">
              <a:buFontTx/>
              <a:buChar char="-"/>
            </a:pPr>
            <a:r>
              <a:rPr lang="en-GB" sz="1200" b="1" kern="1200" baseline="0" dirty="0" smtClean="0">
                <a:solidFill>
                  <a:schemeClr val="tx1"/>
                </a:solidFill>
                <a:effectLst/>
                <a:latin typeface="Arial" charset="0"/>
                <a:ea typeface="+mn-ea"/>
                <a:cs typeface="Arial" charset="0"/>
              </a:rPr>
              <a:t>Optional Units </a:t>
            </a:r>
            <a:r>
              <a:rPr lang="en-GB" sz="1200" kern="1200" baseline="0" dirty="0" smtClean="0">
                <a:solidFill>
                  <a:schemeClr val="tx1"/>
                </a:solidFill>
                <a:effectLst/>
                <a:latin typeface="Arial" charset="0"/>
                <a:ea typeface="+mn-ea"/>
                <a:cs typeface="Arial" charset="0"/>
              </a:rPr>
              <a:t>- These assignments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pPr marL="171450" indent="-171450">
              <a:buFontTx/>
              <a:buChar char="-"/>
            </a:pPr>
            <a:endParaRPr lang="en-GB" sz="1200" kern="1200" baseline="0" dirty="0" smtClean="0">
              <a:solidFill>
                <a:schemeClr val="tx1"/>
              </a:solidFill>
              <a:effectLst/>
              <a:latin typeface="Arial" charset="0"/>
              <a:ea typeface="+mn-ea"/>
              <a:cs typeface="Arial" charset="0"/>
            </a:endParaRPr>
          </a:p>
          <a:p>
            <a:pPr marL="0" indent="0">
              <a:buFontTx/>
              <a:buNone/>
            </a:pPr>
            <a:r>
              <a:rPr lang="en-GB" sz="1200" kern="1200" baseline="0" dirty="0" smtClean="0">
                <a:solidFill>
                  <a:schemeClr val="tx1"/>
                </a:solidFill>
                <a:effectLst/>
                <a:latin typeface="Arial" charset="0"/>
                <a:ea typeface="+mn-ea"/>
                <a:cs typeface="Arial" charset="0"/>
              </a:rPr>
              <a:t>All elements are mandatory to achieve the Technical Qualification (although Employer Involvement is only a requirement for KS5 quals). However only the Synoptic Assessments contribute towards the final grade. </a:t>
            </a:r>
          </a:p>
          <a:p>
            <a:pPr marL="0" indent="0">
              <a:buFontTx/>
              <a:buNone/>
            </a:pPr>
            <a:endParaRPr lang="en-GB" sz="1200" kern="1200" baseline="0" dirty="0" smtClean="0">
              <a:solidFill>
                <a:schemeClr val="tx1"/>
              </a:solidFill>
              <a:effectLst/>
              <a:latin typeface="Arial" charset="0"/>
              <a:ea typeface="+mn-ea"/>
              <a:cs typeface="Arial" charset="0"/>
            </a:endParaRPr>
          </a:p>
          <a:p>
            <a:pPr marL="0" indent="0">
              <a:buFontTx/>
              <a:buNone/>
            </a:pPr>
            <a:r>
              <a:rPr lang="en-GB" sz="1200" kern="1200" baseline="0" dirty="0" smtClean="0">
                <a:solidFill>
                  <a:schemeClr val="tx1"/>
                </a:solidFill>
                <a:effectLst/>
                <a:latin typeface="Arial" charset="0"/>
                <a:ea typeface="+mn-ea"/>
                <a:cs typeface="Arial" charset="0"/>
              </a:rPr>
              <a:t>There is no Direct Claim Status for any of the components, so centres will no be able to claim results themselves. </a:t>
            </a:r>
            <a:endParaRPr lang="en-GB" baseline="0" dirty="0" smtClean="0"/>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D23AED95-1CD2-4167-AC89-A22244E94598}" type="slidenum">
              <a:rPr lang="en-GB" smtClean="0">
                <a:solidFill>
                  <a:srgbClr val="000000"/>
                </a:solidFill>
              </a:rPr>
              <a:pPr/>
              <a:t>45</a:t>
            </a:fld>
            <a:endParaRPr lang="en-GB" dirty="0">
              <a:solidFill>
                <a:srgbClr val="000000"/>
              </a:solidFill>
            </a:endParaRPr>
          </a:p>
        </p:txBody>
      </p:sp>
    </p:spTree>
    <p:extLst>
      <p:ext uri="{BB962C8B-B14F-4D97-AF65-F5344CB8AC3E}">
        <p14:creationId xmlns:p14="http://schemas.microsoft.com/office/powerpoint/2010/main" val="15988366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will now look at</a:t>
            </a:r>
            <a:r>
              <a:rPr lang="en-GB" baseline="0" dirty="0" smtClean="0"/>
              <a:t> the two main elements of TechBac in more detail, starting with </a:t>
            </a:r>
            <a:r>
              <a:rPr lang="en-GB" b="1" baseline="0" dirty="0" smtClean="0"/>
              <a:t>Technical Qualifications</a:t>
            </a:r>
            <a:r>
              <a:rPr lang="en-GB" baseline="0" dirty="0" smtClean="0"/>
              <a:t>. </a:t>
            </a:r>
          </a:p>
          <a:p>
            <a:endParaRPr lang="en-GB" baseline="0" dirty="0" smtClean="0"/>
          </a:p>
          <a:p>
            <a:r>
              <a:rPr lang="en-GB" baseline="0" dirty="0" smtClean="0"/>
              <a:t>Our new City &amp; Guilds Technical qualifications have been designed and endorsed by employers, providing up to date and highly relevant skills with graded assessments. A practical and applied approach to assessment ensures that staff have more time to focus on teaching and learning, for more successful outcomes.</a:t>
            </a:r>
          </a:p>
          <a:p>
            <a:endParaRPr lang="en-GB" baseline="0" dirty="0" smtClean="0"/>
          </a:p>
          <a:p>
            <a:r>
              <a:rPr lang="en-GB" baseline="0" dirty="0" smtClean="0"/>
              <a:t>Technical qualifications are comprised of the following elements:</a:t>
            </a:r>
          </a:p>
          <a:p>
            <a:endParaRPr lang="en-GB" baseline="0" dirty="0" smtClean="0"/>
          </a:p>
          <a:p>
            <a:pPr marL="171450" indent="-171450">
              <a:buFontTx/>
              <a:buChar char="-"/>
            </a:pPr>
            <a:r>
              <a:rPr lang="en-GB" b="1" baseline="0" dirty="0" smtClean="0"/>
              <a:t>Synoptic assessment </a:t>
            </a:r>
            <a:r>
              <a:rPr lang="en-GB" baseline="0" dirty="0" smtClean="0"/>
              <a:t>– </a:t>
            </a:r>
            <a:r>
              <a:rPr lang="en-GB" sz="1200" kern="1200" dirty="0" smtClean="0">
                <a:solidFill>
                  <a:schemeClr val="tx1"/>
                </a:solidFill>
                <a:effectLst/>
                <a:latin typeface="Arial" charset="0"/>
                <a:ea typeface="+mn-ea"/>
                <a:cs typeface="Arial" charset="0"/>
              </a:rPr>
              <a:t>this is assessment in which two or more  areas of  learning  are brought together in a single assessment. This approach has been adopted for  this qualification in order to help learners make connections between areas of learning and to promote holistic delivery and understanding of the subject. Synoptic</a:t>
            </a:r>
            <a:r>
              <a:rPr lang="en-GB" sz="1200" kern="1200" baseline="0" dirty="0" smtClean="0">
                <a:solidFill>
                  <a:schemeClr val="tx1"/>
                </a:solidFill>
                <a:effectLst/>
                <a:latin typeface="Arial" charset="0"/>
                <a:ea typeface="+mn-ea"/>
                <a:cs typeface="Arial" charset="0"/>
              </a:rPr>
              <a:t> assessments are comprised of a </a:t>
            </a:r>
            <a:r>
              <a:rPr lang="en-GB" sz="1200" b="1" kern="1200" baseline="0" dirty="0" smtClean="0">
                <a:solidFill>
                  <a:schemeClr val="tx1"/>
                </a:solidFill>
                <a:effectLst/>
                <a:latin typeface="Arial" charset="0"/>
                <a:ea typeface="+mn-ea"/>
                <a:cs typeface="Arial" charset="0"/>
              </a:rPr>
              <a:t>Practical Assignment </a:t>
            </a:r>
            <a:r>
              <a:rPr lang="en-GB" sz="1200" kern="1200" baseline="0" dirty="0" smtClean="0">
                <a:solidFill>
                  <a:schemeClr val="tx1"/>
                </a:solidFill>
                <a:effectLst/>
                <a:latin typeface="Arial" charset="0"/>
                <a:ea typeface="+mn-ea"/>
                <a:cs typeface="Arial" charset="0"/>
              </a:rPr>
              <a:t>and a written </a:t>
            </a:r>
            <a:r>
              <a:rPr lang="en-GB" sz="1200" b="1" kern="1200" baseline="0" dirty="0" smtClean="0">
                <a:solidFill>
                  <a:schemeClr val="tx1"/>
                </a:solidFill>
                <a:effectLst/>
                <a:latin typeface="Arial" charset="0"/>
                <a:ea typeface="+mn-ea"/>
                <a:cs typeface="Arial" charset="0"/>
              </a:rPr>
              <a:t>Examination</a:t>
            </a:r>
            <a:r>
              <a:rPr lang="en-GB" sz="1200" kern="1200" baseline="0" dirty="0" smtClean="0">
                <a:solidFill>
                  <a:schemeClr val="tx1"/>
                </a:solidFill>
                <a:effectLst/>
                <a:latin typeface="Arial" charset="0"/>
                <a:ea typeface="+mn-ea"/>
                <a:cs typeface="Arial" charset="0"/>
              </a:rPr>
              <a:t>. </a:t>
            </a:r>
          </a:p>
          <a:p>
            <a:pPr marL="0" indent="0">
              <a:buFontTx/>
              <a:buNone/>
            </a:pPr>
            <a:endParaRPr lang="en-GB" sz="1200" kern="1200" baseline="0" dirty="0" smtClean="0">
              <a:solidFill>
                <a:schemeClr val="tx1"/>
              </a:solidFill>
              <a:effectLst/>
              <a:latin typeface="Arial" charset="0"/>
              <a:ea typeface="+mn-ea"/>
              <a:cs typeface="Arial" charset="0"/>
            </a:endParaRPr>
          </a:p>
          <a:p>
            <a:pPr marL="0" indent="0">
              <a:buFontTx/>
              <a:buNone/>
            </a:pPr>
            <a:r>
              <a:rPr lang="en-GB" sz="1200" kern="1200" baseline="0" dirty="0" smtClean="0">
                <a:solidFill>
                  <a:schemeClr val="tx1"/>
                </a:solidFill>
                <a:effectLst/>
                <a:latin typeface="Arial" charset="0"/>
                <a:ea typeface="+mn-ea"/>
                <a:cs typeface="Arial" charset="0"/>
              </a:rPr>
              <a:t>	The </a:t>
            </a:r>
            <a:r>
              <a:rPr lang="en-GB" sz="1200" b="1" kern="1200" baseline="0" dirty="0" smtClean="0">
                <a:solidFill>
                  <a:schemeClr val="tx1"/>
                </a:solidFill>
                <a:effectLst/>
                <a:latin typeface="Arial" charset="0"/>
                <a:ea typeface="+mn-ea"/>
                <a:cs typeface="Arial" charset="0"/>
              </a:rPr>
              <a:t>assignments</a:t>
            </a:r>
            <a:r>
              <a:rPr lang="en-GB" sz="1200" kern="1200" baseline="0" dirty="0" smtClean="0">
                <a:solidFill>
                  <a:schemeClr val="tx1"/>
                </a:solidFill>
                <a:effectLst/>
                <a:latin typeface="Arial" charset="0"/>
                <a:ea typeface="+mn-ea"/>
                <a:cs typeface="Arial" charset="0"/>
              </a:rPr>
              <a:t>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pPr marL="0" indent="0">
              <a:buFontTx/>
              <a:buNone/>
            </a:pPr>
            <a:r>
              <a:rPr lang="en-GB" sz="1200" kern="1200" baseline="0" dirty="0" smtClean="0">
                <a:solidFill>
                  <a:schemeClr val="tx1"/>
                </a:solidFill>
                <a:effectLst/>
                <a:latin typeface="Arial" charset="0"/>
                <a:ea typeface="+mn-ea"/>
                <a:cs typeface="Arial" charset="0"/>
              </a:rPr>
              <a:t>	</a:t>
            </a:r>
          </a:p>
          <a:p>
            <a:pPr marL="0" indent="0">
              <a:buFontTx/>
              <a:buNone/>
            </a:pPr>
            <a:r>
              <a:rPr lang="en-GB" sz="1200" kern="1200" baseline="0" dirty="0" smtClean="0">
                <a:solidFill>
                  <a:schemeClr val="tx1"/>
                </a:solidFill>
                <a:effectLst/>
                <a:latin typeface="Arial" charset="0"/>
                <a:ea typeface="+mn-ea"/>
                <a:cs typeface="Arial" charset="0"/>
              </a:rPr>
              <a:t>	The </a:t>
            </a:r>
            <a:r>
              <a:rPr lang="en-GB" sz="1200" b="1" kern="1200" baseline="0" dirty="0" smtClean="0">
                <a:solidFill>
                  <a:schemeClr val="tx1"/>
                </a:solidFill>
                <a:effectLst/>
                <a:latin typeface="Arial" charset="0"/>
                <a:ea typeface="+mn-ea"/>
                <a:cs typeface="Arial" charset="0"/>
              </a:rPr>
              <a:t>examinations</a:t>
            </a:r>
            <a:r>
              <a:rPr lang="en-GB" sz="1200" kern="1200" baseline="0" dirty="0" smtClean="0">
                <a:solidFill>
                  <a:schemeClr val="tx1"/>
                </a:solidFill>
                <a:effectLst/>
                <a:latin typeface="Arial" charset="0"/>
                <a:ea typeface="+mn-ea"/>
                <a:cs typeface="Arial" charset="0"/>
              </a:rPr>
              <a:t> are externally set and externally marked, and will be sat online through City &amp; Guilds’ computer-based assessment platform. The exam  assesses the depth and breadth of the candidate’s understanding of the mandatory 	content of the qualification. </a:t>
            </a:r>
          </a:p>
          <a:p>
            <a:pPr marL="0" indent="0">
              <a:buFont typeface="Courier New" panose="02070309020205020404" pitchFamily="49" charset="0"/>
              <a:buNone/>
            </a:pPr>
            <a:endParaRPr lang="en-GB" sz="1200" kern="1200" baseline="0" dirty="0" smtClean="0">
              <a:solidFill>
                <a:schemeClr val="tx1"/>
              </a:solidFill>
              <a:effectLst/>
              <a:latin typeface="Arial" charset="0"/>
              <a:ea typeface="+mn-ea"/>
              <a:cs typeface="Arial" charset="0"/>
            </a:endParaRPr>
          </a:p>
          <a:p>
            <a:pPr marL="171450" indent="-171450">
              <a:buFontTx/>
              <a:buChar char="-"/>
            </a:pPr>
            <a:endParaRPr lang="en-GB" sz="1200" b="1" kern="1200" baseline="0" dirty="0" smtClean="0">
              <a:solidFill>
                <a:schemeClr val="tx1"/>
              </a:solidFill>
              <a:effectLst/>
              <a:latin typeface="Arial" charset="0"/>
              <a:ea typeface="+mn-ea"/>
              <a:cs typeface="Arial" charset="0"/>
            </a:endParaRPr>
          </a:p>
          <a:p>
            <a:pPr marL="171450" indent="-171450">
              <a:buFontTx/>
              <a:buChar char="-"/>
            </a:pPr>
            <a:r>
              <a:rPr lang="en-GB" sz="1200" b="1" kern="1200" baseline="0" dirty="0" smtClean="0">
                <a:solidFill>
                  <a:schemeClr val="tx1"/>
                </a:solidFill>
                <a:effectLst/>
                <a:latin typeface="Arial" charset="0"/>
                <a:ea typeface="+mn-ea"/>
                <a:cs typeface="Arial" charset="0"/>
              </a:rPr>
              <a:t>Employer</a:t>
            </a:r>
            <a:r>
              <a:rPr lang="en-GB" sz="1200" kern="1200" baseline="0" dirty="0" smtClean="0">
                <a:solidFill>
                  <a:schemeClr val="tx1"/>
                </a:solidFill>
                <a:effectLst/>
                <a:latin typeface="Arial" charset="0"/>
                <a:ea typeface="+mn-ea"/>
                <a:cs typeface="Arial" charset="0"/>
              </a:rPr>
              <a:t> </a:t>
            </a:r>
            <a:r>
              <a:rPr lang="en-GB" sz="1200" b="1" kern="1200" baseline="0" dirty="0" smtClean="0">
                <a:solidFill>
                  <a:schemeClr val="tx1"/>
                </a:solidFill>
                <a:effectLst/>
                <a:latin typeface="Arial" charset="0"/>
                <a:ea typeface="+mn-ea"/>
                <a:cs typeface="Arial" charset="0"/>
              </a:rPr>
              <a:t>Involvement</a:t>
            </a:r>
            <a:r>
              <a:rPr lang="en-GB" sz="1200" kern="1200" baseline="0" dirty="0" smtClean="0">
                <a:solidFill>
                  <a:schemeClr val="tx1"/>
                </a:solidFill>
                <a:effectLst/>
                <a:latin typeface="Arial" charset="0"/>
                <a:ea typeface="+mn-ea"/>
                <a:cs typeface="Arial" charset="0"/>
              </a:rPr>
              <a:t> - for the Key Stage 5 Technical Qualifications, Employer Involvement is a requirement that must be successfully met in order for learners to achieve the qualification. Although it does not contribute to the overall qualification grading, employer involvement in the delivery and/or assessment of these qualifications is essential for all candidates, and will therefore be externally quality assured by City &amp; Guilds. The EQAs will review the centre employer involvement plans at approval stage, and then the Quality team will sample the evidence at cohort level, when the centre submits at the end of the academic year.</a:t>
            </a:r>
          </a:p>
          <a:p>
            <a:pPr marL="0" indent="0">
              <a:buFontTx/>
              <a:buNone/>
            </a:pPr>
            <a:endParaRPr lang="en-GB" sz="1200" kern="1200" baseline="0" dirty="0" smtClean="0">
              <a:solidFill>
                <a:schemeClr val="tx1"/>
              </a:solidFill>
              <a:effectLst/>
              <a:latin typeface="Arial" charset="0"/>
              <a:ea typeface="+mn-ea"/>
              <a:cs typeface="Arial" charset="0"/>
            </a:endParaRPr>
          </a:p>
          <a:p>
            <a:pPr marL="171450" indent="-171450">
              <a:buFontTx/>
              <a:buChar char="-"/>
            </a:pPr>
            <a:endParaRPr lang="en-GB" sz="1200" kern="1200" baseline="0" dirty="0" smtClean="0">
              <a:solidFill>
                <a:schemeClr val="tx1"/>
              </a:solidFill>
              <a:effectLst/>
              <a:latin typeface="Arial" charset="0"/>
              <a:ea typeface="+mn-ea"/>
              <a:cs typeface="Arial" charset="0"/>
            </a:endParaRPr>
          </a:p>
          <a:p>
            <a:pPr marL="171450" indent="-171450">
              <a:buFontTx/>
              <a:buChar char="-"/>
            </a:pPr>
            <a:r>
              <a:rPr lang="en-GB" sz="1200" b="1" kern="1200" baseline="0" dirty="0" smtClean="0">
                <a:solidFill>
                  <a:schemeClr val="tx1"/>
                </a:solidFill>
                <a:effectLst/>
                <a:latin typeface="Arial" charset="0"/>
                <a:ea typeface="+mn-ea"/>
                <a:cs typeface="Arial" charset="0"/>
              </a:rPr>
              <a:t>Optional Units </a:t>
            </a:r>
            <a:r>
              <a:rPr lang="en-GB" sz="1200" kern="1200" baseline="0" dirty="0" smtClean="0">
                <a:solidFill>
                  <a:schemeClr val="tx1"/>
                </a:solidFill>
                <a:effectLst/>
                <a:latin typeface="Arial" charset="0"/>
                <a:ea typeface="+mn-ea"/>
                <a:cs typeface="Arial" charset="0"/>
              </a:rPr>
              <a:t>- These assignments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pPr marL="171450" indent="-171450">
              <a:buFontTx/>
              <a:buChar char="-"/>
            </a:pPr>
            <a:endParaRPr lang="en-GB" sz="1200" kern="1200" baseline="0" dirty="0" smtClean="0">
              <a:solidFill>
                <a:schemeClr val="tx1"/>
              </a:solidFill>
              <a:effectLst/>
              <a:latin typeface="Arial" charset="0"/>
              <a:ea typeface="+mn-ea"/>
              <a:cs typeface="Arial" charset="0"/>
            </a:endParaRPr>
          </a:p>
          <a:p>
            <a:pPr marL="0" indent="0">
              <a:buFontTx/>
              <a:buNone/>
            </a:pPr>
            <a:r>
              <a:rPr lang="en-GB" sz="1200" kern="1200" baseline="0" dirty="0" smtClean="0">
                <a:solidFill>
                  <a:schemeClr val="tx1"/>
                </a:solidFill>
                <a:effectLst/>
                <a:latin typeface="Arial" charset="0"/>
                <a:ea typeface="+mn-ea"/>
                <a:cs typeface="Arial" charset="0"/>
              </a:rPr>
              <a:t>All elements are mandatory to achieve the Technical Qualification (although Employer Involvement is only a requirement for KS5 quals). However only the Synoptic Assessments contribute towards the final grade. </a:t>
            </a:r>
          </a:p>
          <a:p>
            <a:pPr marL="0" indent="0">
              <a:buFontTx/>
              <a:buNone/>
            </a:pPr>
            <a:endParaRPr lang="en-GB" sz="1200" kern="1200" baseline="0" dirty="0" smtClean="0">
              <a:solidFill>
                <a:schemeClr val="tx1"/>
              </a:solidFill>
              <a:effectLst/>
              <a:latin typeface="Arial" charset="0"/>
              <a:ea typeface="+mn-ea"/>
              <a:cs typeface="Arial" charset="0"/>
            </a:endParaRPr>
          </a:p>
          <a:p>
            <a:pPr marL="0" indent="0">
              <a:buFontTx/>
              <a:buNone/>
            </a:pPr>
            <a:r>
              <a:rPr lang="en-GB" sz="1200" kern="1200" baseline="0" dirty="0" smtClean="0">
                <a:solidFill>
                  <a:schemeClr val="tx1"/>
                </a:solidFill>
                <a:effectLst/>
                <a:latin typeface="Arial" charset="0"/>
                <a:ea typeface="+mn-ea"/>
                <a:cs typeface="Arial" charset="0"/>
              </a:rPr>
              <a:t>There is no Direct Claim Status for any of the components, so centres will no be able to claim results themselves. </a:t>
            </a:r>
            <a:endParaRPr lang="en-GB" baseline="0" dirty="0" smtClean="0"/>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D23AED95-1CD2-4167-AC89-A22244E94598}" type="slidenum">
              <a:rPr lang="en-GB" smtClean="0">
                <a:solidFill>
                  <a:srgbClr val="000000"/>
                </a:solidFill>
              </a:rPr>
              <a:pPr/>
              <a:t>46</a:t>
            </a:fld>
            <a:endParaRPr lang="en-GB" dirty="0">
              <a:solidFill>
                <a:srgbClr val="000000"/>
              </a:solidFill>
            </a:endParaRPr>
          </a:p>
        </p:txBody>
      </p:sp>
    </p:spTree>
    <p:extLst>
      <p:ext uri="{BB962C8B-B14F-4D97-AF65-F5344CB8AC3E}">
        <p14:creationId xmlns:p14="http://schemas.microsoft.com/office/powerpoint/2010/main" val="22384059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will now look at</a:t>
            </a:r>
            <a:r>
              <a:rPr lang="en-GB" baseline="0" dirty="0" smtClean="0"/>
              <a:t> the two main elements of TechBac in more detail, starting with </a:t>
            </a:r>
            <a:r>
              <a:rPr lang="en-GB" b="1" baseline="0" dirty="0" smtClean="0"/>
              <a:t>Technical Qualifications</a:t>
            </a:r>
            <a:r>
              <a:rPr lang="en-GB" baseline="0" dirty="0" smtClean="0"/>
              <a:t>. </a:t>
            </a:r>
          </a:p>
          <a:p>
            <a:endParaRPr lang="en-GB" baseline="0" dirty="0" smtClean="0"/>
          </a:p>
          <a:p>
            <a:r>
              <a:rPr lang="en-GB" baseline="0" dirty="0" smtClean="0"/>
              <a:t>Our new City &amp; Guilds Technical qualifications have been designed and endorsed by employers, providing up to date and highly relevant skills with graded assessments. A practical and applied approach to assessment ensures that staff have more time to focus on teaching and learning, for more successful outcomes.</a:t>
            </a:r>
          </a:p>
          <a:p>
            <a:endParaRPr lang="en-GB" baseline="0" dirty="0" smtClean="0"/>
          </a:p>
          <a:p>
            <a:r>
              <a:rPr lang="en-GB" baseline="0" dirty="0" smtClean="0"/>
              <a:t>Technical qualifications are comprised of the following elements:</a:t>
            </a:r>
          </a:p>
          <a:p>
            <a:endParaRPr lang="en-GB" baseline="0" dirty="0" smtClean="0"/>
          </a:p>
          <a:p>
            <a:pPr marL="171450" indent="-171450">
              <a:buFontTx/>
              <a:buChar char="-"/>
            </a:pPr>
            <a:r>
              <a:rPr lang="en-GB" b="1" baseline="0" dirty="0" smtClean="0"/>
              <a:t>Synoptic assessment </a:t>
            </a:r>
            <a:r>
              <a:rPr lang="en-GB" baseline="0" dirty="0" smtClean="0"/>
              <a:t>– </a:t>
            </a:r>
            <a:r>
              <a:rPr lang="en-GB" sz="1200" kern="1200" dirty="0" smtClean="0">
                <a:solidFill>
                  <a:schemeClr val="tx1"/>
                </a:solidFill>
                <a:effectLst/>
                <a:latin typeface="Arial" charset="0"/>
                <a:ea typeface="+mn-ea"/>
                <a:cs typeface="Arial" charset="0"/>
              </a:rPr>
              <a:t>this is assessment in which two or more  areas of  learning  are brought together in a single assessment. This approach has been adopted for  this qualification in order to help learners make connections between areas of learning and to promote holistic delivery and understanding of the subject. Synoptic</a:t>
            </a:r>
            <a:r>
              <a:rPr lang="en-GB" sz="1200" kern="1200" baseline="0" dirty="0" smtClean="0">
                <a:solidFill>
                  <a:schemeClr val="tx1"/>
                </a:solidFill>
                <a:effectLst/>
                <a:latin typeface="Arial" charset="0"/>
                <a:ea typeface="+mn-ea"/>
                <a:cs typeface="Arial" charset="0"/>
              </a:rPr>
              <a:t> assessments are comprised of a </a:t>
            </a:r>
            <a:r>
              <a:rPr lang="en-GB" sz="1200" b="1" kern="1200" baseline="0" dirty="0" smtClean="0">
                <a:solidFill>
                  <a:schemeClr val="tx1"/>
                </a:solidFill>
                <a:effectLst/>
                <a:latin typeface="Arial" charset="0"/>
                <a:ea typeface="+mn-ea"/>
                <a:cs typeface="Arial" charset="0"/>
              </a:rPr>
              <a:t>Practical Assignment </a:t>
            </a:r>
            <a:r>
              <a:rPr lang="en-GB" sz="1200" kern="1200" baseline="0" dirty="0" smtClean="0">
                <a:solidFill>
                  <a:schemeClr val="tx1"/>
                </a:solidFill>
                <a:effectLst/>
                <a:latin typeface="Arial" charset="0"/>
                <a:ea typeface="+mn-ea"/>
                <a:cs typeface="Arial" charset="0"/>
              </a:rPr>
              <a:t>and a written </a:t>
            </a:r>
            <a:r>
              <a:rPr lang="en-GB" sz="1200" b="1" kern="1200" baseline="0" dirty="0" smtClean="0">
                <a:solidFill>
                  <a:schemeClr val="tx1"/>
                </a:solidFill>
                <a:effectLst/>
                <a:latin typeface="Arial" charset="0"/>
                <a:ea typeface="+mn-ea"/>
                <a:cs typeface="Arial" charset="0"/>
              </a:rPr>
              <a:t>Examination</a:t>
            </a:r>
            <a:r>
              <a:rPr lang="en-GB" sz="1200" kern="1200" baseline="0" dirty="0" smtClean="0">
                <a:solidFill>
                  <a:schemeClr val="tx1"/>
                </a:solidFill>
                <a:effectLst/>
                <a:latin typeface="Arial" charset="0"/>
                <a:ea typeface="+mn-ea"/>
                <a:cs typeface="Arial" charset="0"/>
              </a:rPr>
              <a:t>. </a:t>
            </a:r>
          </a:p>
          <a:p>
            <a:pPr marL="0" indent="0">
              <a:buFontTx/>
              <a:buNone/>
            </a:pPr>
            <a:endParaRPr lang="en-GB" sz="1200" kern="1200" baseline="0" dirty="0" smtClean="0">
              <a:solidFill>
                <a:schemeClr val="tx1"/>
              </a:solidFill>
              <a:effectLst/>
              <a:latin typeface="Arial" charset="0"/>
              <a:ea typeface="+mn-ea"/>
              <a:cs typeface="Arial" charset="0"/>
            </a:endParaRPr>
          </a:p>
          <a:p>
            <a:pPr marL="0" indent="0">
              <a:buFontTx/>
              <a:buNone/>
            </a:pPr>
            <a:r>
              <a:rPr lang="en-GB" sz="1200" kern="1200" baseline="0" dirty="0" smtClean="0">
                <a:solidFill>
                  <a:schemeClr val="tx1"/>
                </a:solidFill>
                <a:effectLst/>
                <a:latin typeface="Arial" charset="0"/>
                <a:ea typeface="+mn-ea"/>
                <a:cs typeface="Arial" charset="0"/>
              </a:rPr>
              <a:t>	The </a:t>
            </a:r>
            <a:r>
              <a:rPr lang="en-GB" sz="1200" b="1" kern="1200" baseline="0" dirty="0" smtClean="0">
                <a:solidFill>
                  <a:schemeClr val="tx1"/>
                </a:solidFill>
                <a:effectLst/>
                <a:latin typeface="Arial" charset="0"/>
                <a:ea typeface="+mn-ea"/>
                <a:cs typeface="Arial" charset="0"/>
              </a:rPr>
              <a:t>assignments</a:t>
            </a:r>
            <a:r>
              <a:rPr lang="en-GB" sz="1200" kern="1200" baseline="0" dirty="0" smtClean="0">
                <a:solidFill>
                  <a:schemeClr val="tx1"/>
                </a:solidFill>
                <a:effectLst/>
                <a:latin typeface="Arial" charset="0"/>
                <a:ea typeface="+mn-ea"/>
                <a:cs typeface="Arial" charset="0"/>
              </a:rPr>
              <a:t>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pPr marL="0" indent="0">
              <a:buFontTx/>
              <a:buNone/>
            </a:pPr>
            <a:r>
              <a:rPr lang="en-GB" sz="1200" kern="1200" baseline="0" dirty="0" smtClean="0">
                <a:solidFill>
                  <a:schemeClr val="tx1"/>
                </a:solidFill>
                <a:effectLst/>
                <a:latin typeface="Arial" charset="0"/>
                <a:ea typeface="+mn-ea"/>
                <a:cs typeface="Arial" charset="0"/>
              </a:rPr>
              <a:t>	</a:t>
            </a:r>
          </a:p>
          <a:p>
            <a:pPr marL="0" indent="0">
              <a:buFontTx/>
              <a:buNone/>
            </a:pPr>
            <a:r>
              <a:rPr lang="en-GB" sz="1200" kern="1200" baseline="0" dirty="0" smtClean="0">
                <a:solidFill>
                  <a:schemeClr val="tx1"/>
                </a:solidFill>
                <a:effectLst/>
                <a:latin typeface="Arial" charset="0"/>
                <a:ea typeface="+mn-ea"/>
                <a:cs typeface="Arial" charset="0"/>
              </a:rPr>
              <a:t>	The </a:t>
            </a:r>
            <a:r>
              <a:rPr lang="en-GB" sz="1200" b="1" kern="1200" baseline="0" dirty="0" smtClean="0">
                <a:solidFill>
                  <a:schemeClr val="tx1"/>
                </a:solidFill>
                <a:effectLst/>
                <a:latin typeface="Arial" charset="0"/>
                <a:ea typeface="+mn-ea"/>
                <a:cs typeface="Arial" charset="0"/>
              </a:rPr>
              <a:t>examinations</a:t>
            </a:r>
            <a:r>
              <a:rPr lang="en-GB" sz="1200" kern="1200" baseline="0" dirty="0" smtClean="0">
                <a:solidFill>
                  <a:schemeClr val="tx1"/>
                </a:solidFill>
                <a:effectLst/>
                <a:latin typeface="Arial" charset="0"/>
                <a:ea typeface="+mn-ea"/>
                <a:cs typeface="Arial" charset="0"/>
              </a:rPr>
              <a:t> are externally set and externally marked, and will be sat online through City &amp; Guilds’ computer-based assessment platform. The exam  assesses the depth and breadth of the candidate’s understanding of the mandatory 	content of the qualification. </a:t>
            </a:r>
          </a:p>
          <a:p>
            <a:pPr marL="0" indent="0">
              <a:buFont typeface="Courier New" panose="02070309020205020404" pitchFamily="49" charset="0"/>
              <a:buNone/>
            </a:pPr>
            <a:endParaRPr lang="en-GB" sz="1200" kern="1200" baseline="0" dirty="0" smtClean="0">
              <a:solidFill>
                <a:schemeClr val="tx1"/>
              </a:solidFill>
              <a:effectLst/>
              <a:latin typeface="Arial" charset="0"/>
              <a:ea typeface="+mn-ea"/>
              <a:cs typeface="Arial" charset="0"/>
            </a:endParaRPr>
          </a:p>
          <a:p>
            <a:pPr marL="171450" indent="-171450">
              <a:buFontTx/>
              <a:buChar char="-"/>
            </a:pPr>
            <a:endParaRPr lang="en-GB" sz="1200" b="1" kern="1200" baseline="0" dirty="0" smtClean="0">
              <a:solidFill>
                <a:schemeClr val="tx1"/>
              </a:solidFill>
              <a:effectLst/>
              <a:latin typeface="Arial" charset="0"/>
              <a:ea typeface="+mn-ea"/>
              <a:cs typeface="Arial" charset="0"/>
            </a:endParaRPr>
          </a:p>
          <a:p>
            <a:pPr marL="171450" indent="-171450">
              <a:buFontTx/>
              <a:buChar char="-"/>
            </a:pPr>
            <a:r>
              <a:rPr lang="en-GB" sz="1200" b="1" kern="1200" baseline="0" dirty="0" smtClean="0">
                <a:solidFill>
                  <a:schemeClr val="tx1"/>
                </a:solidFill>
                <a:effectLst/>
                <a:latin typeface="Arial" charset="0"/>
                <a:ea typeface="+mn-ea"/>
                <a:cs typeface="Arial" charset="0"/>
              </a:rPr>
              <a:t>Employer</a:t>
            </a:r>
            <a:r>
              <a:rPr lang="en-GB" sz="1200" kern="1200" baseline="0" dirty="0" smtClean="0">
                <a:solidFill>
                  <a:schemeClr val="tx1"/>
                </a:solidFill>
                <a:effectLst/>
                <a:latin typeface="Arial" charset="0"/>
                <a:ea typeface="+mn-ea"/>
                <a:cs typeface="Arial" charset="0"/>
              </a:rPr>
              <a:t> </a:t>
            </a:r>
            <a:r>
              <a:rPr lang="en-GB" sz="1200" b="1" kern="1200" baseline="0" dirty="0" smtClean="0">
                <a:solidFill>
                  <a:schemeClr val="tx1"/>
                </a:solidFill>
                <a:effectLst/>
                <a:latin typeface="Arial" charset="0"/>
                <a:ea typeface="+mn-ea"/>
                <a:cs typeface="Arial" charset="0"/>
              </a:rPr>
              <a:t>Involvement</a:t>
            </a:r>
            <a:r>
              <a:rPr lang="en-GB" sz="1200" kern="1200" baseline="0" dirty="0" smtClean="0">
                <a:solidFill>
                  <a:schemeClr val="tx1"/>
                </a:solidFill>
                <a:effectLst/>
                <a:latin typeface="Arial" charset="0"/>
                <a:ea typeface="+mn-ea"/>
                <a:cs typeface="Arial" charset="0"/>
              </a:rPr>
              <a:t> - for the Key Stage 5 Technical Qualifications, Employer Involvement is a requirement that must be successfully met in order for learners to achieve the qualification. Although it does not contribute to the overall qualification grading, employer involvement in the delivery and/or assessment of these qualifications is essential for all candidates, and will therefore be externally quality assured by City &amp; Guilds. The EQAs will review the centre employer involvement plans at approval stage, and then the Quality team will sample the evidence at cohort level, when the centre submits at the end of the academic year.</a:t>
            </a:r>
          </a:p>
          <a:p>
            <a:pPr marL="0" indent="0">
              <a:buFontTx/>
              <a:buNone/>
            </a:pPr>
            <a:endParaRPr lang="en-GB" sz="1200" kern="1200" baseline="0" dirty="0" smtClean="0">
              <a:solidFill>
                <a:schemeClr val="tx1"/>
              </a:solidFill>
              <a:effectLst/>
              <a:latin typeface="Arial" charset="0"/>
              <a:ea typeface="+mn-ea"/>
              <a:cs typeface="Arial" charset="0"/>
            </a:endParaRPr>
          </a:p>
          <a:p>
            <a:pPr marL="171450" indent="-171450">
              <a:buFontTx/>
              <a:buChar char="-"/>
            </a:pPr>
            <a:endParaRPr lang="en-GB" sz="1200" kern="1200" baseline="0" dirty="0" smtClean="0">
              <a:solidFill>
                <a:schemeClr val="tx1"/>
              </a:solidFill>
              <a:effectLst/>
              <a:latin typeface="Arial" charset="0"/>
              <a:ea typeface="+mn-ea"/>
              <a:cs typeface="Arial" charset="0"/>
            </a:endParaRPr>
          </a:p>
          <a:p>
            <a:pPr marL="171450" indent="-171450">
              <a:buFontTx/>
              <a:buChar char="-"/>
            </a:pPr>
            <a:r>
              <a:rPr lang="en-GB" sz="1200" b="1" kern="1200" baseline="0" dirty="0" smtClean="0">
                <a:solidFill>
                  <a:schemeClr val="tx1"/>
                </a:solidFill>
                <a:effectLst/>
                <a:latin typeface="Arial" charset="0"/>
                <a:ea typeface="+mn-ea"/>
                <a:cs typeface="Arial" charset="0"/>
              </a:rPr>
              <a:t>Optional Units </a:t>
            </a:r>
            <a:r>
              <a:rPr lang="en-GB" sz="1200" kern="1200" baseline="0" dirty="0" smtClean="0">
                <a:solidFill>
                  <a:schemeClr val="tx1"/>
                </a:solidFill>
                <a:effectLst/>
                <a:latin typeface="Arial" charset="0"/>
                <a:ea typeface="+mn-ea"/>
                <a:cs typeface="Arial" charset="0"/>
              </a:rPr>
              <a:t>- These assignments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pPr marL="171450" indent="-171450">
              <a:buFontTx/>
              <a:buChar char="-"/>
            </a:pPr>
            <a:endParaRPr lang="en-GB" sz="1200" kern="1200" baseline="0" dirty="0" smtClean="0">
              <a:solidFill>
                <a:schemeClr val="tx1"/>
              </a:solidFill>
              <a:effectLst/>
              <a:latin typeface="Arial" charset="0"/>
              <a:ea typeface="+mn-ea"/>
              <a:cs typeface="Arial" charset="0"/>
            </a:endParaRPr>
          </a:p>
          <a:p>
            <a:pPr marL="0" indent="0">
              <a:buFontTx/>
              <a:buNone/>
            </a:pPr>
            <a:r>
              <a:rPr lang="en-GB" sz="1200" kern="1200" baseline="0" dirty="0" smtClean="0">
                <a:solidFill>
                  <a:schemeClr val="tx1"/>
                </a:solidFill>
                <a:effectLst/>
                <a:latin typeface="Arial" charset="0"/>
                <a:ea typeface="+mn-ea"/>
                <a:cs typeface="Arial" charset="0"/>
              </a:rPr>
              <a:t>All elements are mandatory to achieve the Technical Qualification (although Employer Involvement is only a requirement for KS5 quals). However only the Synoptic Assessments contribute towards the final grade. </a:t>
            </a:r>
          </a:p>
          <a:p>
            <a:pPr marL="0" indent="0">
              <a:buFontTx/>
              <a:buNone/>
            </a:pPr>
            <a:endParaRPr lang="en-GB" sz="1200" kern="1200" baseline="0" dirty="0" smtClean="0">
              <a:solidFill>
                <a:schemeClr val="tx1"/>
              </a:solidFill>
              <a:effectLst/>
              <a:latin typeface="Arial" charset="0"/>
              <a:ea typeface="+mn-ea"/>
              <a:cs typeface="Arial" charset="0"/>
            </a:endParaRPr>
          </a:p>
          <a:p>
            <a:pPr marL="0" indent="0">
              <a:buFontTx/>
              <a:buNone/>
            </a:pPr>
            <a:r>
              <a:rPr lang="en-GB" sz="1200" kern="1200" baseline="0" dirty="0" smtClean="0">
                <a:solidFill>
                  <a:schemeClr val="tx1"/>
                </a:solidFill>
                <a:effectLst/>
                <a:latin typeface="Arial" charset="0"/>
                <a:ea typeface="+mn-ea"/>
                <a:cs typeface="Arial" charset="0"/>
              </a:rPr>
              <a:t>There is no Direct Claim Status for any of the components, so centres will no be able to claim results themselves. </a:t>
            </a:r>
            <a:endParaRPr lang="en-GB" baseline="0" dirty="0" smtClean="0"/>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D23AED95-1CD2-4167-AC89-A22244E94598}" type="slidenum">
              <a:rPr lang="en-GB" smtClean="0">
                <a:solidFill>
                  <a:srgbClr val="000000"/>
                </a:solidFill>
              </a:rPr>
              <a:pPr/>
              <a:t>47</a:t>
            </a:fld>
            <a:endParaRPr lang="en-GB" dirty="0">
              <a:solidFill>
                <a:srgbClr val="000000"/>
              </a:solidFill>
            </a:endParaRPr>
          </a:p>
        </p:txBody>
      </p:sp>
    </p:spTree>
    <p:extLst>
      <p:ext uri="{BB962C8B-B14F-4D97-AF65-F5344CB8AC3E}">
        <p14:creationId xmlns:p14="http://schemas.microsoft.com/office/powerpoint/2010/main" val="23473037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will now look at</a:t>
            </a:r>
            <a:r>
              <a:rPr lang="en-GB" baseline="0" dirty="0" smtClean="0"/>
              <a:t> the two main elements of TechBac in more detail, starting with </a:t>
            </a:r>
            <a:r>
              <a:rPr lang="en-GB" b="1" baseline="0" dirty="0" smtClean="0"/>
              <a:t>Technical Qualifications</a:t>
            </a:r>
            <a:r>
              <a:rPr lang="en-GB" baseline="0" dirty="0" smtClean="0"/>
              <a:t>. </a:t>
            </a:r>
          </a:p>
          <a:p>
            <a:endParaRPr lang="en-GB" baseline="0" dirty="0" smtClean="0"/>
          </a:p>
          <a:p>
            <a:r>
              <a:rPr lang="en-GB" baseline="0" dirty="0" smtClean="0"/>
              <a:t>Our new City &amp; Guilds Technical qualifications have been designed and endorsed by employers, providing up to date and highly relevant skills with graded assessments. A practical and applied approach to assessment ensures that staff have more time to focus on teaching and learning, for more successful outcomes.</a:t>
            </a:r>
          </a:p>
          <a:p>
            <a:endParaRPr lang="en-GB" baseline="0" dirty="0" smtClean="0"/>
          </a:p>
          <a:p>
            <a:r>
              <a:rPr lang="en-GB" baseline="0" dirty="0" smtClean="0"/>
              <a:t>Technical qualifications are comprised of the following elements:</a:t>
            </a:r>
          </a:p>
          <a:p>
            <a:endParaRPr lang="en-GB" baseline="0" dirty="0" smtClean="0"/>
          </a:p>
          <a:p>
            <a:pPr marL="171450" indent="-171450">
              <a:buFontTx/>
              <a:buChar char="-"/>
            </a:pPr>
            <a:r>
              <a:rPr lang="en-GB" b="1" baseline="0" dirty="0" smtClean="0"/>
              <a:t>Synoptic assessment </a:t>
            </a:r>
            <a:r>
              <a:rPr lang="en-GB" baseline="0" dirty="0" smtClean="0"/>
              <a:t>– </a:t>
            </a:r>
            <a:r>
              <a:rPr lang="en-GB" sz="1200" kern="1200" dirty="0" smtClean="0">
                <a:solidFill>
                  <a:schemeClr val="tx1"/>
                </a:solidFill>
                <a:effectLst/>
                <a:latin typeface="Arial" charset="0"/>
                <a:ea typeface="+mn-ea"/>
                <a:cs typeface="Arial" charset="0"/>
              </a:rPr>
              <a:t>this is assessment in which two or more  areas of  learning  are brought together in a single assessment. This approach has been adopted for  this qualification in order to help learners make connections between areas of learning and to promote holistic delivery and understanding of the subject. Synoptic</a:t>
            </a:r>
            <a:r>
              <a:rPr lang="en-GB" sz="1200" kern="1200" baseline="0" dirty="0" smtClean="0">
                <a:solidFill>
                  <a:schemeClr val="tx1"/>
                </a:solidFill>
                <a:effectLst/>
                <a:latin typeface="Arial" charset="0"/>
                <a:ea typeface="+mn-ea"/>
                <a:cs typeface="Arial" charset="0"/>
              </a:rPr>
              <a:t> assessments are comprised of a </a:t>
            </a:r>
            <a:r>
              <a:rPr lang="en-GB" sz="1200" b="1" kern="1200" baseline="0" dirty="0" smtClean="0">
                <a:solidFill>
                  <a:schemeClr val="tx1"/>
                </a:solidFill>
                <a:effectLst/>
                <a:latin typeface="Arial" charset="0"/>
                <a:ea typeface="+mn-ea"/>
                <a:cs typeface="Arial" charset="0"/>
              </a:rPr>
              <a:t>Practical Assignment </a:t>
            </a:r>
            <a:r>
              <a:rPr lang="en-GB" sz="1200" kern="1200" baseline="0" dirty="0" smtClean="0">
                <a:solidFill>
                  <a:schemeClr val="tx1"/>
                </a:solidFill>
                <a:effectLst/>
                <a:latin typeface="Arial" charset="0"/>
                <a:ea typeface="+mn-ea"/>
                <a:cs typeface="Arial" charset="0"/>
              </a:rPr>
              <a:t>and a written </a:t>
            </a:r>
            <a:r>
              <a:rPr lang="en-GB" sz="1200" b="1" kern="1200" baseline="0" dirty="0" smtClean="0">
                <a:solidFill>
                  <a:schemeClr val="tx1"/>
                </a:solidFill>
                <a:effectLst/>
                <a:latin typeface="Arial" charset="0"/>
                <a:ea typeface="+mn-ea"/>
                <a:cs typeface="Arial" charset="0"/>
              </a:rPr>
              <a:t>Examination</a:t>
            </a:r>
            <a:r>
              <a:rPr lang="en-GB" sz="1200" kern="1200" baseline="0" dirty="0" smtClean="0">
                <a:solidFill>
                  <a:schemeClr val="tx1"/>
                </a:solidFill>
                <a:effectLst/>
                <a:latin typeface="Arial" charset="0"/>
                <a:ea typeface="+mn-ea"/>
                <a:cs typeface="Arial" charset="0"/>
              </a:rPr>
              <a:t>. </a:t>
            </a:r>
          </a:p>
          <a:p>
            <a:pPr marL="0" indent="0">
              <a:buFontTx/>
              <a:buNone/>
            </a:pPr>
            <a:endParaRPr lang="en-GB" sz="1200" kern="1200" baseline="0" dirty="0" smtClean="0">
              <a:solidFill>
                <a:schemeClr val="tx1"/>
              </a:solidFill>
              <a:effectLst/>
              <a:latin typeface="Arial" charset="0"/>
              <a:ea typeface="+mn-ea"/>
              <a:cs typeface="Arial" charset="0"/>
            </a:endParaRPr>
          </a:p>
          <a:p>
            <a:pPr marL="0" indent="0">
              <a:buFontTx/>
              <a:buNone/>
            </a:pPr>
            <a:r>
              <a:rPr lang="en-GB" sz="1200" kern="1200" baseline="0" dirty="0" smtClean="0">
                <a:solidFill>
                  <a:schemeClr val="tx1"/>
                </a:solidFill>
                <a:effectLst/>
                <a:latin typeface="Arial" charset="0"/>
                <a:ea typeface="+mn-ea"/>
                <a:cs typeface="Arial" charset="0"/>
              </a:rPr>
              <a:t>	The </a:t>
            </a:r>
            <a:r>
              <a:rPr lang="en-GB" sz="1200" b="1" kern="1200" baseline="0" dirty="0" smtClean="0">
                <a:solidFill>
                  <a:schemeClr val="tx1"/>
                </a:solidFill>
                <a:effectLst/>
                <a:latin typeface="Arial" charset="0"/>
                <a:ea typeface="+mn-ea"/>
                <a:cs typeface="Arial" charset="0"/>
              </a:rPr>
              <a:t>assignments</a:t>
            </a:r>
            <a:r>
              <a:rPr lang="en-GB" sz="1200" kern="1200" baseline="0" dirty="0" smtClean="0">
                <a:solidFill>
                  <a:schemeClr val="tx1"/>
                </a:solidFill>
                <a:effectLst/>
                <a:latin typeface="Arial" charset="0"/>
                <a:ea typeface="+mn-ea"/>
                <a:cs typeface="Arial" charset="0"/>
              </a:rPr>
              <a:t>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pPr marL="0" indent="0">
              <a:buFontTx/>
              <a:buNone/>
            </a:pPr>
            <a:r>
              <a:rPr lang="en-GB" sz="1200" kern="1200" baseline="0" dirty="0" smtClean="0">
                <a:solidFill>
                  <a:schemeClr val="tx1"/>
                </a:solidFill>
                <a:effectLst/>
                <a:latin typeface="Arial" charset="0"/>
                <a:ea typeface="+mn-ea"/>
                <a:cs typeface="Arial" charset="0"/>
              </a:rPr>
              <a:t>	</a:t>
            </a:r>
          </a:p>
          <a:p>
            <a:pPr marL="0" indent="0">
              <a:buFontTx/>
              <a:buNone/>
            </a:pPr>
            <a:r>
              <a:rPr lang="en-GB" sz="1200" kern="1200" baseline="0" dirty="0" smtClean="0">
                <a:solidFill>
                  <a:schemeClr val="tx1"/>
                </a:solidFill>
                <a:effectLst/>
                <a:latin typeface="Arial" charset="0"/>
                <a:ea typeface="+mn-ea"/>
                <a:cs typeface="Arial" charset="0"/>
              </a:rPr>
              <a:t>	The </a:t>
            </a:r>
            <a:r>
              <a:rPr lang="en-GB" sz="1200" b="1" kern="1200" baseline="0" dirty="0" smtClean="0">
                <a:solidFill>
                  <a:schemeClr val="tx1"/>
                </a:solidFill>
                <a:effectLst/>
                <a:latin typeface="Arial" charset="0"/>
                <a:ea typeface="+mn-ea"/>
                <a:cs typeface="Arial" charset="0"/>
              </a:rPr>
              <a:t>examinations</a:t>
            </a:r>
            <a:r>
              <a:rPr lang="en-GB" sz="1200" kern="1200" baseline="0" dirty="0" smtClean="0">
                <a:solidFill>
                  <a:schemeClr val="tx1"/>
                </a:solidFill>
                <a:effectLst/>
                <a:latin typeface="Arial" charset="0"/>
                <a:ea typeface="+mn-ea"/>
                <a:cs typeface="Arial" charset="0"/>
              </a:rPr>
              <a:t> are externally set and externally marked, and will be sat online through City &amp; Guilds’ computer-based assessment platform. The exam  assesses the depth and breadth of the candidate’s understanding of the mandatory 	content of the qualification. </a:t>
            </a:r>
          </a:p>
          <a:p>
            <a:pPr marL="0" indent="0">
              <a:buFont typeface="Courier New" panose="02070309020205020404" pitchFamily="49" charset="0"/>
              <a:buNone/>
            </a:pPr>
            <a:endParaRPr lang="en-GB" sz="1200" kern="1200" baseline="0" dirty="0" smtClean="0">
              <a:solidFill>
                <a:schemeClr val="tx1"/>
              </a:solidFill>
              <a:effectLst/>
              <a:latin typeface="Arial" charset="0"/>
              <a:ea typeface="+mn-ea"/>
              <a:cs typeface="Arial" charset="0"/>
            </a:endParaRPr>
          </a:p>
          <a:p>
            <a:pPr marL="171450" indent="-171450">
              <a:buFontTx/>
              <a:buChar char="-"/>
            </a:pPr>
            <a:endParaRPr lang="en-GB" sz="1200" b="1" kern="1200" baseline="0" dirty="0" smtClean="0">
              <a:solidFill>
                <a:schemeClr val="tx1"/>
              </a:solidFill>
              <a:effectLst/>
              <a:latin typeface="Arial" charset="0"/>
              <a:ea typeface="+mn-ea"/>
              <a:cs typeface="Arial" charset="0"/>
            </a:endParaRPr>
          </a:p>
          <a:p>
            <a:pPr marL="171450" indent="-171450">
              <a:buFontTx/>
              <a:buChar char="-"/>
            </a:pPr>
            <a:r>
              <a:rPr lang="en-GB" sz="1200" b="1" kern="1200" baseline="0" dirty="0" smtClean="0">
                <a:solidFill>
                  <a:schemeClr val="tx1"/>
                </a:solidFill>
                <a:effectLst/>
                <a:latin typeface="Arial" charset="0"/>
                <a:ea typeface="+mn-ea"/>
                <a:cs typeface="Arial" charset="0"/>
              </a:rPr>
              <a:t>Employer</a:t>
            </a:r>
            <a:r>
              <a:rPr lang="en-GB" sz="1200" kern="1200" baseline="0" dirty="0" smtClean="0">
                <a:solidFill>
                  <a:schemeClr val="tx1"/>
                </a:solidFill>
                <a:effectLst/>
                <a:latin typeface="Arial" charset="0"/>
                <a:ea typeface="+mn-ea"/>
                <a:cs typeface="Arial" charset="0"/>
              </a:rPr>
              <a:t> </a:t>
            </a:r>
            <a:r>
              <a:rPr lang="en-GB" sz="1200" b="1" kern="1200" baseline="0" dirty="0" smtClean="0">
                <a:solidFill>
                  <a:schemeClr val="tx1"/>
                </a:solidFill>
                <a:effectLst/>
                <a:latin typeface="Arial" charset="0"/>
                <a:ea typeface="+mn-ea"/>
                <a:cs typeface="Arial" charset="0"/>
              </a:rPr>
              <a:t>Involvement</a:t>
            </a:r>
            <a:r>
              <a:rPr lang="en-GB" sz="1200" kern="1200" baseline="0" dirty="0" smtClean="0">
                <a:solidFill>
                  <a:schemeClr val="tx1"/>
                </a:solidFill>
                <a:effectLst/>
                <a:latin typeface="Arial" charset="0"/>
                <a:ea typeface="+mn-ea"/>
                <a:cs typeface="Arial" charset="0"/>
              </a:rPr>
              <a:t> - for the Key Stage 5 Technical Qualifications, Employer Involvement is a requirement that must be successfully met in order for learners to achieve the qualification. Although it does not contribute to the overall qualification grading, employer involvement in the delivery and/or assessment of these qualifications is essential for all candidates, and will therefore be externally quality assured by City &amp; Guilds. The EQAs will review the centre employer involvement plans at approval stage, and then the Quality team will sample the evidence at cohort level, when the centre submits at the end of the academic year.</a:t>
            </a:r>
          </a:p>
          <a:p>
            <a:pPr marL="0" indent="0">
              <a:buFontTx/>
              <a:buNone/>
            </a:pPr>
            <a:endParaRPr lang="en-GB" sz="1200" kern="1200" baseline="0" dirty="0" smtClean="0">
              <a:solidFill>
                <a:schemeClr val="tx1"/>
              </a:solidFill>
              <a:effectLst/>
              <a:latin typeface="Arial" charset="0"/>
              <a:ea typeface="+mn-ea"/>
              <a:cs typeface="Arial" charset="0"/>
            </a:endParaRPr>
          </a:p>
          <a:p>
            <a:pPr marL="171450" indent="-171450">
              <a:buFontTx/>
              <a:buChar char="-"/>
            </a:pPr>
            <a:endParaRPr lang="en-GB" sz="1200" kern="1200" baseline="0" dirty="0" smtClean="0">
              <a:solidFill>
                <a:schemeClr val="tx1"/>
              </a:solidFill>
              <a:effectLst/>
              <a:latin typeface="Arial" charset="0"/>
              <a:ea typeface="+mn-ea"/>
              <a:cs typeface="Arial" charset="0"/>
            </a:endParaRPr>
          </a:p>
          <a:p>
            <a:pPr marL="171450" indent="-171450">
              <a:buFontTx/>
              <a:buChar char="-"/>
            </a:pPr>
            <a:r>
              <a:rPr lang="en-GB" sz="1200" b="1" kern="1200" baseline="0" dirty="0" smtClean="0">
                <a:solidFill>
                  <a:schemeClr val="tx1"/>
                </a:solidFill>
                <a:effectLst/>
                <a:latin typeface="Arial" charset="0"/>
                <a:ea typeface="+mn-ea"/>
                <a:cs typeface="Arial" charset="0"/>
              </a:rPr>
              <a:t>Optional Units </a:t>
            </a:r>
            <a:r>
              <a:rPr lang="en-GB" sz="1200" kern="1200" baseline="0" dirty="0" smtClean="0">
                <a:solidFill>
                  <a:schemeClr val="tx1"/>
                </a:solidFill>
                <a:effectLst/>
                <a:latin typeface="Arial" charset="0"/>
                <a:ea typeface="+mn-ea"/>
                <a:cs typeface="Arial" charset="0"/>
              </a:rPr>
              <a:t>- These assignments are externally set, internally marked and externally moderated, and are designed to assess a specific optional task or area of the qualification. To do this, the candidate will be required to identify and use effectively an appropriate selection of skills, techniques, concepts, theories and knowledge from across the whole content area</a:t>
            </a:r>
          </a:p>
          <a:p>
            <a:pPr marL="171450" indent="-171450">
              <a:buFontTx/>
              <a:buChar char="-"/>
            </a:pPr>
            <a:endParaRPr lang="en-GB" sz="1200" kern="1200" baseline="0" dirty="0" smtClean="0">
              <a:solidFill>
                <a:schemeClr val="tx1"/>
              </a:solidFill>
              <a:effectLst/>
              <a:latin typeface="Arial" charset="0"/>
              <a:ea typeface="+mn-ea"/>
              <a:cs typeface="Arial" charset="0"/>
            </a:endParaRPr>
          </a:p>
          <a:p>
            <a:pPr marL="0" indent="0">
              <a:buFontTx/>
              <a:buNone/>
            </a:pPr>
            <a:r>
              <a:rPr lang="en-GB" sz="1200" kern="1200" baseline="0" dirty="0" smtClean="0">
                <a:solidFill>
                  <a:schemeClr val="tx1"/>
                </a:solidFill>
                <a:effectLst/>
                <a:latin typeface="Arial" charset="0"/>
                <a:ea typeface="+mn-ea"/>
                <a:cs typeface="Arial" charset="0"/>
              </a:rPr>
              <a:t>All elements are mandatory to achieve the Technical Qualification (although Employer Involvement is only a requirement for KS5 quals). However only the Synoptic Assessments contribute towards the final grade. </a:t>
            </a:r>
          </a:p>
          <a:p>
            <a:pPr marL="0" indent="0">
              <a:buFontTx/>
              <a:buNone/>
            </a:pPr>
            <a:endParaRPr lang="en-GB" sz="1200" kern="1200" baseline="0" dirty="0" smtClean="0">
              <a:solidFill>
                <a:schemeClr val="tx1"/>
              </a:solidFill>
              <a:effectLst/>
              <a:latin typeface="Arial" charset="0"/>
              <a:ea typeface="+mn-ea"/>
              <a:cs typeface="Arial" charset="0"/>
            </a:endParaRPr>
          </a:p>
          <a:p>
            <a:pPr marL="0" indent="0">
              <a:buFontTx/>
              <a:buNone/>
            </a:pPr>
            <a:r>
              <a:rPr lang="en-GB" sz="1200" kern="1200" baseline="0" dirty="0" smtClean="0">
                <a:solidFill>
                  <a:schemeClr val="tx1"/>
                </a:solidFill>
                <a:effectLst/>
                <a:latin typeface="Arial" charset="0"/>
                <a:ea typeface="+mn-ea"/>
                <a:cs typeface="Arial" charset="0"/>
              </a:rPr>
              <a:t>There is no Direct Claim Status for any of the components, so centres will no be able to claim results themselves. </a:t>
            </a:r>
            <a:endParaRPr lang="en-GB" baseline="0" dirty="0" smtClean="0"/>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D23AED95-1CD2-4167-AC89-A22244E94598}" type="slidenum">
              <a:rPr lang="en-GB" smtClean="0">
                <a:solidFill>
                  <a:srgbClr val="000000"/>
                </a:solidFill>
              </a:rPr>
              <a:pPr/>
              <a:t>48</a:t>
            </a:fld>
            <a:endParaRPr lang="en-GB" dirty="0">
              <a:solidFill>
                <a:srgbClr val="000000"/>
              </a:solidFill>
            </a:endParaRPr>
          </a:p>
        </p:txBody>
      </p:sp>
    </p:spTree>
    <p:extLst>
      <p:ext uri="{BB962C8B-B14F-4D97-AF65-F5344CB8AC3E}">
        <p14:creationId xmlns:p14="http://schemas.microsoft.com/office/powerpoint/2010/main" val="9771754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Overall offer</a:t>
            </a:r>
          </a:p>
          <a:p>
            <a:endParaRPr lang="en-US" sz="1300" dirty="0"/>
          </a:p>
          <a:p>
            <a:r>
              <a:rPr lang="en-US" sz="1300" dirty="0"/>
              <a:t>What it looks like; levels, key stages etc.</a:t>
            </a:r>
          </a:p>
          <a:p>
            <a:endParaRPr lang="en-US" sz="1300" dirty="0"/>
          </a:p>
          <a:p>
            <a:r>
              <a:rPr lang="en-US" sz="1300" dirty="0"/>
              <a:t>Feature led slide</a:t>
            </a:r>
            <a:endParaRPr lang="en-US" b="0" dirty="0"/>
          </a:p>
        </p:txBody>
      </p:sp>
      <p:sp>
        <p:nvSpPr>
          <p:cNvPr id="4" name="Slide Number Placeholder 3"/>
          <p:cNvSpPr>
            <a:spLocks noGrp="1"/>
          </p:cNvSpPr>
          <p:nvPr>
            <p:ph type="sldNum" sz="quarter" idx="10"/>
          </p:nvPr>
        </p:nvSpPr>
        <p:spPr/>
        <p:txBody>
          <a:bodyPr/>
          <a:lstStyle/>
          <a:p>
            <a:fld id="{27CECFEE-5DB1-1544-B566-A49A30E4A2F3}" type="slidenum">
              <a:rPr lang="en-US" smtClean="0"/>
              <a:t>50</a:t>
            </a:fld>
            <a:endParaRPr lang="en-US" dirty="0"/>
          </a:p>
        </p:txBody>
      </p:sp>
    </p:spTree>
    <p:extLst>
      <p:ext uri="{BB962C8B-B14F-4D97-AF65-F5344CB8AC3E}">
        <p14:creationId xmlns:p14="http://schemas.microsoft.com/office/powerpoint/2010/main" val="2569206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9C41C5-EEC2-4ECF-826D-BF331977D5B1}" type="slidenum">
              <a:rPr lang="en-GB" smtClean="0"/>
              <a:t>5</a:t>
            </a:fld>
            <a:endParaRPr lang="en-GB" dirty="0"/>
          </a:p>
        </p:txBody>
      </p:sp>
    </p:spTree>
    <p:extLst>
      <p:ext uri="{BB962C8B-B14F-4D97-AF65-F5344CB8AC3E}">
        <p14:creationId xmlns:p14="http://schemas.microsoft.com/office/powerpoint/2010/main" val="24311280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27CECFEE-5DB1-1544-B566-A49A30E4A2F3}" type="slidenum">
              <a:rPr lang="en-US" smtClean="0"/>
              <a:t>52</a:t>
            </a:fld>
            <a:endParaRPr lang="en-US" dirty="0"/>
          </a:p>
        </p:txBody>
      </p:sp>
    </p:spTree>
    <p:extLst>
      <p:ext uri="{BB962C8B-B14F-4D97-AF65-F5344CB8AC3E}">
        <p14:creationId xmlns:p14="http://schemas.microsoft.com/office/powerpoint/2010/main" val="21832393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xfrm>
            <a:off x="3854939" y="9445170"/>
            <a:ext cx="2949099" cy="4989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cs typeface="Arial" pitchFamily="34" charset="0"/>
              </a:defRPr>
            </a:lvl1pPr>
            <a:lvl2pPr marL="776288" indent="-298450">
              <a:spcBef>
                <a:spcPct val="30000"/>
              </a:spcBef>
              <a:defRPr sz="1200">
                <a:solidFill>
                  <a:schemeClr val="tx1"/>
                </a:solidFill>
                <a:latin typeface="Arial" pitchFamily="34" charset="0"/>
                <a:cs typeface="Arial" pitchFamily="34" charset="0"/>
              </a:defRPr>
            </a:lvl2pPr>
            <a:lvl3pPr marL="1195388" indent="-238125">
              <a:spcBef>
                <a:spcPct val="30000"/>
              </a:spcBef>
              <a:defRPr sz="1200">
                <a:solidFill>
                  <a:schemeClr val="tx1"/>
                </a:solidFill>
                <a:latin typeface="Arial" pitchFamily="34" charset="0"/>
                <a:cs typeface="Arial" pitchFamily="34" charset="0"/>
              </a:defRPr>
            </a:lvl3pPr>
            <a:lvl4pPr marL="1673225" indent="-238125">
              <a:spcBef>
                <a:spcPct val="30000"/>
              </a:spcBef>
              <a:defRPr sz="1200">
                <a:solidFill>
                  <a:schemeClr val="tx1"/>
                </a:solidFill>
                <a:latin typeface="Arial" pitchFamily="34" charset="0"/>
                <a:cs typeface="Arial" pitchFamily="34" charset="0"/>
              </a:defRPr>
            </a:lvl4pPr>
            <a:lvl5pPr marL="2152650" indent="-238125">
              <a:spcBef>
                <a:spcPct val="30000"/>
              </a:spcBef>
              <a:defRPr sz="1200">
                <a:solidFill>
                  <a:schemeClr val="tx1"/>
                </a:solidFill>
                <a:latin typeface="Arial" pitchFamily="34" charset="0"/>
                <a:cs typeface="Arial" pitchFamily="34" charset="0"/>
              </a:defRPr>
            </a:lvl5pPr>
            <a:lvl6pPr marL="2609850" indent="-238125" eaLnBrk="0" fontAlgn="base" hangingPunct="0">
              <a:spcBef>
                <a:spcPct val="30000"/>
              </a:spcBef>
              <a:spcAft>
                <a:spcPct val="0"/>
              </a:spcAft>
              <a:defRPr sz="1200">
                <a:solidFill>
                  <a:schemeClr val="tx1"/>
                </a:solidFill>
                <a:latin typeface="Arial" pitchFamily="34" charset="0"/>
                <a:cs typeface="Arial" pitchFamily="34" charset="0"/>
              </a:defRPr>
            </a:lvl6pPr>
            <a:lvl7pPr marL="3067050" indent="-238125" eaLnBrk="0" fontAlgn="base" hangingPunct="0">
              <a:spcBef>
                <a:spcPct val="30000"/>
              </a:spcBef>
              <a:spcAft>
                <a:spcPct val="0"/>
              </a:spcAft>
              <a:defRPr sz="1200">
                <a:solidFill>
                  <a:schemeClr val="tx1"/>
                </a:solidFill>
                <a:latin typeface="Arial" pitchFamily="34" charset="0"/>
                <a:cs typeface="Arial" pitchFamily="34" charset="0"/>
              </a:defRPr>
            </a:lvl7pPr>
            <a:lvl8pPr marL="3524250" indent="-238125" eaLnBrk="0" fontAlgn="base" hangingPunct="0">
              <a:spcBef>
                <a:spcPct val="30000"/>
              </a:spcBef>
              <a:spcAft>
                <a:spcPct val="0"/>
              </a:spcAft>
              <a:defRPr sz="1200">
                <a:solidFill>
                  <a:schemeClr val="tx1"/>
                </a:solidFill>
                <a:latin typeface="Arial" pitchFamily="34" charset="0"/>
                <a:cs typeface="Arial" pitchFamily="34" charset="0"/>
              </a:defRPr>
            </a:lvl8pPr>
            <a:lvl9pPr marL="3981450" indent="-238125"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03919C32-0C0A-4663-BAAB-B623DF83A6E5}" type="slidenum">
              <a:rPr lang="en-GB" altLang="en-US" sz="1300">
                <a:solidFill>
                  <a:srgbClr val="000000"/>
                </a:solidFill>
              </a:rPr>
              <a:pPr>
                <a:spcBef>
                  <a:spcPct val="0"/>
                </a:spcBef>
              </a:pPr>
              <a:t>53</a:t>
            </a:fld>
            <a:endParaRPr lang="en-GB" altLang="en-US" sz="1300" dirty="0">
              <a:solidFill>
                <a:srgbClr val="000000"/>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cs typeface="Arial" pitchFamily="34" charset="0"/>
            </a:endParaRPr>
          </a:p>
        </p:txBody>
      </p:sp>
      <p:sp>
        <p:nvSpPr>
          <p:cNvPr id="2" name="Header Placeholder 1"/>
          <p:cNvSpPr>
            <a:spLocks noGrp="1"/>
          </p:cNvSpPr>
          <p:nvPr>
            <p:ph type="hdr" sz="quarter" idx="10"/>
          </p:nvPr>
        </p:nvSpPr>
        <p:spPr>
          <a:xfrm>
            <a:off x="0" y="0"/>
            <a:ext cx="2949099" cy="498932"/>
          </a:xfrm>
          <a:prstGeom prst="rect">
            <a:avLst/>
          </a:prstGeom>
        </p:spPr>
        <p:txBody>
          <a:bodyPr/>
          <a:lstStyle/>
          <a:p>
            <a:endParaRPr lang="en-GB" dirty="0">
              <a:solidFill>
                <a:prstClr val="black"/>
              </a:solidFill>
            </a:endParaRPr>
          </a:p>
        </p:txBody>
      </p:sp>
    </p:spTree>
    <p:extLst>
      <p:ext uri="{BB962C8B-B14F-4D97-AF65-F5344CB8AC3E}">
        <p14:creationId xmlns:p14="http://schemas.microsoft.com/office/powerpoint/2010/main" val="531622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9C41C5-EEC2-4ECF-826D-BF331977D5B1}" type="slidenum">
              <a:rPr lang="en-GB" smtClean="0"/>
              <a:t>6</a:t>
            </a:fld>
            <a:endParaRPr lang="en-GB" dirty="0"/>
          </a:p>
        </p:txBody>
      </p:sp>
    </p:spTree>
    <p:extLst>
      <p:ext uri="{BB962C8B-B14F-4D97-AF65-F5344CB8AC3E}">
        <p14:creationId xmlns:p14="http://schemas.microsoft.com/office/powerpoint/2010/main" val="3048860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9C41C5-EEC2-4ECF-826D-BF331977D5B1}" type="slidenum">
              <a:rPr lang="en-GB" smtClean="0"/>
              <a:t>7</a:t>
            </a:fld>
            <a:endParaRPr lang="en-GB" dirty="0"/>
          </a:p>
        </p:txBody>
      </p:sp>
    </p:spTree>
    <p:extLst>
      <p:ext uri="{BB962C8B-B14F-4D97-AF65-F5344CB8AC3E}">
        <p14:creationId xmlns:p14="http://schemas.microsoft.com/office/powerpoint/2010/main" val="2833093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9C41C5-EEC2-4ECF-826D-BF331977D5B1}" type="slidenum">
              <a:rPr lang="en-GB" smtClean="0"/>
              <a:t>8</a:t>
            </a:fld>
            <a:endParaRPr lang="en-GB" dirty="0"/>
          </a:p>
        </p:txBody>
      </p:sp>
    </p:spTree>
    <p:extLst>
      <p:ext uri="{BB962C8B-B14F-4D97-AF65-F5344CB8AC3E}">
        <p14:creationId xmlns:p14="http://schemas.microsoft.com/office/powerpoint/2010/main" val="462813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9C41C5-EEC2-4ECF-826D-BF331977D5B1}" type="slidenum">
              <a:rPr lang="en-GB" smtClean="0"/>
              <a:t>9</a:t>
            </a:fld>
            <a:endParaRPr lang="en-GB" dirty="0"/>
          </a:p>
        </p:txBody>
      </p:sp>
    </p:spTree>
    <p:extLst>
      <p:ext uri="{BB962C8B-B14F-4D97-AF65-F5344CB8AC3E}">
        <p14:creationId xmlns:p14="http://schemas.microsoft.com/office/powerpoint/2010/main" val="1659520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dirty="0" smtClean="0"/>
              <a:t>Version 1.0 24.04.2014</a:t>
            </a:r>
            <a:endParaRPr lang="en-GB" dirty="0"/>
          </a:p>
        </p:txBody>
      </p:sp>
      <p:sp>
        <p:nvSpPr>
          <p:cNvPr id="5" name="TextBox 4"/>
          <p:cNvSpPr txBox="1"/>
          <p:nvPr userDrawn="1"/>
        </p:nvSpPr>
        <p:spPr>
          <a:xfrm>
            <a:off x="8453294" y="0"/>
            <a:ext cx="690706" cy="338554"/>
          </a:xfrm>
          <a:prstGeom prst="rect">
            <a:avLst/>
          </a:prstGeom>
          <a:noFill/>
        </p:spPr>
        <p:txBody>
          <a:bodyPr wrap="square" rtlCol="0">
            <a:spAutoFit/>
          </a:bodyPr>
          <a:lstStyle/>
          <a:p>
            <a:pPr algn="r"/>
            <a:fld id="{371E44BA-C53E-41FF-B9BB-64AE01A1D5B4}" type="slidenum">
              <a:rPr lang="en-GB" sz="1600" b="1">
                <a:solidFill>
                  <a:srgbClr val="FF0000"/>
                </a:solidFill>
              </a:rPr>
              <a:pPr algn="r"/>
              <a:t>‹#›</a:t>
            </a:fld>
            <a:endParaRPr lang="en-GB" sz="1400" b="1" dirty="0">
              <a:solidFill>
                <a:srgbClr val="FF0000"/>
              </a:solidFill>
            </a:endParaRPr>
          </a:p>
        </p:txBody>
      </p:sp>
    </p:spTree>
    <p:extLst>
      <p:ext uri="{BB962C8B-B14F-4D97-AF65-F5344CB8AC3E}">
        <p14:creationId xmlns:p14="http://schemas.microsoft.com/office/powerpoint/2010/main" val="2020775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17980" y="266701"/>
            <a:ext cx="450105" cy="464498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7189" y="266700"/>
            <a:ext cx="6178550"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dirty="0" smtClean="0"/>
              <a:t>Version 1.0 24.04.2014</a:t>
            </a:r>
            <a:endParaRPr lang="en-GB" dirty="0"/>
          </a:p>
        </p:txBody>
      </p:sp>
    </p:spTree>
    <p:extLst>
      <p:ext uri="{BB962C8B-B14F-4D97-AF65-F5344CB8AC3E}">
        <p14:creationId xmlns:p14="http://schemas.microsoft.com/office/powerpoint/2010/main" val="2357906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2441964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1142028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1496284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265629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2657108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8138" y="266700"/>
            <a:ext cx="2109787" cy="57864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7188" y="266700"/>
            <a:ext cx="6178550"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2427874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57188" y="266700"/>
            <a:ext cx="3783012" cy="338138"/>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357188" y="1341438"/>
            <a:ext cx="4143375"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52963" y="1341438"/>
            <a:ext cx="4144962"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357188" y="3773488"/>
            <a:ext cx="4143375"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52963" y="3773488"/>
            <a:ext cx="4144962"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2411819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57188" y="266700"/>
            <a:ext cx="3783012" cy="338138"/>
          </a:xfrm>
        </p:spPr>
        <p:txBody>
          <a:bodyPr/>
          <a:lstStyle/>
          <a:p>
            <a:r>
              <a:rPr lang="en-US" smtClean="0"/>
              <a:t>Click to edit Master title style</a:t>
            </a:r>
            <a:endParaRPr lang="en-GB"/>
          </a:p>
        </p:txBody>
      </p:sp>
      <p:sp>
        <p:nvSpPr>
          <p:cNvPr id="3" name="Chart Placeholder 2"/>
          <p:cNvSpPr>
            <a:spLocks noGrp="1"/>
          </p:cNvSpPr>
          <p:nvPr>
            <p:ph type="chart" sz="half" idx="1"/>
          </p:nvPr>
        </p:nvSpPr>
        <p:spPr>
          <a:xfrm>
            <a:off x="357188" y="1341438"/>
            <a:ext cx="4143375" cy="4711700"/>
          </a:xfrm>
        </p:spPr>
        <p:txBody>
          <a:bodyPr/>
          <a:lstStyle/>
          <a:p>
            <a:pPr lvl="0"/>
            <a:endParaRPr lang="en-GB" noProof="0" dirty="0" smtClean="0"/>
          </a:p>
        </p:txBody>
      </p:sp>
      <p:sp>
        <p:nvSpPr>
          <p:cNvPr id="4" name="Text Placeholder 3"/>
          <p:cNvSpPr>
            <a:spLocks noGrp="1"/>
          </p:cNvSpPr>
          <p:nvPr>
            <p:ph type="body" sz="half" idx="2"/>
          </p:nvPr>
        </p:nvSpPr>
        <p:spPr>
          <a:xfrm>
            <a:off x="4652963" y="1341438"/>
            <a:ext cx="4144962" cy="471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432438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126983" name="Rectangle 7"/>
          <p:cNvSpPr>
            <a:spLocks noGrp="1" noChangeArrowheads="1"/>
          </p:cNvSpPr>
          <p:nvPr>
            <p:ph type="ctrTitle"/>
          </p:nvPr>
        </p:nvSpPr>
        <p:spPr>
          <a:xfrm>
            <a:off x="355600" y="2233613"/>
            <a:ext cx="7324725" cy="763587"/>
          </a:xfrm>
        </p:spPr>
        <p:txBody>
          <a:bodyPr/>
          <a:lstStyle>
            <a:lvl1pPr>
              <a:defRPr sz="5300"/>
            </a:lvl1pPr>
          </a:lstStyle>
          <a:p>
            <a:pPr lvl="0"/>
            <a:r>
              <a:rPr lang="en-GB" noProof="0" smtClean="0"/>
              <a:t>Click to edit Master</a:t>
            </a:r>
          </a:p>
        </p:txBody>
      </p:sp>
      <p:sp>
        <p:nvSpPr>
          <p:cNvPr id="126984" name="Rectangle 8"/>
          <p:cNvSpPr>
            <a:spLocks noGrp="1" noChangeArrowheads="1"/>
          </p:cNvSpPr>
          <p:nvPr>
            <p:ph type="subTitle" idx="1"/>
          </p:nvPr>
        </p:nvSpPr>
        <p:spPr>
          <a:xfrm>
            <a:off x="355600" y="6234113"/>
            <a:ext cx="5180013" cy="334962"/>
          </a:xfrm>
          <a:solidFill>
            <a:srgbClr val="FF0000"/>
          </a:solidFill>
        </p:spPr>
        <p:txBody>
          <a:bodyPr wrap="none" lIns="36000" rIns="36000" anchor="ctr">
            <a:spAutoFit/>
          </a:bodyPr>
          <a:lstStyle>
            <a:lvl1pPr>
              <a:defRPr sz="2200">
                <a:solidFill>
                  <a:schemeClr val="bg1"/>
                </a:solidFill>
              </a:defRPr>
            </a:lvl1pPr>
          </a:lstStyle>
          <a:p>
            <a:pPr lvl="0"/>
            <a:r>
              <a:rPr lang="en-GB" noProof="0" smtClean="0"/>
              <a:t>Click to edit Master subtitle style</a:t>
            </a:r>
          </a:p>
        </p:txBody>
      </p:sp>
      <p:sp>
        <p:nvSpPr>
          <p:cNvPr id="126985" name="Rectangle 9"/>
          <p:cNvSpPr>
            <a:spLocks noGrp="1" noChangeArrowheads="1"/>
          </p:cNvSpPr>
          <p:nvPr>
            <p:ph type="dt" sz="half" idx="2"/>
          </p:nvPr>
        </p:nvSpPr>
        <p:spPr bwMode="auto">
          <a:xfrm>
            <a:off x="357188" y="4076700"/>
            <a:ext cx="1693862" cy="3603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nSpc>
                <a:spcPct val="90000"/>
              </a:lnSpc>
              <a:defRPr sz="2400">
                <a:solidFill>
                  <a:schemeClr val="bg1"/>
                </a:solidFill>
                <a:latin typeface="+mn-lt"/>
              </a:defRPr>
            </a:lvl1pPr>
          </a:lstStyle>
          <a:p>
            <a:pPr fontAlgn="base">
              <a:spcBef>
                <a:spcPct val="0"/>
              </a:spcBef>
              <a:spcAft>
                <a:spcPct val="0"/>
              </a:spcAft>
            </a:pPr>
            <a:fld id="{7A682F5B-66FE-48BE-A64A-13B146E41529}" type="datetime1">
              <a:rPr lang="en-US">
                <a:solidFill>
                  <a:srgbClr val="FFFFFF"/>
                </a:solidFill>
              </a:rPr>
              <a:pPr fontAlgn="base">
                <a:spcBef>
                  <a:spcPct val="0"/>
                </a:spcBef>
                <a:spcAft>
                  <a:spcPct val="0"/>
                </a:spcAft>
              </a:pPr>
              <a:t>5/10/2016</a:t>
            </a:fld>
            <a:endParaRPr lang="en-GB" dirty="0">
              <a:solidFill>
                <a:srgbClr val="FFFFFF"/>
              </a:solidFill>
            </a:endParaRPr>
          </a:p>
        </p:txBody>
      </p:sp>
      <p:sp>
        <p:nvSpPr>
          <p:cNvPr id="126987" name="Line 11"/>
          <p:cNvSpPr>
            <a:spLocks noChangeShapeType="1"/>
          </p:cNvSpPr>
          <p:nvPr/>
        </p:nvSpPr>
        <p:spPr bwMode="auto">
          <a:xfrm>
            <a:off x="357188" y="1125538"/>
            <a:ext cx="8432800" cy="0"/>
          </a:xfrm>
          <a:prstGeom prst="line">
            <a:avLst/>
          </a:prstGeom>
          <a:noFill/>
          <a:ln w="12700">
            <a:solidFill>
              <a:srgbClr val="BBB1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000000"/>
              </a:solidFill>
              <a:latin typeface="Arial" charset="0"/>
            </a:endParaRPr>
          </a:p>
        </p:txBody>
      </p:sp>
      <p:grpSp>
        <p:nvGrpSpPr>
          <p:cNvPr id="127001" name="Group 25"/>
          <p:cNvGrpSpPr>
            <a:grpSpLocks noChangeAspect="1"/>
          </p:cNvGrpSpPr>
          <p:nvPr/>
        </p:nvGrpSpPr>
        <p:grpSpPr bwMode="auto">
          <a:xfrm>
            <a:off x="7975600" y="369888"/>
            <a:ext cx="812800" cy="503237"/>
            <a:chOff x="1612" y="1300"/>
            <a:chExt cx="3756" cy="2324"/>
          </a:xfrm>
        </p:grpSpPr>
        <p:sp>
          <p:nvSpPr>
            <p:cNvPr id="127002" name="Freeform 26"/>
            <p:cNvSpPr>
              <a:spLocks noChangeAspect="1" noEditPoints="1"/>
            </p:cNvSpPr>
            <p:nvPr/>
          </p:nvSpPr>
          <p:spPr bwMode="auto">
            <a:xfrm>
              <a:off x="3871" y="1300"/>
              <a:ext cx="1497" cy="1257"/>
            </a:xfrm>
            <a:custGeom>
              <a:avLst/>
              <a:gdLst>
                <a:gd name="T0" fmla="*/ 613 w 634"/>
                <a:gd name="T1" fmla="*/ 369 h 532"/>
                <a:gd name="T2" fmla="*/ 603 w 634"/>
                <a:gd name="T3" fmla="*/ 382 h 532"/>
                <a:gd name="T4" fmla="*/ 576 w 634"/>
                <a:gd name="T5" fmla="*/ 397 h 532"/>
                <a:gd name="T6" fmla="*/ 511 w 634"/>
                <a:gd name="T7" fmla="*/ 406 h 532"/>
                <a:gd name="T8" fmla="*/ 481 w 634"/>
                <a:gd name="T9" fmla="*/ 392 h 532"/>
                <a:gd name="T10" fmla="*/ 380 w 634"/>
                <a:gd name="T11" fmla="*/ 389 h 532"/>
                <a:gd name="T12" fmla="*/ 401 w 634"/>
                <a:gd name="T13" fmla="*/ 502 h 532"/>
                <a:gd name="T14" fmla="*/ 452 w 634"/>
                <a:gd name="T15" fmla="*/ 501 h 532"/>
                <a:gd name="T16" fmla="*/ 464 w 634"/>
                <a:gd name="T17" fmla="*/ 526 h 532"/>
                <a:gd name="T18" fmla="*/ 367 w 634"/>
                <a:gd name="T19" fmla="*/ 532 h 532"/>
                <a:gd name="T20" fmla="*/ 340 w 634"/>
                <a:gd name="T21" fmla="*/ 485 h 532"/>
                <a:gd name="T22" fmla="*/ 320 w 634"/>
                <a:gd name="T23" fmla="*/ 429 h 532"/>
                <a:gd name="T24" fmla="*/ 253 w 634"/>
                <a:gd name="T25" fmla="*/ 473 h 532"/>
                <a:gd name="T26" fmla="*/ 195 w 634"/>
                <a:gd name="T27" fmla="*/ 499 h 532"/>
                <a:gd name="T28" fmla="*/ 232 w 634"/>
                <a:gd name="T29" fmla="*/ 499 h 532"/>
                <a:gd name="T30" fmla="*/ 247 w 634"/>
                <a:gd name="T31" fmla="*/ 516 h 532"/>
                <a:gd name="T32" fmla="*/ 243 w 634"/>
                <a:gd name="T33" fmla="*/ 532 h 532"/>
                <a:gd name="T34" fmla="*/ 159 w 634"/>
                <a:gd name="T35" fmla="*/ 491 h 532"/>
                <a:gd name="T36" fmla="*/ 156 w 634"/>
                <a:gd name="T37" fmla="*/ 458 h 532"/>
                <a:gd name="T38" fmla="*/ 235 w 634"/>
                <a:gd name="T39" fmla="*/ 376 h 532"/>
                <a:gd name="T40" fmla="*/ 110 w 634"/>
                <a:gd name="T41" fmla="*/ 181 h 532"/>
                <a:gd name="T42" fmla="*/ 280 w 634"/>
                <a:gd name="T43" fmla="*/ 87 h 532"/>
                <a:gd name="T44" fmla="*/ 300 w 634"/>
                <a:gd name="T45" fmla="*/ 249 h 532"/>
                <a:gd name="T46" fmla="*/ 261 w 634"/>
                <a:gd name="T47" fmla="*/ 274 h 532"/>
                <a:gd name="T48" fmla="*/ 151 w 634"/>
                <a:gd name="T49" fmla="*/ 207 h 532"/>
                <a:gd name="T50" fmla="*/ 227 w 634"/>
                <a:gd name="T51" fmla="*/ 345 h 532"/>
                <a:gd name="T52" fmla="*/ 357 w 634"/>
                <a:gd name="T53" fmla="*/ 291 h 532"/>
                <a:gd name="T54" fmla="*/ 323 w 634"/>
                <a:gd name="T55" fmla="*/ 268 h 532"/>
                <a:gd name="T56" fmla="*/ 347 w 634"/>
                <a:gd name="T57" fmla="*/ 187 h 532"/>
                <a:gd name="T58" fmla="*/ 334 w 634"/>
                <a:gd name="T59" fmla="*/ 136 h 532"/>
                <a:gd name="T60" fmla="*/ 434 w 634"/>
                <a:gd name="T61" fmla="*/ 109 h 532"/>
                <a:gd name="T62" fmla="*/ 504 w 634"/>
                <a:gd name="T63" fmla="*/ 133 h 532"/>
                <a:gd name="T64" fmla="*/ 529 w 634"/>
                <a:gd name="T65" fmla="*/ 182 h 532"/>
                <a:gd name="T66" fmla="*/ 484 w 634"/>
                <a:gd name="T67" fmla="*/ 183 h 532"/>
                <a:gd name="T68" fmla="*/ 536 w 634"/>
                <a:gd name="T69" fmla="*/ 195 h 532"/>
                <a:gd name="T70" fmla="*/ 492 w 634"/>
                <a:gd name="T71" fmla="*/ 193 h 532"/>
                <a:gd name="T72" fmla="*/ 518 w 634"/>
                <a:gd name="T73" fmla="*/ 207 h 532"/>
                <a:gd name="T74" fmla="*/ 509 w 634"/>
                <a:gd name="T75" fmla="*/ 239 h 532"/>
                <a:gd name="T76" fmla="*/ 530 w 634"/>
                <a:gd name="T77" fmla="*/ 273 h 532"/>
                <a:gd name="T78" fmla="*/ 563 w 634"/>
                <a:gd name="T79" fmla="*/ 238 h 532"/>
                <a:gd name="T80" fmla="*/ 596 w 634"/>
                <a:gd name="T81" fmla="*/ 211 h 532"/>
                <a:gd name="T82" fmla="*/ 619 w 634"/>
                <a:gd name="T83" fmla="*/ 230 h 532"/>
                <a:gd name="T84" fmla="*/ 620 w 634"/>
                <a:gd name="T85" fmla="*/ 268 h 532"/>
                <a:gd name="T86" fmla="*/ 582 w 634"/>
                <a:gd name="T87" fmla="*/ 292 h 532"/>
                <a:gd name="T88" fmla="*/ 584 w 634"/>
                <a:gd name="T89" fmla="*/ 316 h 532"/>
                <a:gd name="T90" fmla="*/ 515 w 634"/>
                <a:gd name="T91" fmla="*/ 330 h 532"/>
                <a:gd name="T92" fmla="*/ 602 w 634"/>
                <a:gd name="T93" fmla="*/ 338 h 532"/>
                <a:gd name="T94" fmla="*/ 120 w 634"/>
                <a:gd name="T95" fmla="*/ 86 h 532"/>
                <a:gd name="T96" fmla="*/ 171 w 634"/>
                <a:gd name="T97" fmla="*/ 34 h 532"/>
                <a:gd name="T98" fmla="*/ 489 w 634"/>
                <a:gd name="T99" fmla="*/ 141 h 532"/>
                <a:gd name="T100" fmla="*/ 488 w 634"/>
                <a:gd name="T101" fmla="*/ 150 h 532"/>
                <a:gd name="T102" fmla="*/ 537 w 634"/>
                <a:gd name="T103" fmla="*/ 157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3" name="Freeform 27"/>
            <p:cNvSpPr>
              <a:spLocks noChangeAspect="1"/>
            </p:cNvSpPr>
            <p:nvPr/>
          </p:nvSpPr>
          <p:spPr bwMode="auto">
            <a:xfrm>
              <a:off x="1612" y="1305"/>
              <a:ext cx="761" cy="966"/>
            </a:xfrm>
            <a:custGeom>
              <a:avLst/>
              <a:gdLst>
                <a:gd name="T0" fmla="*/ 279 w 322"/>
                <a:gd name="T1" fmla="*/ 113 h 409"/>
                <a:gd name="T2" fmla="*/ 189 w 322"/>
                <a:gd name="T3" fmla="*/ 67 h 409"/>
                <a:gd name="T4" fmla="*/ 84 w 322"/>
                <a:gd name="T5" fmla="*/ 207 h 409"/>
                <a:gd name="T6" fmla="*/ 183 w 322"/>
                <a:gd name="T7" fmla="*/ 341 h 409"/>
                <a:gd name="T8" fmla="*/ 274 w 322"/>
                <a:gd name="T9" fmla="*/ 294 h 409"/>
                <a:gd name="T10" fmla="*/ 318 w 322"/>
                <a:gd name="T11" fmla="*/ 341 h 409"/>
                <a:gd name="T12" fmla="*/ 173 w 322"/>
                <a:gd name="T13" fmla="*/ 409 h 409"/>
                <a:gd name="T14" fmla="*/ 0 w 322"/>
                <a:gd name="T15" fmla="*/ 205 h 409"/>
                <a:gd name="T16" fmla="*/ 187 w 322"/>
                <a:gd name="T17" fmla="*/ 0 h 409"/>
                <a:gd name="T18" fmla="*/ 322 w 322"/>
                <a:gd name="T19" fmla="*/ 63 h 409"/>
                <a:gd name="T20" fmla="*/ 279 w 322"/>
                <a:gd name="T21" fmla="*/ 1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4" name="Freeform 28"/>
            <p:cNvSpPr>
              <a:spLocks noChangeAspect="1" noEditPoints="1"/>
            </p:cNvSpPr>
            <p:nvPr/>
          </p:nvSpPr>
          <p:spPr bwMode="auto">
            <a:xfrm>
              <a:off x="2470" y="1305"/>
              <a:ext cx="179" cy="947"/>
            </a:xfrm>
            <a:custGeom>
              <a:avLst/>
              <a:gdLst>
                <a:gd name="T0" fmla="*/ 0 w 179"/>
                <a:gd name="T1" fmla="*/ 163 h 947"/>
                <a:gd name="T2" fmla="*/ 0 w 179"/>
                <a:gd name="T3" fmla="*/ 0 h 947"/>
                <a:gd name="T4" fmla="*/ 179 w 179"/>
                <a:gd name="T5" fmla="*/ 0 h 947"/>
                <a:gd name="T6" fmla="*/ 179 w 179"/>
                <a:gd name="T7" fmla="*/ 163 h 947"/>
                <a:gd name="T8" fmla="*/ 0 w 179"/>
                <a:gd name="T9" fmla="*/ 163 h 947"/>
                <a:gd name="T10" fmla="*/ 2 w 179"/>
                <a:gd name="T11" fmla="*/ 947 h 947"/>
                <a:gd name="T12" fmla="*/ 2 w 179"/>
                <a:gd name="T13" fmla="*/ 227 h 947"/>
                <a:gd name="T14" fmla="*/ 175 w 179"/>
                <a:gd name="T15" fmla="*/ 227 h 947"/>
                <a:gd name="T16" fmla="*/ 175 w 179"/>
                <a:gd name="T17" fmla="*/ 947 h 947"/>
                <a:gd name="T18" fmla="*/ 2 w 179"/>
                <a:gd name="T19" fmla="*/ 947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5" name="Freeform 29"/>
            <p:cNvSpPr>
              <a:spLocks noChangeAspect="1"/>
            </p:cNvSpPr>
            <p:nvPr/>
          </p:nvSpPr>
          <p:spPr bwMode="auto">
            <a:xfrm>
              <a:off x="2720" y="1305"/>
              <a:ext cx="475" cy="961"/>
            </a:xfrm>
            <a:custGeom>
              <a:avLst/>
              <a:gdLst>
                <a:gd name="T0" fmla="*/ 120 w 201"/>
                <a:gd name="T1" fmla="*/ 407 h 407"/>
                <a:gd name="T2" fmla="*/ 39 w 201"/>
                <a:gd name="T3" fmla="*/ 327 h 407"/>
                <a:gd name="T4" fmla="*/ 39 w 201"/>
                <a:gd name="T5" fmla="*/ 155 h 407"/>
                <a:gd name="T6" fmla="*/ 0 w 201"/>
                <a:gd name="T7" fmla="*/ 155 h 407"/>
                <a:gd name="T8" fmla="*/ 0 w 201"/>
                <a:gd name="T9" fmla="*/ 96 h 407"/>
                <a:gd name="T10" fmla="*/ 40 w 201"/>
                <a:gd name="T11" fmla="*/ 96 h 407"/>
                <a:gd name="T12" fmla="*/ 42 w 201"/>
                <a:gd name="T13" fmla="*/ 15 h 407"/>
                <a:gd name="T14" fmla="*/ 114 w 201"/>
                <a:gd name="T15" fmla="*/ 0 h 407"/>
                <a:gd name="T16" fmla="*/ 114 w 201"/>
                <a:gd name="T17" fmla="*/ 96 h 407"/>
                <a:gd name="T18" fmla="*/ 175 w 201"/>
                <a:gd name="T19" fmla="*/ 96 h 407"/>
                <a:gd name="T20" fmla="*/ 175 w 201"/>
                <a:gd name="T21" fmla="*/ 155 h 407"/>
                <a:gd name="T22" fmla="*/ 114 w 201"/>
                <a:gd name="T23" fmla="*/ 155 h 407"/>
                <a:gd name="T24" fmla="*/ 114 w 201"/>
                <a:gd name="T25" fmla="*/ 302 h 407"/>
                <a:gd name="T26" fmla="*/ 115 w 201"/>
                <a:gd name="T27" fmla="*/ 327 h 407"/>
                <a:gd name="T28" fmla="*/ 140 w 201"/>
                <a:gd name="T29" fmla="*/ 345 h 407"/>
                <a:gd name="T30" fmla="*/ 183 w 201"/>
                <a:gd name="T31" fmla="*/ 326 h 407"/>
                <a:gd name="T32" fmla="*/ 201 w 201"/>
                <a:gd name="T33" fmla="*/ 378 h 407"/>
                <a:gd name="T34" fmla="*/ 120 w 201"/>
                <a:gd name="T35" fmla="*/ 407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6" name="Freeform 30"/>
            <p:cNvSpPr>
              <a:spLocks noChangeAspect="1"/>
            </p:cNvSpPr>
            <p:nvPr/>
          </p:nvSpPr>
          <p:spPr bwMode="auto">
            <a:xfrm>
              <a:off x="3179" y="1532"/>
              <a:ext cx="708" cy="1022"/>
            </a:xfrm>
            <a:custGeom>
              <a:avLst/>
              <a:gdLst>
                <a:gd name="T0" fmla="*/ 118 w 300"/>
                <a:gd name="T1" fmla="*/ 433 h 433"/>
                <a:gd name="T2" fmla="*/ 42 w 300"/>
                <a:gd name="T3" fmla="*/ 433 h 433"/>
                <a:gd name="T4" fmla="*/ 102 w 300"/>
                <a:gd name="T5" fmla="*/ 299 h 433"/>
                <a:gd name="T6" fmla="*/ 0 w 300"/>
                <a:gd name="T7" fmla="*/ 0 h 433"/>
                <a:gd name="T8" fmla="*/ 82 w 300"/>
                <a:gd name="T9" fmla="*/ 0 h 433"/>
                <a:gd name="T10" fmla="*/ 129 w 300"/>
                <a:gd name="T11" fmla="*/ 169 h 433"/>
                <a:gd name="T12" fmla="*/ 139 w 300"/>
                <a:gd name="T13" fmla="*/ 210 h 433"/>
                <a:gd name="T14" fmla="*/ 151 w 300"/>
                <a:gd name="T15" fmla="*/ 180 h 433"/>
                <a:gd name="T16" fmla="*/ 221 w 300"/>
                <a:gd name="T17" fmla="*/ 0 h 433"/>
                <a:gd name="T18" fmla="*/ 300 w 300"/>
                <a:gd name="T19" fmla="*/ 0 h 433"/>
                <a:gd name="T20" fmla="*/ 118 w 300"/>
                <a:gd name="T21"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7" name="Freeform 31"/>
            <p:cNvSpPr>
              <a:spLocks noChangeAspect="1" noEditPoints="1"/>
            </p:cNvSpPr>
            <p:nvPr/>
          </p:nvSpPr>
          <p:spPr bwMode="auto">
            <a:xfrm>
              <a:off x="3857" y="2647"/>
              <a:ext cx="692" cy="970"/>
            </a:xfrm>
            <a:custGeom>
              <a:avLst/>
              <a:gdLst>
                <a:gd name="T0" fmla="*/ 221 w 293"/>
                <a:gd name="T1" fmla="*/ 405 h 411"/>
                <a:gd name="T2" fmla="*/ 218 w 293"/>
                <a:gd name="T3" fmla="*/ 354 h 411"/>
                <a:gd name="T4" fmla="*/ 115 w 293"/>
                <a:gd name="T5" fmla="*/ 411 h 411"/>
                <a:gd name="T6" fmla="*/ 0 w 293"/>
                <a:gd name="T7" fmla="*/ 253 h 411"/>
                <a:gd name="T8" fmla="*/ 130 w 293"/>
                <a:gd name="T9" fmla="*/ 89 h 411"/>
                <a:gd name="T10" fmla="*/ 214 w 293"/>
                <a:gd name="T11" fmla="*/ 126 h 411"/>
                <a:gd name="T12" fmla="*/ 213 w 293"/>
                <a:gd name="T13" fmla="*/ 89 h 411"/>
                <a:gd name="T14" fmla="*/ 213 w 293"/>
                <a:gd name="T15" fmla="*/ 0 h 411"/>
                <a:gd name="T16" fmla="*/ 289 w 293"/>
                <a:gd name="T17" fmla="*/ 0 h 411"/>
                <a:gd name="T18" fmla="*/ 289 w 293"/>
                <a:gd name="T19" fmla="*/ 348 h 411"/>
                <a:gd name="T20" fmla="*/ 290 w 293"/>
                <a:gd name="T21" fmla="*/ 369 h 411"/>
                <a:gd name="T22" fmla="*/ 293 w 293"/>
                <a:gd name="T23" fmla="*/ 405 h 411"/>
                <a:gd name="T24" fmla="*/ 221 w 293"/>
                <a:gd name="T25" fmla="*/ 405 h 411"/>
                <a:gd name="T26" fmla="*/ 211 w 293"/>
                <a:gd name="T27" fmla="*/ 202 h 411"/>
                <a:gd name="T28" fmla="*/ 147 w 293"/>
                <a:gd name="T29" fmla="*/ 148 h 411"/>
                <a:gd name="T30" fmla="*/ 76 w 293"/>
                <a:gd name="T31" fmla="*/ 249 h 411"/>
                <a:gd name="T32" fmla="*/ 133 w 293"/>
                <a:gd name="T33" fmla="*/ 347 h 411"/>
                <a:gd name="T34" fmla="*/ 195 w 293"/>
                <a:gd name="T35" fmla="*/ 312 h 411"/>
                <a:gd name="T36" fmla="*/ 216 w 293"/>
                <a:gd name="T37" fmla="*/ 241 h 411"/>
                <a:gd name="T38" fmla="*/ 211 w 293"/>
                <a:gd name="T39" fmla="*/ 20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8" name="Freeform 32"/>
            <p:cNvSpPr>
              <a:spLocks noChangeAspect="1"/>
            </p:cNvSpPr>
            <p:nvPr/>
          </p:nvSpPr>
          <p:spPr bwMode="auto">
            <a:xfrm>
              <a:off x="1612" y="2647"/>
              <a:ext cx="794" cy="977"/>
            </a:xfrm>
            <a:custGeom>
              <a:avLst/>
              <a:gdLst>
                <a:gd name="T0" fmla="*/ 293 w 336"/>
                <a:gd name="T1" fmla="*/ 112 h 414"/>
                <a:gd name="T2" fmla="*/ 199 w 336"/>
                <a:gd name="T3" fmla="*/ 66 h 414"/>
                <a:gd name="T4" fmla="*/ 84 w 336"/>
                <a:gd name="T5" fmla="*/ 206 h 414"/>
                <a:gd name="T6" fmla="*/ 198 w 336"/>
                <a:gd name="T7" fmla="*/ 350 h 414"/>
                <a:gd name="T8" fmla="*/ 263 w 336"/>
                <a:gd name="T9" fmla="*/ 333 h 414"/>
                <a:gd name="T10" fmla="*/ 263 w 336"/>
                <a:gd name="T11" fmla="*/ 253 h 414"/>
                <a:gd name="T12" fmla="*/ 263 w 336"/>
                <a:gd name="T13" fmla="*/ 216 h 414"/>
                <a:gd name="T14" fmla="*/ 334 w 336"/>
                <a:gd name="T15" fmla="*/ 216 h 414"/>
                <a:gd name="T16" fmla="*/ 334 w 336"/>
                <a:gd name="T17" fmla="*/ 373 h 414"/>
                <a:gd name="T18" fmla="*/ 189 w 336"/>
                <a:gd name="T19" fmla="*/ 414 h 414"/>
                <a:gd name="T20" fmla="*/ 0 w 336"/>
                <a:gd name="T21" fmla="*/ 208 h 414"/>
                <a:gd name="T22" fmla="*/ 192 w 336"/>
                <a:gd name="T23" fmla="*/ 0 h 414"/>
                <a:gd name="T24" fmla="*/ 336 w 336"/>
                <a:gd name="T25" fmla="*/ 64 h 414"/>
                <a:gd name="T26" fmla="*/ 293 w 336"/>
                <a:gd name="T27" fmla="*/ 11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9" name="Freeform 33"/>
            <p:cNvSpPr>
              <a:spLocks noChangeAspect="1"/>
            </p:cNvSpPr>
            <p:nvPr/>
          </p:nvSpPr>
          <p:spPr bwMode="auto">
            <a:xfrm>
              <a:off x="2522" y="2878"/>
              <a:ext cx="640" cy="744"/>
            </a:xfrm>
            <a:custGeom>
              <a:avLst/>
              <a:gdLst>
                <a:gd name="T0" fmla="*/ 197 w 271"/>
                <a:gd name="T1" fmla="*/ 307 h 315"/>
                <a:gd name="T2" fmla="*/ 195 w 271"/>
                <a:gd name="T3" fmla="*/ 277 h 315"/>
                <a:gd name="T4" fmla="*/ 195 w 271"/>
                <a:gd name="T5" fmla="*/ 263 h 315"/>
                <a:gd name="T6" fmla="*/ 90 w 271"/>
                <a:gd name="T7" fmla="*/ 315 h 315"/>
                <a:gd name="T8" fmla="*/ 0 w 271"/>
                <a:gd name="T9" fmla="*/ 222 h 315"/>
                <a:gd name="T10" fmla="*/ 0 w 271"/>
                <a:gd name="T11" fmla="*/ 0 h 315"/>
                <a:gd name="T12" fmla="*/ 76 w 271"/>
                <a:gd name="T13" fmla="*/ 0 h 315"/>
                <a:gd name="T14" fmla="*/ 76 w 271"/>
                <a:gd name="T15" fmla="*/ 200 h 315"/>
                <a:gd name="T16" fmla="*/ 111 w 271"/>
                <a:gd name="T17" fmla="*/ 248 h 315"/>
                <a:gd name="T18" fmla="*/ 191 w 271"/>
                <a:gd name="T19" fmla="*/ 155 h 315"/>
                <a:gd name="T20" fmla="*/ 191 w 271"/>
                <a:gd name="T21" fmla="*/ 0 h 315"/>
                <a:gd name="T22" fmla="*/ 267 w 271"/>
                <a:gd name="T23" fmla="*/ 0 h 315"/>
                <a:gd name="T24" fmla="*/ 267 w 271"/>
                <a:gd name="T25" fmla="*/ 247 h 315"/>
                <a:gd name="T26" fmla="*/ 268 w 271"/>
                <a:gd name="T27" fmla="*/ 273 h 315"/>
                <a:gd name="T28" fmla="*/ 271 w 271"/>
                <a:gd name="T29" fmla="*/ 307 h 315"/>
                <a:gd name="T30" fmla="*/ 197 w 271"/>
                <a:gd name="T31" fmla="*/ 307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10" name="Freeform 34"/>
            <p:cNvSpPr>
              <a:spLocks noChangeAspect="1" noEditPoints="1"/>
            </p:cNvSpPr>
            <p:nvPr/>
          </p:nvSpPr>
          <p:spPr bwMode="auto">
            <a:xfrm>
              <a:off x="3271" y="2644"/>
              <a:ext cx="182" cy="959"/>
            </a:xfrm>
            <a:custGeom>
              <a:avLst/>
              <a:gdLst>
                <a:gd name="T0" fmla="*/ 0 w 182"/>
                <a:gd name="T1" fmla="*/ 165 h 959"/>
                <a:gd name="T2" fmla="*/ 0 w 182"/>
                <a:gd name="T3" fmla="*/ 0 h 959"/>
                <a:gd name="T4" fmla="*/ 182 w 182"/>
                <a:gd name="T5" fmla="*/ 0 h 959"/>
                <a:gd name="T6" fmla="*/ 182 w 182"/>
                <a:gd name="T7" fmla="*/ 165 h 959"/>
                <a:gd name="T8" fmla="*/ 0 w 182"/>
                <a:gd name="T9" fmla="*/ 165 h 959"/>
                <a:gd name="T10" fmla="*/ 2 w 182"/>
                <a:gd name="T11" fmla="*/ 959 h 959"/>
                <a:gd name="T12" fmla="*/ 2 w 182"/>
                <a:gd name="T13" fmla="*/ 234 h 959"/>
                <a:gd name="T14" fmla="*/ 177 w 182"/>
                <a:gd name="T15" fmla="*/ 234 h 959"/>
                <a:gd name="T16" fmla="*/ 177 w 182"/>
                <a:gd name="T17" fmla="*/ 959 h 959"/>
                <a:gd name="T18" fmla="*/ 2 w 182"/>
                <a:gd name="T19" fmla="*/ 959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11" name="Rectangle 35"/>
            <p:cNvSpPr>
              <a:spLocks noChangeAspect="1" noChangeArrowheads="1"/>
            </p:cNvSpPr>
            <p:nvPr/>
          </p:nvSpPr>
          <p:spPr bwMode="auto">
            <a:xfrm>
              <a:off x="3575" y="2644"/>
              <a:ext cx="178" cy="9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12" name="Freeform 36"/>
            <p:cNvSpPr>
              <a:spLocks noChangeAspect="1"/>
            </p:cNvSpPr>
            <p:nvPr/>
          </p:nvSpPr>
          <p:spPr bwMode="auto">
            <a:xfrm>
              <a:off x="4629" y="2859"/>
              <a:ext cx="565" cy="763"/>
            </a:xfrm>
            <a:custGeom>
              <a:avLst/>
              <a:gdLst>
                <a:gd name="T0" fmla="*/ 117 w 239"/>
                <a:gd name="T1" fmla="*/ 323 h 323"/>
                <a:gd name="T2" fmla="*/ 0 w 239"/>
                <a:gd name="T3" fmla="*/ 292 h 323"/>
                <a:gd name="T4" fmla="*/ 24 w 239"/>
                <a:gd name="T5" fmla="*/ 235 h 323"/>
                <a:gd name="T6" fmla="*/ 113 w 239"/>
                <a:gd name="T7" fmla="*/ 265 h 323"/>
                <a:gd name="T8" fmla="*/ 162 w 239"/>
                <a:gd name="T9" fmla="*/ 229 h 323"/>
                <a:gd name="T10" fmla="*/ 113 w 239"/>
                <a:gd name="T11" fmla="*/ 191 h 323"/>
                <a:gd name="T12" fmla="*/ 50 w 239"/>
                <a:gd name="T13" fmla="*/ 175 h 323"/>
                <a:gd name="T14" fmla="*/ 13 w 239"/>
                <a:gd name="T15" fmla="*/ 103 h 323"/>
                <a:gd name="T16" fmla="*/ 133 w 239"/>
                <a:gd name="T17" fmla="*/ 0 h 323"/>
                <a:gd name="T18" fmla="*/ 239 w 239"/>
                <a:gd name="T19" fmla="*/ 26 h 323"/>
                <a:gd name="T20" fmla="*/ 219 w 239"/>
                <a:gd name="T21" fmla="*/ 86 h 323"/>
                <a:gd name="T22" fmla="*/ 136 w 239"/>
                <a:gd name="T23" fmla="*/ 60 h 323"/>
                <a:gd name="T24" fmla="*/ 89 w 239"/>
                <a:gd name="T25" fmla="*/ 95 h 323"/>
                <a:gd name="T26" fmla="*/ 102 w 239"/>
                <a:gd name="T27" fmla="*/ 118 h 323"/>
                <a:gd name="T28" fmla="*/ 118 w 239"/>
                <a:gd name="T29" fmla="*/ 123 h 323"/>
                <a:gd name="T30" fmla="*/ 138 w 239"/>
                <a:gd name="T31" fmla="*/ 126 h 323"/>
                <a:gd name="T32" fmla="*/ 239 w 239"/>
                <a:gd name="T33" fmla="*/ 218 h 323"/>
                <a:gd name="T34" fmla="*/ 117 w 239"/>
                <a:gd name="T35" fmla="*/ 32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grpSp>
    </p:spTree>
    <p:extLst>
      <p:ext uri="{BB962C8B-B14F-4D97-AF65-F5344CB8AC3E}">
        <p14:creationId xmlns:p14="http://schemas.microsoft.com/office/powerpoint/2010/main" val="3800892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2682307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7188" y="1341438"/>
            <a:ext cx="4143375" cy="471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52963" y="1341438"/>
            <a:ext cx="4144962"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52963" y="3773488"/>
            <a:ext cx="4144962"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012669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707532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7188" y="1341438"/>
            <a:ext cx="4143375"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3" y="1341438"/>
            <a:ext cx="4144962"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1896600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6"/>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258975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Footer Placeholder 2"/>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1525980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4194907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2535604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1528657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541566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8138" y="266700"/>
            <a:ext cx="2109787" cy="57864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7188" y="266700"/>
            <a:ext cx="6178550"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3130611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126983" name="Rectangle 7"/>
          <p:cNvSpPr>
            <a:spLocks noGrp="1" noChangeArrowheads="1"/>
          </p:cNvSpPr>
          <p:nvPr>
            <p:ph type="ctrTitle"/>
          </p:nvPr>
        </p:nvSpPr>
        <p:spPr>
          <a:xfrm>
            <a:off x="355600" y="2233613"/>
            <a:ext cx="7324725" cy="763587"/>
          </a:xfrm>
        </p:spPr>
        <p:txBody>
          <a:bodyPr/>
          <a:lstStyle>
            <a:lvl1pPr>
              <a:defRPr sz="5300"/>
            </a:lvl1pPr>
          </a:lstStyle>
          <a:p>
            <a:pPr lvl="0"/>
            <a:r>
              <a:rPr lang="en-GB" noProof="0" smtClean="0"/>
              <a:t>Click to edit Master</a:t>
            </a:r>
          </a:p>
        </p:txBody>
      </p:sp>
      <p:sp>
        <p:nvSpPr>
          <p:cNvPr id="126984" name="Rectangle 8"/>
          <p:cNvSpPr>
            <a:spLocks noGrp="1" noChangeArrowheads="1"/>
          </p:cNvSpPr>
          <p:nvPr>
            <p:ph type="subTitle" idx="1"/>
          </p:nvPr>
        </p:nvSpPr>
        <p:spPr>
          <a:xfrm>
            <a:off x="355600" y="6234113"/>
            <a:ext cx="5180013" cy="334962"/>
          </a:xfrm>
          <a:solidFill>
            <a:srgbClr val="FF0000"/>
          </a:solidFill>
        </p:spPr>
        <p:txBody>
          <a:bodyPr wrap="none" lIns="36000" rIns="36000" anchor="ctr">
            <a:spAutoFit/>
          </a:bodyPr>
          <a:lstStyle>
            <a:lvl1pPr>
              <a:defRPr sz="2200">
                <a:solidFill>
                  <a:schemeClr val="bg1"/>
                </a:solidFill>
              </a:defRPr>
            </a:lvl1pPr>
          </a:lstStyle>
          <a:p>
            <a:pPr lvl="0"/>
            <a:r>
              <a:rPr lang="en-GB" noProof="0" smtClean="0"/>
              <a:t>Click to edit Master subtitle style</a:t>
            </a:r>
          </a:p>
        </p:txBody>
      </p:sp>
      <p:sp>
        <p:nvSpPr>
          <p:cNvPr id="126985" name="Rectangle 9"/>
          <p:cNvSpPr>
            <a:spLocks noGrp="1" noChangeArrowheads="1"/>
          </p:cNvSpPr>
          <p:nvPr>
            <p:ph type="dt" sz="half" idx="2"/>
          </p:nvPr>
        </p:nvSpPr>
        <p:spPr bwMode="auto">
          <a:xfrm>
            <a:off x="357188" y="4076700"/>
            <a:ext cx="1693862" cy="3603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nSpc>
                <a:spcPct val="90000"/>
              </a:lnSpc>
              <a:defRPr sz="2400">
                <a:solidFill>
                  <a:schemeClr val="bg1"/>
                </a:solidFill>
                <a:latin typeface="+mn-lt"/>
              </a:defRPr>
            </a:lvl1pPr>
          </a:lstStyle>
          <a:p>
            <a:pPr fontAlgn="base">
              <a:spcBef>
                <a:spcPct val="0"/>
              </a:spcBef>
              <a:spcAft>
                <a:spcPct val="0"/>
              </a:spcAft>
            </a:pPr>
            <a:fld id="{7A682F5B-66FE-48BE-A64A-13B146E41529}" type="datetime1">
              <a:rPr lang="en-US">
                <a:solidFill>
                  <a:srgbClr val="FFFFFF"/>
                </a:solidFill>
              </a:rPr>
              <a:pPr fontAlgn="base">
                <a:spcBef>
                  <a:spcPct val="0"/>
                </a:spcBef>
                <a:spcAft>
                  <a:spcPct val="0"/>
                </a:spcAft>
              </a:pPr>
              <a:t>5/10/2016</a:t>
            </a:fld>
            <a:endParaRPr lang="en-GB" dirty="0">
              <a:solidFill>
                <a:srgbClr val="FFFFFF"/>
              </a:solidFill>
            </a:endParaRPr>
          </a:p>
        </p:txBody>
      </p:sp>
      <p:sp>
        <p:nvSpPr>
          <p:cNvPr id="126987" name="Line 11"/>
          <p:cNvSpPr>
            <a:spLocks noChangeShapeType="1"/>
          </p:cNvSpPr>
          <p:nvPr/>
        </p:nvSpPr>
        <p:spPr bwMode="auto">
          <a:xfrm>
            <a:off x="357188" y="1125538"/>
            <a:ext cx="8432800" cy="0"/>
          </a:xfrm>
          <a:prstGeom prst="line">
            <a:avLst/>
          </a:prstGeom>
          <a:noFill/>
          <a:ln w="12700">
            <a:solidFill>
              <a:srgbClr val="BBB1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000000"/>
              </a:solidFill>
              <a:latin typeface="Arial" charset="0"/>
            </a:endParaRPr>
          </a:p>
        </p:txBody>
      </p:sp>
      <p:grpSp>
        <p:nvGrpSpPr>
          <p:cNvPr id="127001" name="Group 25"/>
          <p:cNvGrpSpPr>
            <a:grpSpLocks noChangeAspect="1"/>
          </p:cNvGrpSpPr>
          <p:nvPr/>
        </p:nvGrpSpPr>
        <p:grpSpPr bwMode="auto">
          <a:xfrm>
            <a:off x="7975600" y="369888"/>
            <a:ext cx="812800" cy="503237"/>
            <a:chOff x="1612" y="1300"/>
            <a:chExt cx="3756" cy="2324"/>
          </a:xfrm>
        </p:grpSpPr>
        <p:sp>
          <p:nvSpPr>
            <p:cNvPr id="127002" name="Freeform 26"/>
            <p:cNvSpPr>
              <a:spLocks noChangeAspect="1" noEditPoints="1"/>
            </p:cNvSpPr>
            <p:nvPr/>
          </p:nvSpPr>
          <p:spPr bwMode="auto">
            <a:xfrm>
              <a:off x="3871" y="1300"/>
              <a:ext cx="1497" cy="1257"/>
            </a:xfrm>
            <a:custGeom>
              <a:avLst/>
              <a:gdLst>
                <a:gd name="T0" fmla="*/ 613 w 634"/>
                <a:gd name="T1" fmla="*/ 369 h 532"/>
                <a:gd name="T2" fmla="*/ 603 w 634"/>
                <a:gd name="T3" fmla="*/ 382 h 532"/>
                <a:gd name="T4" fmla="*/ 576 w 634"/>
                <a:gd name="T5" fmla="*/ 397 h 532"/>
                <a:gd name="T6" fmla="*/ 511 w 634"/>
                <a:gd name="T7" fmla="*/ 406 h 532"/>
                <a:gd name="T8" fmla="*/ 481 w 634"/>
                <a:gd name="T9" fmla="*/ 392 h 532"/>
                <a:gd name="T10" fmla="*/ 380 w 634"/>
                <a:gd name="T11" fmla="*/ 389 h 532"/>
                <a:gd name="T12" fmla="*/ 401 w 634"/>
                <a:gd name="T13" fmla="*/ 502 h 532"/>
                <a:gd name="T14" fmla="*/ 452 w 634"/>
                <a:gd name="T15" fmla="*/ 501 h 532"/>
                <a:gd name="T16" fmla="*/ 464 w 634"/>
                <a:gd name="T17" fmla="*/ 526 h 532"/>
                <a:gd name="T18" fmla="*/ 367 w 634"/>
                <a:gd name="T19" fmla="*/ 532 h 532"/>
                <a:gd name="T20" fmla="*/ 340 w 634"/>
                <a:gd name="T21" fmla="*/ 485 h 532"/>
                <a:gd name="T22" fmla="*/ 320 w 634"/>
                <a:gd name="T23" fmla="*/ 429 h 532"/>
                <a:gd name="T24" fmla="*/ 253 w 634"/>
                <a:gd name="T25" fmla="*/ 473 h 532"/>
                <a:gd name="T26" fmla="*/ 195 w 634"/>
                <a:gd name="T27" fmla="*/ 499 h 532"/>
                <a:gd name="T28" fmla="*/ 232 w 634"/>
                <a:gd name="T29" fmla="*/ 499 h 532"/>
                <a:gd name="T30" fmla="*/ 247 w 634"/>
                <a:gd name="T31" fmla="*/ 516 h 532"/>
                <a:gd name="T32" fmla="*/ 243 w 634"/>
                <a:gd name="T33" fmla="*/ 532 h 532"/>
                <a:gd name="T34" fmla="*/ 159 w 634"/>
                <a:gd name="T35" fmla="*/ 491 h 532"/>
                <a:gd name="T36" fmla="*/ 156 w 634"/>
                <a:gd name="T37" fmla="*/ 458 h 532"/>
                <a:gd name="T38" fmla="*/ 235 w 634"/>
                <a:gd name="T39" fmla="*/ 376 h 532"/>
                <a:gd name="T40" fmla="*/ 110 w 634"/>
                <a:gd name="T41" fmla="*/ 181 h 532"/>
                <a:gd name="T42" fmla="*/ 280 w 634"/>
                <a:gd name="T43" fmla="*/ 87 h 532"/>
                <a:gd name="T44" fmla="*/ 300 w 634"/>
                <a:gd name="T45" fmla="*/ 249 h 532"/>
                <a:gd name="T46" fmla="*/ 261 w 634"/>
                <a:gd name="T47" fmla="*/ 274 h 532"/>
                <a:gd name="T48" fmla="*/ 151 w 634"/>
                <a:gd name="T49" fmla="*/ 207 h 532"/>
                <a:gd name="T50" fmla="*/ 227 w 634"/>
                <a:gd name="T51" fmla="*/ 345 h 532"/>
                <a:gd name="T52" fmla="*/ 357 w 634"/>
                <a:gd name="T53" fmla="*/ 291 h 532"/>
                <a:gd name="T54" fmla="*/ 323 w 634"/>
                <a:gd name="T55" fmla="*/ 268 h 532"/>
                <a:gd name="T56" fmla="*/ 347 w 634"/>
                <a:gd name="T57" fmla="*/ 187 h 532"/>
                <a:gd name="T58" fmla="*/ 334 w 634"/>
                <a:gd name="T59" fmla="*/ 136 h 532"/>
                <a:gd name="T60" fmla="*/ 434 w 634"/>
                <a:gd name="T61" fmla="*/ 109 h 532"/>
                <a:gd name="T62" fmla="*/ 504 w 634"/>
                <a:gd name="T63" fmla="*/ 133 h 532"/>
                <a:gd name="T64" fmla="*/ 529 w 634"/>
                <a:gd name="T65" fmla="*/ 182 h 532"/>
                <a:gd name="T66" fmla="*/ 484 w 634"/>
                <a:gd name="T67" fmla="*/ 183 h 532"/>
                <a:gd name="T68" fmla="*/ 536 w 634"/>
                <a:gd name="T69" fmla="*/ 195 h 532"/>
                <a:gd name="T70" fmla="*/ 492 w 634"/>
                <a:gd name="T71" fmla="*/ 193 h 532"/>
                <a:gd name="T72" fmla="*/ 518 w 634"/>
                <a:gd name="T73" fmla="*/ 207 h 532"/>
                <a:gd name="T74" fmla="*/ 509 w 634"/>
                <a:gd name="T75" fmla="*/ 239 h 532"/>
                <a:gd name="T76" fmla="*/ 530 w 634"/>
                <a:gd name="T77" fmla="*/ 273 h 532"/>
                <a:gd name="T78" fmla="*/ 563 w 634"/>
                <a:gd name="T79" fmla="*/ 238 h 532"/>
                <a:gd name="T80" fmla="*/ 596 w 634"/>
                <a:gd name="T81" fmla="*/ 211 h 532"/>
                <a:gd name="T82" fmla="*/ 619 w 634"/>
                <a:gd name="T83" fmla="*/ 230 h 532"/>
                <a:gd name="T84" fmla="*/ 620 w 634"/>
                <a:gd name="T85" fmla="*/ 268 h 532"/>
                <a:gd name="T86" fmla="*/ 582 w 634"/>
                <a:gd name="T87" fmla="*/ 292 h 532"/>
                <a:gd name="T88" fmla="*/ 584 w 634"/>
                <a:gd name="T89" fmla="*/ 316 h 532"/>
                <a:gd name="T90" fmla="*/ 515 w 634"/>
                <a:gd name="T91" fmla="*/ 330 h 532"/>
                <a:gd name="T92" fmla="*/ 602 w 634"/>
                <a:gd name="T93" fmla="*/ 338 h 532"/>
                <a:gd name="T94" fmla="*/ 120 w 634"/>
                <a:gd name="T95" fmla="*/ 86 h 532"/>
                <a:gd name="T96" fmla="*/ 171 w 634"/>
                <a:gd name="T97" fmla="*/ 34 h 532"/>
                <a:gd name="T98" fmla="*/ 489 w 634"/>
                <a:gd name="T99" fmla="*/ 141 h 532"/>
                <a:gd name="T100" fmla="*/ 488 w 634"/>
                <a:gd name="T101" fmla="*/ 150 h 532"/>
                <a:gd name="T102" fmla="*/ 537 w 634"/>
                <a:gd name="T103" fmla="*/ 157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3" name="Freeform 27"/>
            <p:cNvSpPr>
              <a:spLocks noChangeAspect="1"/>
            </p:cNvSpPr>
            <p:nvPr/>
          </p:nvSpPr>
          <p:spPr bwMode="auto">
            <a:xfrm>
              <a:off x="1612" y="1305"/>
              <a:ext cx="761" cy="966"/>
            </a:xfrm>
            <a:custGeom>
              <a:avLst/>
              <a:gdLst>
                <a:gd name="T0" fmla="*/ 279 w 322"/>
                <a:gd name="T1" fmla="*/ 113 h 409"/>
                <a:gd name="T2" fmla="*/ 189 w 322"/>
                <a:gd name="T3" fmla="*/ 67 h 409"/>
                <a:gd name="T4" fmla="*/ 84 w 322"/>
                <a:gd name="T5" fmla="*/ 207 h 409"/>
                <a:gd name="T6" fmla="*/ 183 w 322"/>
                <a:gd name="T7" fmla="*/ 341 h 409"/>
                <a:gd name="T8" fmla="*/ 274 w 322"/>
                <a:gd name="T9" fmla="*/ 294 h 409"/>
                <a:gd name="T10" fmla="*/ 318 w 322"/>
                <a:gd name="T11" fmla="*/ 341 h 409"/>
                <a:gd name="T12" fmla="*/ 173 w 322"/>
                <a:gd name="T13" fmla="*/ 409 h 409"/>
                <a:gd name="T14" fmla="*/ 0 w 322"/>
                <a:gd name="T15" fmla="*/ 205 h 409"/>
                <a:gd name="T16" fmla="*/ 187 w 322"/>
                <a:gd name="T17" fmla="*/ 0 h 409"/>
                <a:gd name="T18" fmla="*/ 322 w 322"/>
                <a:gd name="T19" fmla="*/ 63 h 409"/>
                <a:gd name="T20" fmla="*/ 279 w 322"/>
                <a:gd name="T21" fmla="*/ 1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4" name="Freeform 28"/>
            <p:cNvSpPr>
              <a:spLocks noChangeAspect="1" noEditPoints="1"/>
            </p:cNvSpPr>
            <p:nvPr/>
          </p:nvSpPr>
          <p:spPr bwMode="auto">
            <a:xfrm>
              <a:off x="2470" y="1305"/>
              <a:ext cx="179" cy="947"/>
            </a:xfrm>
            <a:custGeom>
              <a:avLst/>
              <a:gdLst>
                <a:gd name="T0" fmla="*/ 0 w 179"/>
                <a:gd name="T1" fmla="*/ 163 h 947"/>
                <a:gd name="T2" fmla="*/ 0 w 179"/>
                <a:gd name="T3" fmla="*/ 0 h 947"/>
                <a:gd name="T4" fmla="*/ 179 w 179"/>
                <a:gd name="T5" fmla="*/ 0 h 947"/>
                <a:gd name="T6" fmla="*/ 179 w 179"/>
                <a:gd name="T7" fmla="*/ 163 h 947"/>
                <a:gd name="T8" fmla="*/ 0 w 179"/>
                <a:gd name="T9" fmla="*/ 163 h 947"/>
                <a:gd name="T10" fmla="*/ 2 w 179"/>
                <a:gd name="T11" fmla="*/ 947 h 947"/>
                <a:gd name="T12" fmla="*/ 2 w 179"/>
                <a:gd name="T13" fmla="*/ 227 h 947"/>
                <a:gd name="T14" fmla="*/ 175 w 179"/>
                <a:gd name="T15" fmla="*/ 227 h 947"/>
                <a:gd name="T16" fmla="*/ 175 w 179"/>
                <a:gd name="T17" fmla="*/ 947 h 947"/>
                <a:gd name="T18" fmla="*/ 2 w 179"/>
                <a:gd name="T19" fmla="*/ 947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5" name="Freeform 29"/>
            <p:cNvSpPr>
              <a:spLocks noChangeAspect="1"/>
            </p:cNvSpPr>
            <p:nvPr/>
          </p:nvSpPr>
          <p:spPr bwMode="auto">
            <a:xfrm>
              <a:off x="2720" y="1305"/>
              <a:ext cx="475" cy="961"/>
            </a:xfrm>
            <a:custGeom>
              <a:avLst/>
              <a:gdLst>
                <a:gd name="T0" fmla="*/ 120 w 201"/>
                <a:gd name="T1" fmla="*/ 407 h 407"/>
                <a:gd name="T2" fmla="*/ 39 w 201"/>
                <a:gd name="T3" fmla="*/ 327 h 407"/>
                <a:gd name="T4" fmla="*/ 39 w 201"/>
                <a:gd name="T5" fmla="*/ 155 h 407"/>
                <a:gd name="T6" fmla="*/ 0 w 201"/>
                <a:gd name="T7" fmla="*/ 155 h 407"/>
                <a:gd name="T8" fmla="*/ 0 w 201"/>
                <a:gd name="T9" fmla="*/ 96 h 407"/>
                <a:gd name="T10" fmla="*/ 40 w 201"/>
                <a:gd name="T11" fmla="*/ 96 h 407"/>
                <a:gd name="T12" fmla="*/ 42 w 201"/>
                <a:gd name="T13" fmla="*/ 15 h 407"/>
                <a:gd name="T14" fmla="*/ 114 w 201"/>
                <a:gd name="T15" fmla="*/ 0 h 407"/>
                <a:gd name="T16" fmla="*/ 114 w 201"/>
                <a:gd name="T17" fmla="*/ 96 h 407"/>
                <a:gd name="T18" fmla="*/ 175 w 201"/>
                <a:gd name="T19" fmla="*/ 96 h 407"/>
                <a:gd name="T20" fmla="*/ 175 w 201"/>
                <a:gd name="T21" fmla="*/ 155 h 407"/>
                <a:gd name="T22" fmla="*/ 114 w 201"/>
                <a:gd name="T23" fmla="*/ 155 h 407"/>
                <a:gd name="T24" fmla="*/ 114 w 201"/>
                <a:gd name="T25" fmla="*/ 302 h 407"/>
                <a:gd name="T26" fmla="*/ 115 w 201"/>
                <a:gd name="T27" fmla="*/ 327 h 407"/>
                <a:gd name="T28" fmla="*/ 140 w 201"/>
                <a:gd name="T29" fmla="*/ 345 h 407"/>
                <a:gd name="T30" fmla="*/ 183 w 201"/>
                <a:gd name="T31" fmla="*/ 326 h 407"/>
                <a:gd name="T32" fmla="*/ 201 w 201"/>
                <a:gd name="T33" fmla="*/ 378 h 407"/>
                <a:gd name="T34" fmla="*/ 120 w 201"/>
                <a:gd name="T35" fmla="*/ 407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6" name="Freeform 30"/>
            <p:cNvSpPr>
              <a:spLocks noChangeAspect="1"/>
            </p:cNvSpPr>
            <p:nvPr/>
          </p:nvSpPr>
          <p:spPr bwMode="auto">
            <a:xfrm>
              <a:off x="3179" y="1532"/>
              <a:ext cx="708" cy="1022"/>
            </a:xfrm>
            <a:custGeom>
              <a:avLst/>
              <a:gdLst>
                <a:gd name="T0" fmla="*/ 118 w 300"/>
                <a:gd name="T1" fmla="*/ 433 h 433"/>
                <a:gd name="T2" fmla="*/ 42 w 300"/>
                <a:gd name="T3" fmla="*/ 433 h 433"/>
                <a:gd name="T4" fmla="*/ 102 w 300"/>
                <a:gd name="T5" fmla="*/ 299 h 433"/>
                <a:gd name="T6" fmla="*/ 0 w 300"/>
                <a:gd name="T7" fmla="*/ 0 h 433"/>
                <a:gd name="T8" fmla="*/ 82 w 300"/>
                <a:gd name="T9" fmla="*/ 0 h 433"/>
                <a:gd name="T10" fmla="*/ 129 w 300"/>
                <a:gd name="T11" fmla="*/ 169 h 433"/>
                <a:gd name="T12" fmla="*/ 139 w 300"/>
                <a:gd name="T13" fmla="*/ 210 h 433"/>
                <a:gd name="T14" fmla="*/ 151 w 300"/>
                <a:gd name="T15" fmla="*/ 180 h 433"/>
                <a:gd name="T16" fmla="*/ 221 w 300"/>
                <a:gd name="T17" fmla="*/ 0 h 433"/>
                <a:gd name="T18" fmla="*/ 300 w 300"/>
                <a:gd name="T19" fmla="*/ 0 h 433"/>
                <a:gd name="T20" fmla="*/ 118 w 300"/>
                <a:gd name="T21"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7" name="Freeform 31"/>
            <p:cNvSpPr>
              <a:spLocks noChangeAspect="1" noEditPoints="1"/>
            </p:cNvSpPr>
            <p:nvPr/>
          </p:nvSpPr>
          <p:spPr bwMode="auto">
            <a:xfrm>
              <a:off x="3857" y="2647"/>
              <a:ext cx="692" cy="970"/>
            </a:xfrm>
            <a:custGeom>
              <a:avLst/>
              <a:gdLst>
                <a:gd name="T0" fmla="*/ 221 w 293"/>
                <a:gd name="T1" fmla="*/ 405 h 411"/>
                <a:gd name="T2" fmla="*/ 218 w 293"/>
                <a:gd name="T3" fmla="*/ 354 h 411"/>
                <a:gd name="T4" fmla="*/ 115 w 293"/>
                <a:gd name="T5" fmla="*/ 411 h 411"/>
                <a:gd name="T6" fmla="*/ 0 w 293"/>
                <a:gd name="T7" fmla="*/ 253 h 411"/>
                <a:gd name="T8" fmla="*/ 130 w 293"/>
                <a:gd name="T9" fmla="*/ 89 h 411"/>
                <a:gd name="T10" fmla="*/ 214 w 293"/>
                <a:gd name="T11" fmla="*/ 126 h 411"/>
                <a:gd name="T12" fmla="*/ 213 w 293"/>
                <a:gd name="T13" fmla="*/ 89 h 411"/>
                <a:gd name="T14" fmla="*/ 213 w 293"/>
                <a:gd name="T15" fmla="*/ 0 h 411"/>
                <a:gd name="T16" fmla="*/ 289 w 293"/>
                <a:gd name="T17" fmla="*/ 0 h 411"/>
                <a:gd name="T18" fmla="*/ 289 w 293"/>
                <a:gd name="T19" fmla="*/ 348 h 411"/>
                <a:gd name="T20" fmla="*/ 290 w 293"/>
                <a:gd name="T21" fmla="*/ 369 h 411"/>
                <a:gd name="T22" fmla="*/ 293 w 293"/>
                <a:gd name="T23" fmla="*/ 405 h 411"/>
                <a:gd name="T24" fmla="*/ 221 w 293"/>
                <a:gd name="T25" fmla="*/ 405 h 411"/>
                <a:gd name="T26" fmla="*/ 211 w 293"/>
                <a:gd name="T27" fmla="*/ 202 h 411"/>
                <a:gd name="T28" fmla="*/ 147 w 293"/>
                <a:gd name="T29" fmla="*/ 148 h 411"/>
                <a:gd name="T30" fmla="*/ 76 w 293"/>
                <a:gd name="T31" fmla="*/ 249 h 411"/>
                <a:gd name="T32" fmla="*/ 133 w 293"/>
                <a:gd name="T33" fmla="*/ 347 h 411"/>
                <a:gd name="T34" fmla="*/ 195 w 293"/>
                <a:gd name="T35" fmla="*/ 312 h 411"/>
                <a:gd name="T36" fmla="*/ 216 w 293"/>
                <a:gd name="T37" fmla="*/ 241 h 411"/>
                <a:gd name="T38" fmla="*/ 211 w 293"/>
                <a:gd name="T39" fmla="*/ 20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8" name="Freeform 32"/>
            <p:cNvSpPr>
              <a:spLocks noChangeAspect="1"/>
            </p:cNvSpPr>
            <p:nvPr/>
          </p:nvSpPr>
          <p:spPr bwMode="auto">
            <a:xfrm>
              <a:off x="1612" y="2647"/>
              <a:ext cx="794" cy="977"/>
            </a:xfrm>
            <a:custGeom>
              <a:avLst/>
              <a:gdLst>
                <a:gd name="T0" fmla="*/ 293 w 336"/>
                <a:gd name="T1" fmla="*/ 112 h 414"/>
                <a:gd name="T2" fmla="*/ 199 w 336"/>
                <a:gd name="T3" fmla="*/ 66 h 414"/>
                <a:gd name="T4" fmla="*/ 84 w 336"/>
                <a:gd name="T5" fmla="*/ 206 h 414"/>
                <a:gd name="T6" fmla="*/ 198 w 336"/>
                <a:gd name="T7" fmla="*/ 350 h 414"/>
                <a:gd name="T8" fmla="*/ 263 w 336"/>
                <a:gd name="T9" fmla="*/ 333 h 414"/>
                <a:gd name="T10" fmla="*/ 263 w 336"/>
                <a:gd name="T11" fmla="*/ 253 h 414"/>
                <a:gd name="T12" fmla="*/ 263 w 336"/>
                <a:gd name="T13" fmla="*/ 216 h 414"/>
                <a:gd name="T14" fmla="*/ 334 w 336"/>
                <a:gd name="T15" fmla="*/ 216 h 414"/>
                <a:gd name="T16" fmla="*/ 334 w 336"/>
                <a:gd name="T17" fmla="*/ 373 h 414"/>
                <a:gd name="T18" fmla="*/ 189 w 336"/>
                <a:gd name="T19" fmla="*/ 414 h 414"/>
                <a:gd name="T20" fmla="*/ 0 w 336"/>
                <a:gd name="T21" fmla="*/ 208 h 414"/>
                <a:gd name="T22" fmla="*/ 192 w 336"/>
                <a:gd name="T23" fmla="*/ 0 h 414"/>
                <a:gd name="T24" fmla="*/ 336 w 336"/>
                <a:gd name="T25" fmla="*/ 64 h 414"/>
                <a:gd name="T26" fmla="*/ 293 w 336"/>
                <a:gd name="T27" fmla="*/ 11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9" name="Freeform 33"/>
            <p:cNvSpPr>
              <a:spLocks noChangeAspect="1"/>
            </p:cNvSpPr>
            <p:nvPr/>
          </p:nvSpPr>
          <p:spPr bwMode="auto">
            <a:xfrm>
              <a:off x="2522" y="2878"/>
              <a:ext cx="640" cy="744"/>
            </a:xfrm>
            <a:custGeom>
              <a:avLst/>
              <a:gdLst>
                <a:gd name="T0" fmla="*/ 197 w 271"/>
                <a:gd name="T1" fmla="*/ 307 h 315"/>
                <a:gd name="T2" fmla="*/ 195 w 271"/>
                <a:gd name="T3" fmla="*/ 277 h 315"/>
                <a:gd name="T4" fmla="*/ 195 w 271"/>
                <a:gd name="T5" fmla="*/ 263 h 315"/>
                <a:gd name="T6" fmla="*/ 90 w 271"/>
                <a:gd name="T7" fmla="*/ 315 h 315"/>
                <a:gd name="T8" fmla="*/ 0 w 271"/>
                <a:gd name="T9" fmla="*/ 222 h 315"/>
                <a:gd name="T10" fmla="*/ 0 w 271"/>
                <a:gd name="T11" fmla="*/ 0 h 315"/>
                <a:gd name="T12" fmla="*/ 76 w 271"/>
                <a:gd name="T13" fmla="*/ 0 h 315"/>
                <a:gd name="T14" fmla="*/ 76 w 271"/>
                <a:gd name="T15" fmla="*/ 200 h 315"/>
                <a:gd name="T16" fmla="*/ 111 w 271"/>
                <a:gd name="T17" fmla="*/ 248 h 315"/>
                <a:gd name="T18" fmla="*/ 191 w 271"/>
                <a:gd name="T19" fmla="*/ 155 h 315"/>
                <a:gd name="T20" fmla="*/ 191 w 271"/>
                <a:gd name="T21" fmla="*/ 0 h 315"/>
                <a:gd name="T22" fmla="*/ 267 w 271"/>
                <a:gd name="T23" fmla="*/ 0 h 315"/>
                <a:gd name="T24" fmla="*/ 267 w 271"/>
                <a:gd name="T25" fmla="*/ 247 h 315"/>
                <a:gd name="T26" fmla="*/ 268 w 271"/>
                <a:gd name="T27" fmla="*/ 273 h 315"/>
                <a:gd name="T28" fmla="*/ 271 w 271"/>
                <a:gd name="T29" fmla="*/ 307 h 315"/>
                <a:gd name="T30" fmla="*/ 197 w 271"/>
                <a:gd name="T31" fmla="*/ 307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10" name="Freeform 34"/>
            <p:cNvSpPr>
              <a:spLocks noChangeAspect="1" noEditPoints="1"/>
            </p:cNvSpPr>
            <p:nvPr/>
          </p:nvSpPr>
          <p:spPr bwMode="auto">
            <a:xfrm>
              <a:off x="3271" y="2644"/>
              <a:ext cx="182" cy="959"/>
            </a:xfrm>
            <a:custGeom>
              <a:avLst/>
              <a:gdLst>
                <a:gd name="T0" fmla="*/ 0 w 182"/>
                <a:gd name="T1" fmla="*/ 165 h 959"/>
                <a:gd name="T2" fmla="*/ 0 w 182"/>
                <a:gd name="T3" fmla="*/ 0 h 959"/>
                <a:gd name="T4" fmla="*/ 182 w 182"/>
                <a:gd name="T5" fmla="*/ 0 h 959"/>
                <a:gd name="T6" fmla="*/ 182 w 182"/>
                <a:gd name="T7" fmla="*/ 165 h 959"/>
                <a:gd name="T8" fmla="*/ 0 w 182"/>
                <a:gd name="T9" fmla="*/ 165 h 959"/>
                <a:gd name="T10" fmla="*/ 2 w 182"/>
                <a:gd name="T11" fmla="*/ 959 h 959"/>
                <a:gd name="T12" fmla="*/ 2 w 182"/>
                <a:gd name="T13" fmla="*/ 234 h 959"/>
                <a:gd name="T14" fmla="*/ 177 w 182"/>
                <a:gd name="T15" fmla="*/ 234 h 959"/>
                <a:gd name="T16" fmla="*/ 177 w 182"/>
                <a:gd name="T17" fmla="*/ 959 h 959"/>
                <a:gd name="T18" fmla="*/ 2 w 182"/>
                <a:gd name="T19" fmla="*/ 959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11" name="Rectangle 35"/>
            <p:cNvSpPr>
              <a:spLocks noChangeAspect="1" noChangeArrowheads="1"/>
            </p:cNvSpPr>
            <p:nvPr/>
          </p:nvSpPr>
          <p:spPr bwMode="auto">
            <a:xfrm>
              <a:off x="3575" y="2644"/>
              <a:ext cx="178" cy="9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12" name="Freeform 36"/>
            <p:cNvSpPr>
              <a:spLocks noChangeAspect="1"/>
            </p:cNvSpPr>
            <p:nvPr/>
          </p:nvSpPr>
          <p:spPr bwMode="auto">
            <a:xfrm>
              <a:off x="4629" y="2859"/>
              <a:ext cx="565" cy="763"/>
            </a:xfrm>
            <a:custGeom>
              <a:avLst/>
              <a:gdLst>
                <a:gd name="T0" fmla="*/ 117 w 239"/>
                <a:gd name="T1" fmla="*/ 323 h 323"/>
                <a:gd name="T2" fmla="*/ 0 w 239"/>
                <a:gd name="T3" fmla="*/ 292 h 323"/>
                <a:gd name="T4" fmla="*/ 24 w 239"/>
                <a:gd name="T5" fmla="*/ 235 h 323"/>
                <a:gd name="T6" fmla="*/ 113 w 239"/>
                <a:gd name="T7" fmla="*/ 265 h 323"/>
                <a:gd name="T8" fmla="*/ 162 w 239"/>
                <a:gd name="T9" fmla="*/ 229 h 323"/>
                <a:gd name="T10" fmla="*/ 113 w 239"/>
                <a:gd name="T11" fmla="*/ 191 h 323"/>
                <a:gd name="T12" fmla="*/ 50 w 239"/>
                <a:gd name="T13" fmla="*/ 175 h 323"/>
                <a:gd name="T14" fmla="*/ 13 w 239"/>
                <a:gd name="T15" fmla="*/ 103 h 323"/>
                <a:gd name="T16" fmla="*/ 133 w 239"/>
                <a:gd name="T17" fmla="*/ 0 h 323"/>
                <a:gd name="T18" fmla="*/ 239 w 239"/>
                <a:gd name="T19" fmla="*/ 26 h 323"/>
                <a:gd name="T20" fmla="*/ 219 w 239"/>
                <a:gd name="T21" fmla="*/ 86 h 323"/>
                <a:gd name="T22" fmla="*/ 136 w 239"/>
                <a:gd name="T23" fmla="*/ 60 h 323"/>
                <a:gd name="T24" fmla="*/ 89 w 239"/>
                <a:gd name="T25" fmla="*/ 95 h 323"/>
                <a:gd name="T26" fmla="*/ 102 w 239"/>
                <a:gd name="T27" fmla="*/ 118 h 323"/>
                <a:gd name="T28" fmla="*/ 118 w 239"/>
                <a:gd name="T29" fmla="*/ 123 h 323"/>
                <a:gd name="T30" fmla="*/ 138 w 239"/>
                <a:gd name="T31" fmla="*/ 126 h 323"/>
                <a:gd name="T32" fmla="*/ 239 w 239"/>
                <a:gd name="T33" fmla="*/ 218 h 323"/>
                <a:gd name="T34" fmla="*/ 117 w 239"/>
                <a:gd name="T35" fmla="*/ 32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grpSp>
    </p:spTree>
    <p:extLst>
      <p:ext uri="{BB962C8B-B14F-4D97-AF65-F5344CB8AC3E}">
        <p14:creationId xmlns:p14="http://schemas.microsoft.com/office/powerpoint/2010/main" val="129260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GB" smtClean="0"/>
              <a:t>Click to edit Master title style</a:t>
            </a:r>
            <a:endParaRPr lang="en-US"/>
          </a:p>
        </p:txBody>
      </p:sp>
      <p:sp>
        <p:nvSpPr>
          <p:cNvPr id="3" name="Table Placeholder 2"/>
          <p:cNvSpPr>
            <a:spLocks noGrp="1"/>
          </p:cNvSpPr>
          <p:nvPr>
            <p:ph type="tbl" idx="1"/>
          </p:nvPr>
        </p:nvSpPr>
        <p:spPr>
          <a:xfrm>
            <a:off x="357188" y="1341438"/>
            <a:ext cx="8440737" cy="4711700"/>
          </a:xfrm>
        </p:spPr>
        <p:txBody>
          <a:bodyPr/>
          <a:lstStyle/>
          <a:p>
            <a:pPr lvl="0"/>
            <a:endParaRPr lang="en-US" noProof="0" dirty="0" smtClean="0"/>
          </a:p>
        </p:txBody>
      </p:sp>
    </p:spTree>
    <p:extLst>
      <p:ext uri="{BB962C8B-B14F-4D97-AF65-F5344CB8AC3E}">
        <p14:creationId xmlns:p14="http://schemas.microsoft.com/office/powerpoint/2010/main" val="3235588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2819667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4293182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7188" y="1341438"/>
            <a:ext cx="4143375"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3" y="1341438"/>
            <a:ext cx="4144962"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1313932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6"/>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703010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Footer Placeholder 2"/>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740610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3620148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1552765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1585763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1102264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8138" y="266700"/>
            <a:ext cx="2109787" cy="57864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7188" y="266700"/>
            <a:ext cx="6178550"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931241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7188" y="1341438"/>
            <a:ext cx="4143375" cy="471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3" y="1341438"/>
            <a:ext cx="4144962" cy="471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ftr" sz="quarter" idx="10"/>
          </p:nvPr>
        </p:nvSpPr>
        <p:spPr/>
        <p:txBody>
          <a:bodyPr/>
          <a:lstStyle>
            <a:lvl1pPr>
              <a:defRPr>
                <a:ea typeface="ＭＳ Ｐゴシック" pitchFamily="34" charset="-128"/>
              </a:defRPr>
            </a:lvl1pPr>
          </a:lstStyle>
          <a:p>
            <a:pPr>
              <a:defRPr/>
            </a:pPr>
            <a:r>
              <a:rPr lang="en-GB" dirty="0" smtClean="0"/>
              <a:t>Version 1.0 24.04.2014</a:t>
            </a:r>
            <a:endParaRPr lang="en-GB" dirty="0"/>
          </a:p>
        </p:txBody>
      </p:sp>
    </p:spTree>
    <p:extLst>
      <p:ext uri="{BB962C8B-B14F-4D97-AF65-F5344CB8AC3E}">
        <p14:creationId xmlns:p14="http://schemas.microsoft.com/office/powerpoint/2010/main" val="2601494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126983" name="Rectangle 7"/>
          <p:cNvSpPr>
            <a:spLocks noGrp="1" noChangeArrowheads="1"/>
          </p:cNvSpPr>
          <p:nvPr>
            <p:ph type="ctrTitle"/>
          </p:nvPr>
        </p:nvSpPr>
        <p:spPr>
          <a:xfrm>
            <a:off x="355600" y="2233613"/>
            <a:ext cx="7324725" cy="763587"/>
          </a:xfrm>
        </p:spPr>
        <p:txBody>
          <a:bodyPr/>
          <a:lstStyle>
            <a:lvl1pPr>
              <a:defRPr sz="5300"/>
            </a:lvl1pPr>
          </a:lstStyle>
          <a:p>
            <a:pPr lvl="0"/>
            <a:r>
              <a:rPr lang="en-GB" noProof="0" smtClean="0"/>
              <a:t>Click to edit Master</a:t>
            </a:r>
          </a:p>
        </p:txBody>
      </p:sp>
      <p:sp>
        <p:nvSpPr>
          <p:cNvPr id="126984" name="Rectangle 8"/>
          <p:cNvSpPr>
            <a:spLocks noGrp="1" noChangeArrowheads="1"/>
          </p:cNvSpPr>
          <p:nvPr>
            <p:ph type="subTitle" idx="1"/>
          </p:nvPr>
        </p:nvSpPr>
        <p:spPr>
          <a:xfrm>
            <a:off x="355600" y="6234113"/>
            <a:ext cx="5180013" cy="334962"/>
          </a:xfrm>
          <a:solidFill>
            <a:srgbClr val="FF0000"/>
          </a:solidFill>
        </p:spPr>
        <p:txBody>
          <a:bodyPr wrap="none" lIns="36000" rIns="36000" anchor="ctr">
            <a:spAutoFit/>
          </a:bodyPr>
          <a:lstStyle>
            <a:lvl1pPr>
              <a:defRPr sz="2200">
                <a:solidFill>
                  <a:schemeClr val="bg1"/>
                </a:solidFill>
              </a:defRPr>
            </a:lvl1pPr>
          </a:lstStyle>
          <a:p>
            <a:pPr lvl="0"/>
            <a:r>
              <a:rPr lang="en-GB" noProof="0" smtClean="0"/>
              <a:t>Click to edit Master subtitle style</a:t>
            </a:r>
          </a:p>
        </p:txBody>
      </p:sp>
      <p:sp>
        <p:nvSpPr>
          <p:cNvPr id="126985" name="Rectangle 9"/>
          <p:cNvSpPr>
            <a:spLocks noGrp="1" noChangeArrowheads="1"/>
          </p:cNvSpPr>
          <p:nvPr>
            <p:ph type="dt" sz="half" idx="2"/>
          </p:nvPr>
        </p:nvSpPr>
        <p:spPr bwMode="auto">
          <a:xfrm>
            <a:off x="357188" y="4076700"/>
            <a:ext cx="1693862" cy="3603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nSpc>
                <a:spcPct val="90000"/>
              </a:lnSpc>
              <a:defRPr sz="2400">
                <a:solidFill>
                  <a:schemeClr val="bg1"/>
                </a:solidFill>
                <a:latin typeface="+mn-lt"/>
              </a:defRPr>
            </a:lvl1pPr>
          </a:lstStyle>
          <a:p>
            <a:pPr fontAlgn="base">
              <a:spcBef>
                <a:spcPct val="0"/>
              </a:spcBef>
              <a:spcAft>
                <a:spcPct val="0"/>
              </a:spcAft>
            </a:pPr>
            <a:fld id="{7A682F5B-66FE-48BE-A64A-13B146E41529}" type="datetime1">
              <a:rPr lang="en-US">
                <a:solidFill>
                  <a:srgbClr val="FFFFFF"/>
                </a:solidFill>
              </a:rPr>
              <a:pPr fontAlgn="base">
                <a:spcBef>
                  <a:spcPct val="0"/>
                </a:spcBef>
                <a:spcAft>
                  <a:spcPct val="0"/>
                </a:spcAft>
              </a:pPr>
              <a:t>5/10/2016</a:t>
            </a:fld>
            <a:endParaRPr lang="en-GB" dirty="0">
              <a:solidFill>
                <a:srgbClr val="FFFFFF"/>
              </a:solidFill>
            </a:endParaRPr>
          </a:p>
        </p:txBody>
      </p:sp>
      <p:sp>
        <p:nvSpPr>
          <p:cNvPr id="126987" name="Line 11"/>
          <p:cNvSpPr>
            <a:spLocks noChangeShapeType="1"/>
          </p:cNvSpPr>
          <p:nvPr/>
        </p:nvSpPr>
        <p:spPr bwMode="auto">
          <a:xfrm>
            <a:off x="357188" y="1125538"/>
            <a:ext cx="8432800" cy="0"/>
          </a:xfrm>
          <a:prstGeom prst="line">
            <a:avLst/>
          </a:prstGeom>
          <a:noFill/>
          <a:ln w="12700">
            <a:solidFill>
              <a:srgbClr val="BBB1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000000"/>
              </a:solidFill>
              <a:latin typeface="Arial" charset="0"/>
            </a:endParaRPr>
          </a:p>
        </p:txBody>
      </p:sp>
      <p:grpSp>
        <p:nvGrpSpPr>
          <p:cNvPr id="127001" name="Group 25"/>
          <p:cNvGrpSpPr>
            <a:grpSpLocks noChangeAspect="1"/>
          </p:cNvGrpSpPr>
          <p:nvPr/>
        </p:nvGrpSpPr>
        <p:grpSpPr bwMode="auto">
          <a:xfrm>
            <a:off x="7975600" y="369888"/>
            <a:ext cx="812800" cy="503237"/>
            <a:chOff x="1612" y="1300"/>
            <a:chExt cx="3756" cy="2324"/>
          </a:xfrm>
        </p:grpSpPr>
        <p:sp>
          <p:nvSpPr>
            <p:cNvPr id="127002" name="Freeform 26"/>
            <p:cNvSpPr>
              <a:spLocks noChangeAspect="1" noEditPoints="1"/>
            </p:cNvSpPr>
            <p:nvPr/>
          </p:nvSpPr>
          <p:spPr bwMode="auto">
            <a:xfrm>
              <a:off x="3871" y="1300"/>
              <a:ext cx="1497" cy="1257"/>
            </a:xfrm>
            <a:custGeom>
              <a:avLst/>
              <a:gdLst>
                <a:gd name="T0" fmla="*/ 613 w 634"/>
                <a:gd name="T1" fmla="*/ 369 h 532"/>
                <a:gd name="T2" fmla="*/ 603 w 634"/>
                <a:gd name="T3" fmla="*/ 382 h 532"/>
                <a:gd name="T4" fmla="*/ 576 w 634"/>
                <a:gd name="T5" fmla="*/ 397 h 532"/>
                <a:gd name="T6" fmla="*/ 511 w 634"/>
                <a:gd name="T7" fmla="*/ 406 h 532"/>
                <a:gd name="T8" fmla="*/ 481 w 634"/>
                <a:gd name="T9" fmla="*/ 392 h 532"/>
                <a:gd name="T10" fmla="*/ 380 w 634"/>
                <a:gd name="T11" fmla="*/ 389 h 532"/>
                <a:gd name="T12" fmla="*/ 401 w 634"/>
                <a:gd name="T13" fmla="*/ 502 h 532"/>
                <a:gd name="T14" fmla="*/ 452 w 634"/>
                <a:gd name="T15" fmla="*/ 501 h 532"/>
                <a:gd name="T16" fmla="*/ 464 w 634"/>
                <a:gd name="T17" fmla="*/ 526 h 532"/>
                <a:gd name="T18" fmla="*/ 367 w 634"/>
                <a:gd name="T19" fmla="*/ 532 h 532"/>
                <a:gd name="T20" fmla="*/ 340 w 634"/>
                <a:gd name="T21" fmla="*/ 485 h 532"/>
                <a:gd name="T22" fmla="*/ 320 w 634"/>
                <a:gd name="T23" fmla="*/ 429 h 532"/>
                <a:gd name="T24" fmla="*/ 253 w 634"/>
                <a:gd name="T25" fmla="*/ 473 h 532"/>
                <a:gd name="T26" fmla="*/ 195 w 634"/>
                <a:gd name="T27" fmla="*/ 499 h 532"/>
                <a:gd name="T28" fmla="*/ 232 w 634"/>
                <a:gd name="T29" fmla="*/ 499 h 532"/>
                <a:gd name="T30" fmla="*/ 247 w 634"/>
                <a:gd name="T31" fmla="*/ 516 h 532"/>
                <a:gd name="T32" fmla="*/ 243 w 634"/>
                <a:gd name="T33" fmla="*/ 532 h 532"/>
                <a:gd name="T34" fmla="*/ 159 w 634"/>
                <a:gd name="T35" fmla="*/ 491 h 532"/>
                <a:gd name="T36" fmla="*/ 156 w 634"/>
                <a:gd name="T37" fmla="*/ 458 h 532"/>
                <a:gd name="T38" fmla="*/ 235 w 634"/>
                <a:gd name="T39" fmla="*/ 376 h 532"/>
                <a:gd name="T40" fmla="*/ 110 w 634"/>
                <a:gd name="T41" fmla="*/ 181 h 532"/>
                <a:gd name="T42" fmla="*/ 280 w 634"/>
                <a:gd name="T43" fmla="*/ 87 h 532"/>
                <a:gd name="T44" fmla="*/ 300 w 634"/>
                <a:gd name="T45" fmla="*/ 249 h 532"/>
                <a:gd name="T46" fmla="*/ 261 w 634"/>
                <a:gd name="T47" fmla="*/ 274 h 532"/>
                <a:gd name="T48" fmla="*/ 151 w 634"/>
                <a:gd name="T49" fmla="*/ 207 h 532"/>
                <a:gd name="T50" fmla="*/ 227 w 634"/>
                <a:gd name="T51" fmla="*/ 345 h 532"/>
                <a:gd name="T52" fmla="*/ 357 w 634"/>
                <a:gd name="T53" fmla="*/ 291 h 532"/>
                <a:gd name="T54" fmla="*/ 323 w 634"/>
                <a:gd name="T55" fmla="*/ 268 h 532"/>
                <a:gd name="T56" fmla="*/ 347 w 634"/>
                <a:gd name="T57" fmla="*/ 187 h 532"/>
                <a:gd name="T58" fmla="*/ 334 w 634"/>
                <a:gd name="T59" fmla="*/ 136 h 532"/>
                <a:gd name="T60" fmla="*/ 434 w 634"/>
                <a:gd name="T61" fmla="*/ 109 h 532"/>
                <a:gd name="T62" fmla="*/ 504 w 634"/>
                <a:gd name="T63" fmla="*/ 133 h 532"/>
                <a:gd name="T64" fmla="*/ 529 w 634"/>
                <a:gd name="T65" fmla="*/ 182 h 532"/>
                <a:gd name="T66" fmla="*/ 484 w 634"/>
                <a:gd name="T67" fmla="*/ 183 h 532"/>
                <a:gd name="T68" fmla="*/ 536 w 634"/>
                <a:gd name="T69" fmla="*/ 195 h 532"/>
                <a:gd name="T70" fmla="*/ 492 w 634"/>
                <a:gd name="T71" fmla="*/ 193 h 532"/>
                <a:gd name="T72" fmla="*/ 518 w 634"/>
                <a:gd name="T73" fmla="*/ 207 h 532"/>
                <a:gd name="T74" fmla="*/ 509 w 634"/>
                <a:gd name="T75" fmla="*/ 239 h 532"/>
                <a:gd name="T76" fmla="*/ 530 w 634"/>
                <a:gd name="T77" fmla="*/ 273 h 532"/>
                <a:gd name="T78" fmla="*/ 563 w 634"/>
                <a:gd name="T79" fmla="*/ 238 h 532"/>
                <a:gd name="T80" fmla="*/ 596 w 634"/>
                <a:gd name="T81" fmla="*/ 211 h 532"/>
                <a:gd name="T82" fmla="*/ 619 w 634"/>
                <a:gd name="T83" fmla="*/ 230 h 532"/>
                <a:gd name="T84" fmla="*/ 620 w 634"/>
                <a:gd name="T85" fmla="*/ 268 h 532"/>
                <a:gd name="T86" fmla="*/ 582 w 634"/>
                <a:gd name="T87" fmla="*/ 292 h 532"/>
                <a:gd name="T88" fmla="*/ 584 w 634"/>
                <a:gd name="T89" fmla="*/ 316 h 532"/>
                <a:gd name="T90" fmla="*/ 515 w 634"/>
                <a:gd name="T91" fmla="*/ 330 h 532"/>
                <a:gd name="T92" fmla="*/ 602 w 634"/>
                <a:gd name="T93" fmla="*/ 338 h 532"/>
                <a:gd name="T94" fmla="*/ 120 w 634"/>
                <a:gd name="T95" fmla="*/ 86 h 532"/>
                <a:gd name="T96" fmla="*/ 171 w 634"/>
                <a:gd name="T97" fmla="*/ 34 h 532"/>
                <a:gd name="T98" fmla="*/ 489 w 634"/>
                <a:gd name="T99" fmla="*/ 141 h 532"/>
                <a:gd name="T100" fmla="*/ 488 w 634"/>
                <a:gd name="T101" fmla="*/ 150 h 532"/>
                <a:gd name="T102" fmla="*/ 537 w 634"/>
                <a:gd name="T103" fmla="*/ 157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3" name="Freeform 27"/>
            <p:cNvSpPr>
              <a:spLocks noChangeAspect="1"/>
            </p:cNvSpPr>
            <p:nvPr/>
          </p:nvSpPr>
          <p:spPr bwMode="auto">
            <a:xfrm>
              <a:off x="1612" y="1305"/>
              <a:ext cx="761" cy="966"/>
            </a:xfrm>
            <a:custGeom>
              <a:avLst/>
              <a:gdLst>
                <a:gd name="T0" fmla="*/ 279 w 322"/>
                <a:gd name="T1" fmla="*/ 113 h 409"/>
                <a:gd name="T2" fmla="*/ 189 w 322"/>
                <a:gd name="T3" fmla="*/ 67 h 409"/>
                <a:gd name="T4" fmla="*/ 84 w 322"/>
                <a:gd name="T5" fmla="*/ 207 h 409"/>
                <a:gd name="T6" fmla="*/ 183 w 322"/>
                <a:gd name="T7" fmla="*/ 341 h 409"/>
                <a:gd name="T8" fmla="*/ 274 w 322"/>
                <a:gd name="T9" fmla="*/ 294 h 409"/>
                <a:gd name="T10" fmla="*/ 318 w 322"/>
                <a:gd name="T11" fmla="*/ 341 h 409"/>
                <a:gd name="T12" fmla="*/ 173 w 322"/>
                <a:gd name="T13" fmla="*/ 409 h 409"/>
                <a:gd name="T14" fmla="*/ 0 w 322"/>
                <a:gd name="T15" fmla="*/ 205 h 409"/>
                <a:gd name="T16" fmla="*/ 187 w 322"/>
                <a:gd name="T17" fmla="*/ 0 h 409"/>
                <a:gd name="T18" fmla="*/ 322 w 322"/>
                <a:gd name="T19" fmla="*/ 63 h 409"/>
                <a:gd name="T20" fmla="*/ 279 w 322"/>
                <a:gd name="T21" fmla="*/ 1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4" name="Freeform 28"/>
            <p:cNvSpPr>
              <a:spLocks noChangeAspect="1" noEditPoints="1"/>
            </p:cNvSpPr>
            <p:nvPr/>
          </p:nvSpPr>
          <p:spPr bwMode="auto">
            <a:xfrm>
              <a:off x="2470" y="1305"/>
              <a:ext cx="179" cy="947"/>
            </a:xfrm>
            <a:custGeom>
              <a:avLst/>
              <a:gdLst>
                <a:gd name="T0" fmla="*/ 0 w 179"/>
                <a:gd name="T1" fmla="*/ 163 h 947"/>
                <a:gd name="T2" fmla="*/ 0 w 179"/>
                <a:gd name="T3" fmla="*/ 0 h 947"/>
                <a:gd name="T4" fmla="*/ 179 w 179"/>
                <a:gd name="T5" fmla="*/ 0 h 947"/>
                <a:gd name="T6" fmla="*/ 179 w 179"/>
                <a:gd name="T7" fmla="*/ 163 h 947"/>
                <a:gd name="T8" fmla="*/ 0 w 179"/>
                <a:gd name="T9" fmla="*/ 163 h 947"/>
                <a:gd name="T10" fmla="*/ 2 w 179"/>
                <a:gd name="T11" fmla="*/ 947 h 947"/>
                <a:gd name="T12" fmla="*/ 2 w 179"/>
                <a:gd name="T13" fmla="*/ 227 h 947"/>
                <a:gd name="T14" fmla="*/ 175 w 179"/>
                <a:gd name="T15" fmla="*/ 227 h 947"/>
                <a:gd name="T16" fmla="*/ 175 w 179"/>
                <a:gd name="T17" fmla="*/ 947 h 947"/>
                <a:gd name="T18" fmla="*/ 2 w 179"/>
                <a:gd name="T19" fmla="*/ 947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5" name="Freeform 29"/>
            <p:cNvSpPr>
              <a:spLocks noChangeAspect="1"/>
            </p:cNvSpPr>
            <p:nvPr/>
          </p:nvSpPr>
          <p:spPr bwMode="auto">
            <a:xfrm>
              <a:off x="2720" y="1305"/>
              <a:ext cx="475" cy="961"/>
            </a:xfrm>
            <a:custGeom>
              <a:avLst/>
              <a:gdLst>
                <a:gd name="T0" fmla="*/ 120 w 201"/>
                <a:gd name="T1" fmla="*/ 407 h 407"/>
                <a:gd name="T2" fmla="*/ 39 w 201"/>
                <a:gd name="T3" fmla="*/ 327 h 407"/>
                <a:gd name="T4" fmla="*/ 39 w 201"/>
                <a:gd name="T5" fmla="*/ 155 h 407"/>
                <a:gd name="T6" fmla="*/ 0 w 201"/>
                <a:gd name="T7" fmla="*/ 155 h 407"/>
                <a:gd name="T8" fmla="*/ 0 w 201"/>
                <a:gd name="T9" fmla="*/ 96 h 407"/>
                <a:gd name="T10" fmla="*/ 40 w 201"/>
                <a:gd name="T11" fmla="*/ 96 h 407"/>
                <a:gd name="T12" fmla="*/ 42 w 201"/>
                <a:gd name="T13" fmla="*/ 15 h 407"/>
                <a:gd name="T14" fmla="*/ 114 w 201"/>
                <a:gd name="T15" fmla="*/ 0 h 407"/>
                <a:gd name="T16" fmla="*/ 114 w 201"/>
                <a:gd name="T17" fmla="*/ 96 h 407"/>
                <a:gd name="T18" fmla="*/ 175 w 201"/>
                <a:gd name="T19" fmla="*/ 96 h 407"/>
                <a:gd name="T20" fmla="*/ 175 w 201"/>
                <a:gd name="T21" fmla="*/ 155 h 407"/>
                <a:gd name="T22" fmla="*/ 114 w 201"/>
                <a:gd name="T23" fmla="*/ 155 h 407"/>
                <a:gd name="T24" fmla="*/ 114 w 201"/>
                <a:gd name="T25" fmla="*/ 302 h 407"/>
                <a:gd name="T26" fmla="*/ 115 w 201"/>
                <a:gd name="T27" fmla="*/ 327 h 407"/>
                <a:gd name="T28" fmla="*/ 140 w 201"/>
                <a:gd name="T29" fmla="*/ 345 h 407"/>
                <a:gd name="T30" fmla="*/ 183 w 201"/>
                <a:gd name="T31" fmla="*/ 326 h 407"/>
                <a:gd name="T32" fmla="*/ 201 w 201"/>
                <a:gd name="T33" fmla="*/ 378 h 407"/>
                <a:gd name="T34" fmla="*/ 120 w 201"/>
                <a:gd name="T35" fmla="*/ 407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6" name="Freeform 30"/>
            <p:cNvSpPr>
              <a:spLocks noChangeAspect="1"/>
            </p:cNvSpPr>
            <p:nvPr/>
          </p:nvSpPr>
          <p:spPr bwMode="auto">
            <a:xfrm>
              <a:off x="3179" y="1532"/>
              <a:ext cx="708" cy="1022"/>
            </a:xfrm>
            <a:custGeom>
              <a:avLst/>
              <a:gdLst>
                <a:gd name="T0" fmla="*/ 118 w 300"/>
                <a:gd name="T1" fmla="*/ 433 h 433"/>
                <a:gd name="T2" fmla="*/ 42 w 300"/>
                <a:gd name="T3" fmla="*/ 433 h 433"/>
                <a:gd name="T4" fmla="*/ 102 w 300"/>
                <a:gd name="T5" fmla="*/ 299 h 433"/>
                <a:gd name="T6" fmla="*/ 0 w 300"/>
                <a:gd name="T7" fmla="*/ 0 h 433"/>
                <a:gd name="T8" fmla="*/ 82 w 300"/>
                <a:gd name="T9" fmla="*/ 0 h 433"/>
                <a:gd name="T10" fmla="*/ 129 w 300"/>
                <a:gd name="T11" fmla="*/ 169 h 433"/>
                <a:gd name="T12" fmla="*/ 139 w 300"/>
                <a:gd name="T13" fmla="*/ 210 h 433"/>
                <a:gd name="T14" fmla="*/ 151 w 300"/>
                <a:gd name="T15" fmla="*/ 180 h 433"/>
                <a:gd name="T16" fmla="*/ 221 w 300"/>
                <a:gd name="T17" fmla="*/ 0 h 433"/>
                <a:gd name="T18" fmla="*/ 300 w 300"/>
                <a:gd name="T19" fmla="*/ 0 h 433"/>
                <a:gd name="T20" fmla="*/ 118 w 300"/>
                <a:gd name="T21"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7" name="Freeform 31"/>
            <p:cNvSpPr>
              <a:spLocks noChangeAspect="1" noEditPoints="1"/>
            </p:cNvSpPr>
            <p:nvPr/>
          </p:nvSpPr>
          <p:spPr bwMode="auto">
            <a:xfrm>
              <a:off x="3857" y="2647"/>
              <a:ext cx="692" cy="970"/>
            </a:xfrm>
            <a:custGeom>
              <a:avLst/>
              <a:gdLst>
                <a:gd name="T0" fmla="*/ 221 w 293"/>
                <a:gd name="T1" fmla="*/ 405 h 411"/>
                <a:gd name="T2" fmla="*/ 218 w 293"/>
                <a:gd name="T3" fmla="*/ 354 h 411"/>
                <a:gd name="T4" fmla="*/ 115 w 293"/>
                <a:gd name="T5" fmla="*/ 411 h 411"/>
                <a:gd name="T6" fmla="*/ 0 w 293"/>
                <a:gd name="T7" fmla="*/ 253 h 411"/>
                <a:gd name="T8" fmla="*/ 130 w 293"/>
                <a:gd name="T9" fmla="*/ 89 h 411"/>
                <a:gd name="T10" fmla="*/ 214 w 293"/>
                <a:gd name="T11" fmla="*/ 126 h 411"/>
                <a:gd name="T12" fmla="*/ 213 w 293"/>
                <a:gd name="T13" fmla="*/ 89 h 411"/>
                <a:gd name="T14" fmla="*/ 213 w 293"/>
                <a:gd name="T15" fmla="*/ 0 h 411"/>
                <a:gd name="T16" fmla="*/ 289 w 293"/>
                <a:gd name="T17" fmla="*/ 0 h 411"/>
                <a:gd name="T18" fmla="*/ 289 w 293"/>
                <a:gd name="T19" fmla="*/ 348 h 411"/>
                <a:gd name="T20" fmla="*/ 290 w 293"/>
                <a:gd name="T21" fmla="*/ 369 h 411"/>
                <a:gd name="T22" fmla="*/ 293 w 293"/>
                <a:gd name="T23" fmla="*/ 405 h 411"/>
                <a:gd name="T24" fmla="*/ 221 w 293"/>
                <a:gd name="T25" fmla="*/ 405 h 411"/>
                <a:gd name="T26" fmla="*/ 211 w 293"/>
                <a:gd name="T27" fmla="*/ 202 h 411"/>
                <a:gd name="T28" fmla="*/ 147 w 293"/>
                <a:gd name="T29" fmla="*/ 148 h 411"/>
                <a:gd name="T30" fmla="*/ 76 w 293"/>
                <a:gd name="T31" fmla="*/ 249 h 411"/>
                <a:gd name="T32" fmla="*/ 133 w 293"/>
                <a:gd name="T33" fmla="*/ 347 h 411"/>
                <a:gd name="T34" fmla="*/ 195 w 293"/>
                <a:gd name="T35" fmla="*/ 312 h 411"/>
                <a:gd name="T36" fmla="*/ 216 w 293"/>
                <a:gd name="T37" fmla="*/ 241 h 411"/>
                <a:gd name="T38" fmla="*/ 211 w 293"/>
                <a:gd name="T39" fmla="*/ 20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8" name="Freeform 32"/>
            <p:cNvSpPr>
              <a:spLocks noChangeAspect="1"/>
            </p:cNvSpPr>
            <p:nvPr/>
          </p:nvSpPr>
          <p:spPr bwMode="auto">
            <a:xfrm>
              <a:off x="1612" y="2647"/>
              <a:ext cx="794" cy="977"/>
            </a:xfrm>
            <a:custGeom>
              <a:avLst/>
              <a:gdLst>
                <a:gd name="T0" fmla="*/ 293 w 336"/>
                <a:gd name="T1" fmla="*/ 112 h 414"/>
                <a:gd name="T2" fmla="*/ 199 w 336"/>
                <a:gd name="T3" fmla="*/ 66 h 414"/>
                <a:gd name="T4" fmla="*/ 84 w 336"/>
                <a:gd name="T5" fmla="*/ 206 h 414"/>
                <a:gd name="T6" fmla="*/ 198 w 336"/>
                <a:gd name="T7" fmla="*/ 350 h 414"/>
                <a:gd name="T8" fmla="*/ 263 w 336"/>
                <a:gd name="T9" fmla="*/ 333 h 414"/>
                <a:gd name="T10" fmla="*/ 263 w 336"/>
                <a:gd name="T11" fmla="*/ 253 h 414"/>
                <a:gd name="T12" fmla="*/ 263 w 336"/>
                <a:gd name="T13" fmla="*/ 216 h 414"/>
                <a:gd name="T14" fmla="*/ 334 w 336"/>
                <a:gd name="T15" fmla="*/ 216 h 414"/>
                <a:gd name="T16" fmla="*/ 334 w 336"/>
                <a:gd name="T17" fmla="*/ 373 h 414"/>
                <a:gd name="T18" fmla="*/ 189 w 336"/>
                <a:gd name="T19" fmla="*/ 414 h 414"/>
                <a:gd name="T20" fmla="*/ 0 w 336"/>
                <a:gd name="T21" fmla="*/ 208 h 414"/>
                <a:gd name="T22" fmla="*/ 192 w 336"/>
                <a:gd name="T23" fmla="*/ 0 h 414"/>
                <a:gd name="T24" fmla="*/ 336 w 336"/>
                <a:gd name="T25" fmla="*/ 64 h 414"/>
                <a:gd name="T26" fmla="*/ 293 w 336"/>
                <a:gd name="T27" fmla="*/ 11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9" name="Freeform 33"/>
            <p:cNvSpPr>
              <a:spLocks noChangeAspect="1"/>
            </p:cNvSpPr>
            <p:nvPr/>
          </p:nvSpPr>
          <p:spPr bwMode="auto">
            <a:xfrm>
              <a:off x="2522" y="2878"/>
              <a:ext cx="640" cy="744"/>
            </a:xfrm>
            <a:custGeom>
              <a:avLst/>
              <a:gdLst>
                <a:gd name="T0" fmla="*/ 197 w 271"/>
                <a:gd name="T1" fmla="*/ 307 h 315"/>
                <a:gd name="T2" fmla="*/ 195 w 271"/>
                <a:gd name="T3" fmla="*/ 277 h 315"/>
                <a:gd name="T4" fmla="*/ 195 w 271"/>
                <a:gd name="T5" fmla="*/ 263 h 315"/>
                <a:gd name="T6" fmla="*/ 90 w 271"/>
                <a:gd name="T7" fmla="*/ 315 h 315"/>
                <a:gd name="T8" fmla="*/ 0 w 271"/>
                <a:gd name="T9" fmla="*/ 222 h 315"/>
                <a:gd name="T10" fmla="*/ 0 w 271"/>
                <a:gd name="T11" fmla="*/ 0 h 315"/>
                <a:gd name="T12" fmla="*/ 76 w 271"/>
                <a:gd name="T13" fmla="*/ 0 h 315"/>
                <a:gd name="T14" fmla="*/ 76 w 271"/>
                <a:gd name="T15" fmla="*/ 200 h 315"/>
                <a:gd name="T16" fmla="*/ 111 w 271"/>
                <a:gd name="T17" fmla="*/ 248 h 315"/>
                <a:gd name="T18" fmla="*/ 191 w 271"/>
                <a:gd name="T19" fmla="*/ 155 h 315"/>
                <a:gd name="T20" fmla="*/ 191 w 271"/>
                <a:gd name="T21" fmla="*/ 0 h 315"/>
                <a:gd name="T22" fmla="*/ 267 w 271"/>
                <a:gd name="T23" fmla="*/ 0 h 315"/>
                <a:gd name="T24" fmla="*/ 267 w 271"/>
                <a:gd name="T25" fmla="*/ 247 h 315"/>
                <a:gd name="T26" fmla="*/ 268 w 271"/>
                <a:gd name="T27" fmla="*/ 273 h 315"/>
                <a:gd name="T28" fmla="*/ 271 w 271"/>
                <a:gd name="T29" fmla="*/ 307 h 315"/>
                <a:gd name="T30" fmla="*/ 197 w 271"/>
                <a:gd name="T31" fmla="*/ 307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10" name="Freeform 34"/>
            <p:cNvSpPr>
              <a:spLocks noChangeAspect="1" noEditPoints="1"/>
            </p:cNvSpPr>
            <p:nvPr/>
          </p:nvSpPr>
          <p:spPr bwMode="auto">
            <a:xfrm>
              <a:off x="3271" y="2644"/>
              <a:ext cx="182" cy="959"/>
            </a:xfrm>
            <a:custGeom>
              <a:avLst/>
              <a:gdLst>
                <a:gd name="T0" fmla="*/ 0 w 182"/>
                <a:gd name="T1" fmla="*/ 165 h 959"/>
                <a:gd name="T2" fmla="*/ 0 w 182"/>
                <a:gd name="T3" fmla="*/ 0 h 959"/>
                <a:gd name="T4" fmla="*/ 182 w 182"/>
                <a:gd name="T5" fmla="*/ 0 h 959"/>
                <a:gd name="T6" fmla="*/ 182 w 182"/>
                <a:gd name="T7" fmla="*/ 165 h 959"/>
                <a:gd name="T8" fmla="*/ 0 w 182"/>
                <a:gd name="T9" fmla="*/ 165 h 959"/>
                <a:gd name="T10" fmla="*/ 2 w 182"/>
                <a:gd name="T11" fmla="*/ 959 h 959"/>
                <a:gd name="T12" fmla="*/ 2 w 182"/>
                <a:gd name="T13" fmla="*/ 234 h 959"/>
                <a:gd name="T14" fmla="*/ 177 w 182"/>
                <a:gd name="T15" fmla="*/ 234 h 959"/>
                <a:gd name="T16" fmla="*/ 177 w 182"/>
                <a:gd name="T17" fmla="*/ 959 h 959"/>
                <a:gd name="T18" fmla="*/ 2 w 182"/>
                <a:gd name="T19" fmla="*/ 959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11" name="Rectangle 35"/>
            <p:cNvSpPr>
              <a:spLocks noChangeAspect="1" noChangeArrowheads="1"/>
            </p:cNvSpPr>
            <p:nvPr/>
          </p:nvSpPr>
          <p:spPr bwMode="auto">
            <a:xfrm>
              <a:off x="3575" y="2644"/>
              <a:ext cx="178" cy="9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12" name="Freeform 36"/>
            <p:cNvSpPr>
              <a:spLocks noChangeAspect="1"/>
            </p:cNvSpPr>
            <p:nvPr/>
          </p:nvSpPr>
          <p:spPr bwMode="auto">
            <a:xfrm>
              <a:off x="4629" y="2859"/>
              <a:ext cx="565" cy="763"/>
            </a:xfrm>
            <a:custGeom>
              <a:avLst/>
              <a:gdLst>
                <a:gd name="T0" fmla="*/ 117 w 239"/>
                <a:gd name="T1" fmla="*/ 323 h 323"/>
                <a:gd name="T2" fmla="*/ 0 w 239"/>
                <a:gd name="T3" fmla="*/ 292 h 323"/>
                <a:gd name="T4" fmla="*/ 24 w 239"/>
                <a:gd name="T5" fmla="*/ 235 h 323"/>
                <a:gd name="T6" fmla="*/ 113 w 239"/>
                <a:gd name="T7" fmla="*/ 265 h 323"/>
                <a:gd name="T8" fmla="*/ 162 w 239"/>
                <a:gd name="T9" fmla="*/ 229 h 323"/>
                <a:gd name="T10" fmla="*/ 113 w 239"/>
                <a:gd name="T11" fmla="*/ 191 h 323"/>
                <a:gd name="T12" fmla="*/ 50 w 239"/>
                <a:gd name="T13" fmla="*/ 175 h 323"/>
                <a:gd name="T14" fmla="*/ 13 w 239"/>
                <a:gd name="T15" fmla="*/ 103 h 323"/>
                <a:gd name="T16" fmla="*/ 133 w 239"/>
                <a:gd name="T17" fmla="*/ 0 h 323"/>
                <a:gd name="T18" fmla="*/ 239 w 239"/>
                <a:gd name="T19" fmla="*/ 26 h 323"/>
                <a:gd name="T20" fmla="*/ 219 w 239"/>
                <a:gd name="T21" fmla="*/ 86 h 323"/>
                <a:gd name="T22" fmla="*/ 136 w 239"/>
                <a:gd name="T23" fmla="*/ 60 h 323"/>
                <a:gd name="T24" fmla="*/ 89 w 239"/>
                <a:gd name="T25" fmla="*/ 95 h 323"/>
                <a:gd name="T26" fmla="*/ 102 w 239"/>
                <a:gd name="T27" fmla="*/ 118 h 323"/>
                <a:gd name="T28" fmla="*/ 118 w 239"/>
                <a:gd name="T29" fmla="*/ 123 h 323"/>
                <a:gd name="T30" fmla="*/ 138 w 239"/>
                <a:gd name="T31" fmla="*/ 126 h 323"/>
                <a:gd name="T32" fmla="*/ 239 w 239"/>
                <a:gd name="T33" fmla="*/ 218 h 323"/>
                <a:gd name="T34" fmla="*/ 117 w 239"/>
                <a:gd name="T35" fmla="*/ 32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grpSp>
    </p:spTree>
    <p:extLst>
      <p:ext uri="{BB962C8B-B14F-4D97-AF65-F5344CB8AC3E}">
        <p14:creationId xmlns:p14="http://schemas.microsoft.com/office/powerpoint/2010/main" val="676675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404482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385526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7188" y="1341438"/>
            <a:ext cx="4143375"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3" y="1341438"/>
            <a:ext cx="4144962"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160281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6"/>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218982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Footer Placeholder 2"/>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3116587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443884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199257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403000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2277884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55600" y="2233613"/>
            <a:ext cx="7324725" cy="763587"/>
          </a:xfrm>
        </p:spPr>
        <p:txBody>
          <a:bodyPr/>
          <a:lstStyle>
            <a:lvl1pPr>
              <a:defRPr sz="5300"/>
            </a:lvl1pPr>
          </a:lstStyle>
          <a:p>
            <a:pPr lvl="0"/>
            <a:r>
              <a:rPr lang="en-GB" noProof="0" smtClean="0"/>
              <a:t>Click to edit Master</a:t>
            </a:r>
          </a:p>
        </p:txBody>
      </p:sp>
      <p:sp>
        <p:nvSpPr>
          <p:cNvPr id="3075" name="Rectangle 3"/>
          <p:cNvSpPr>
            <a:spLocks noGrp="1" noChangeArrowheads="1"/>
          </p:cNvSpPr>
          <p:nvPr>
            <p:ph type="subTitle" idx="1"/>
          </p:nvPr>
        </p:nvSpPr>
        <p:spPr>
          <a:xfrm>
            <a:off x="357188" y="6234113"/>
            <a:ext cx="5180012" cy="334962"/>
          </a:xfrm>
          <a:solidFill>
            <a:srgbClr val="FF0000"/>
          </a:solidFill>
        </p:spPr>
        <p:txBody>
          <a:bodyPr wrap="none" lIns="36000" rIns="36000" anchor="ctr">
            <a:spAutoFit/>
          </a:bodyPr>
          <a:lstStyle>
            <a:lvl1pPr>
              <a:defRPr sz="2200">
                <a:solidFill>
                  <a:schemeClr val="bg1"/>
                </a:solidFill>
              </a:defRPr>
            </a:lvl1pPr>
          </a:lstStyle>
          <a:p>
            <a:pPr lvl="0"/>
            <a:r>
              <a:rPr lang="en-GB" noProof="0" smtClean="0"/>
              <a:t>Click to edit Master subtitle style</a:t>
            </a:r>
          </a:p>
        </p:txBody>
      </p:sp>
      <p:sp>
        <p:nvSpPr>
          <p:cNvPr id="17" name="Rectangle 4"/>
          <p:cNvSpPr>
            <a:spLocks noGrp="1" noChangeArrowheads="1"/>
          </p:cNvSpPr>
          <p:nvPr>
            <p:ph type="dt" sz="half" idx="10"/>
          </p:nvPr>
        </p:nvSpPr>
        <p:spPr bwMode="auto">
          <a:xfrm>
            <a:off x="357188" y="4076700"/>
            <a:ext cx="1693862" cy="3603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nSpc>
                <a:spcPct val="90000"/>
              </a:lnSpc>
              <a:defRPr sz="2400">
                <a:solidFill>
                  <a:srgbClr val="BBB1A5"/>
                </a:solidFill>
                <a:latin typeface="+mn-lt"/>
                <a:cs typeface="Arial" charset="0"/>
              </a:defRPr>
            </a:lvl1pPr>
          </a:lstStyle>
          <a:p>
            <a:pPr fontAlgn="base">
              <a:spcBef>
                <a:spcPct val="0"/>
              </a:spcBef>
              <a:spcAft>
                <a:spcPct val="0"/>
              </a:spcAft>
              <a:defRPr/>
            </a:pPr>
            <a:fld id="{77BE7C74-0575-4159-A303-A650507E6532}" type="datetime1">
              <a:rPr lang="en-US">
                <a:ea typeface="+mj-ea"/>
                <a:sym typeface="Helvetica"/>
              </a:rPr>
              <a:pPr fontAlgn="base">
                <a:spcBef>
                  <a:spcPct val="0"/>
                </a:spcBef>
                <a:spcAft>
                  <a:spcPct val="0"/>
                </a:spcAft>
                <a:defRPr/>
              </a:pPr>
              <a:t>5/10/2016</a:t>
            </a:fld>
            <a:endParaRPr lang="en-GB" dirty="0">
              <a:ea typeface="+mj-ea"/>
              <a:sym typeface="Helvetica"/>
            </a:endParaRPr>
          </a:p>
        </p:txBody>
      </p:sp>
    </p:spTree>
    <p:extLst>
      <p:ext uri="{BB962C8B-B14F-4D97-AF65-F5344CB8AC3E}">
        <p14:creationId xmlns:p14="http://schemas.microsoft.com/office/powerpoint/2010/main" val="2202433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8138" y="266700"/>
            <a:ext cx="2109787" cy="57864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7188" y="266700"/>
            <a:ext cx="6178550"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2859511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126983" name="Rectangle 7"/>
          <p:cNvSpPr>
            <a:spLocks noGrp="1" noChangeArrowheads="1"/>
          </p:cNvSpPr>
          <p:nvPr>
            <p:ph type="ctrTitle"/>
          </p:nvPr>
        </p:nvSpPr>
        <p:spPr>
          <a:xfrm>
            <a:off x="355600" y="2233613"/>
            <a:ext cx="7324725" cy="763587"/>
          </a:xfrm>
        </p:spPr>
        <p:txBody>
          <a:bodyPr/>
          <a:lstStyle>
            <a:lvl1pPr>
              <a:defRPr sz="5300"/>
            </a:lvl1pPr>
          </a:lstStyle>
          <a:p>
            <a:pPr lvl="0"/>
            <a:r>
              <a:rPr lang="en-GB" noProof="0" smtClean="0"/>
              <a:t>Click to edit Master</a:t>
            </a:r>
          </a:p>
        </p:txBody>
      </p:sp>
      <p:sp>
        <p:nvSpPr>
          <p:cNvPr id="126984" name="Rectangle 8"/>
          <p:cNvSpPr>
            <a:spLocks noGrp="1" noChangeArrowheads="1"/>
          </p:cNvSpPr>
          <p:nvPr>
            <p:ph type="subTitle" idx="1"/>
          </p:nvPr>
        </p:nvSpPr>
        <p:spPr>
          <a:xfrm>
            <a:off x="355600" y="6234113"/>
            <a:ext cx="5180013" cy="334962"/>
          </a:xfrm>
          <a:solidFill>
            <a:srgbClr val="FF0000"/>
          </a:solidFill>
        </p:spPr>
        <p:txBody>
          <a:bodyPr wrap="none" lIns="36000" rIns="36000" anchor="ctr">
            <a:spAutoFit/>
          </a:bodyPr>
          <a:lstStyle>
            <a:lvl1pPr>
              <a:defRPr sz="2200">
                <a:solidFill>
                  <a:schemeClr val="bg1"/>
                </a:solidFill>
              </a:defRPr>
            </a:lvl1pPr>
          </a:lstStyle>
          <a:p>
            <a:pPr lvl="0"/>
            <a:r>
              <a:rPr lang="en-GB" noProof="0" smtClean="0"/>
              <a:t>Click to edit Master subtitle style</a:t>
            </a:r>
          </a:p>
        </p:txBody>
      </p:sp>
      <p:sp>
        <p:nvSpPr>
          <p:cNvPr id="126985" name="Rectangle 9"/>
          <p:cNvSpPr>
            <a:spLocks noGrp="1" noChangeArrowheads="1"/>
          </p:cNvSpPr>
          <p:nvPr>
            <p:ph type="dt" sz="half" idx="2"/>
          </p:nvPr>
        </p:nvSpPr>
        <p:spPr bwMode="auto">
          <a:xfrm>
            <a:off x="357188" y="4076700"/>
            <a:ext cx="1693862" cy="3603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nSpc>
                <a:spcPct val="90000"/>
              </a:lnSpc>
              <a:defRPr sz="2400">
                <a:solidFill>
                  <a:schemeClr val="bg1"/>
                </a:solidFill>
                <a:latin typeface="+mn-lt"/>
              </a:defRPr>
            </a:lvl1pPr>
          </a:lstStyle>
          <a:p>
            <a:pPr fontAlgn="base">
              <a:spcBef>
                <a:spcPct val="0"/>
              </a:spcBef>
              <a:spcAft>
                <a:spcPct val="0"/>
              </a:spcAft>
            </a:pPr>
            <a:fld id="{7A682F5B-66FE-48BE-A64A-13B146E41529}" type="datetime1">
              <a:rPr lang="en-US">
                <a:solidFill>
                  <a:srgbClr val="FFFFFF"/>
                </a:solidFill>
              </a:rPr>
              <a:pPr fontAlgn="base">
                <a:spcBef>
                  <a:spcPct val="0"/>
                </a:spcBef>
                <a:spcAft>
                  <a:spcPct val="0"/>
                </a:spcAft>
              </a:pPr>
              <a:t>5/10/2016</a:t>
            </a:fld>
            <a:endParaRPr lang="en-GB" dirty="0">
              <a:solidFill>
                <a:srgbClr val="FFFFFF"/>
              </a:solidFill>
            </a:endParaRPr>
          </a:p>
        </p:txBody>
      </p:sp>
      <p:sp>
        <p:nvSpPr>
          <p:cNvPr id="126987" name="Line 11"/>
          <p:cNvSpPr>
            <a:spLocks noChangeShapeType="1"/>
          </p:cNvSpPr>
          <p:nvPr/>
        </p:nvSpPr>
        <p:spPr bwMode="auto">
          <a:xfrm>
            <a:off x="357188" y="1125538"/>
            <a:ext cx="8432800" cy="0"/>
          </a:xfrm>
          <a:prstGeom prst="line">
            <a:avLst/>
          </a:prstGeom>
          <a:noFill/>
          <a:ln w="12700">
            <a:solidFill>
              <a:srgbClr val="BBB1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000000"/>
              </a:solidFill>
              <a:latin typeface="Arial" charset="0"/>
            </a:endParaRPr>
          </a:p>
        </p:txBody>
      </p:sp>
      <p:grpSp>
        <p:nvGrpSpPr>
          <p:cNvPr id="127001" name="Group 25"/>
          <p:cNvGrpSpPr>
            <a:grpSpLocks noChangeAspect="1"/>
          </p:cNvGrpSpPr>
          <p:nvPr/>
        </p:nvGrpSpPr>
        <p:grpSpPr bwMode="auto">
          <a:xfrm>
            <a:off x="7975600" y="369888"/>
            <a:ext cx="812800" cy="503237"/>
            <a:chOff x="1612" y="1300"/>
            <a:chExt cx="3756" cy="2324"/>
          </a:xfrm>
        </p:grpSpPr>
        <p:sp>
          <p:nvSpPr>
            <p:cNvPr id="127002" name="Freeform 26"/>
            <p:cNvSpPr>
              <a:spLocks noChangeAspect="1" noEditPoints="1"/>
            </p:cNvSpPr>
            <p:nvPr/>
          </p:nvSpPr>
          <p:spPr bwMode="auto">
            <a:xfrm>
              <a:off x="3871" y="1300"/>
              <a:ext cx="1497" cy="1257"/>
            </a:xfrm>
            <a:custGeom>
              <a:avLst/>
              <a:gdLst>
                <a:gd name="T0" fmla="*/ 613 w 634"/>
                <a:gd name="T1" fmla="*/ 369 h 532"/>
                <a:gd name="T2" fmla="*/ 603 w 634"/>
                <a:gd name="T3" fmla="*/ 382 h 532"/>
                <a:gd name="T4" fmla="*/ 576 w 634"/>
                <a:gd name="T5" fmla="*/ 397 h 532"/>
                <a:gd name="T6" fmla="*/ 511 w 634"/>
                <a:gd name="T7" fmla="*/ 406 h 532"/>
                <a:gd name="T8" fmla="*/ 481 w 634"/>
                <a:gd name="T9" fmla="*/ 392 h 532"/>
                <a:gd name="T10" fmla="*/ 380 w 634"/>
                <a:gd name="T11" fmla="*/ 389 h 532"/>
                <a:gd name="T12" fmla="*/ 401 w 634"/>
                <a:gd name="T13" fmla="*/ 502 h 532"/>
                <a:gd name="T14" fmla="*/ 452 w 634"/>
                <a:gd name="T15" fmla="*/ 501 h 532"/>
                <a:gd name="T16" fmla="*/ 464 w 634"/>
                <a:gd name="T17" fmla="*/ 526 h 532"/>
                <a:gd name="T18" fmla="*/ 367 w 634"/>
                <a:gd name="T19" fmla="*/ 532 h 532"/>
                <a:gd name="T20" fmla="*/ 340 w 634"/>
                <a:gd name="T21" fmla="*/ 485 h 532"/>
                <a:gd name="T22" fmla="*/ 320 w 634"/>
                <a:gd name="T23" fmla="*/ 429 h 532"/>
                <a:gd name="T24" fmla="*/ 253 w 634"/>
                <a:gd name="T25" fmla="*/ 473 h 532"/>
                <a:gd name="T26" fmla="*/ 195 w 634"/>
                <a:gd name="T27" fmla="*/ 499 h 532"/>
                <a:gd name="T28" fmla="*/ 232 w 634"/>
                <a:gd name="T29" fmla="*/ 499 h 532"/>
                <a:gd name="T30" fmla="*/ 247 w 634"/>
                <a:gd name="T31" fmla="*/ 516 h 532"/>
                <a:gd name="T32" fmla="*/ 243 w 634"/>
                <a:gd name="T33" fmla="*/ 532 h 532"/>
                <a:gd name="T34" fmla="*/ 159 w 634"/>
                <a:gd name="T35" fmla="*/ 491 h 532"/>
                <a:gd name="T36" fmla="*/ 156 w 634"/>
                <a:gd name="T37" fmla="*/ 458 h 532"/>
                <a:gd name="T38" fmla="*/ 235 w 634"/>
                <a:gd name="T39" fmla="*/ 376 h 532"/>
                <a:gd name="T40" fmla="*/ 110 w 634"/>
                <a:gd name="T41" fmla="*/ 181 h 532"/>
                <a:gd name="T42" fmla="*/ 280 w 634"/>
                <a:gd name="T43" fmla="*/ 87 h 532"/>
                <a:gd name="T44" fmla="*/ 300 w 634"/>
                <a:gd name="T45" fmla="*/ 249 h 532"/>
                <a:gd name="T46" fmla="*/ 261 w 634"/>
                <a:gd name="T47" fmla="*/ 274 h 532"/>
                <a:gd name="T48" fmla="*/ 151 w 634"/>
                <a:gd name="T49" fmla="*/ 207 h 532"/>
                <a:gd name="T50" fmla="*/ 227 w 634"/>
                <a:gd name="T51" fmla="*/ 345 h 532"/>
                <a:gd name="T52" fmla="*/ 357 w 634"/>
                <a:gd name="T53" fmla="*/ 291 h 532"/>
                <a:gd name="T54" fmla="*/ 323 w 634"/>
                <a:gd name="T55" fmla="*/ 268 h 532"/>
                <a:gd name="T56" fmla="*/ 347 w 634"/>
                <a:gd name="T57" fmla="*/ 187 h 532"/>
                <a:gd name="T58" fmla="*/ 334 w 634"/>
                <a:gd name="T59" fmla="*/ 136 h 532"/>
                <a:gd name="T60" fmla="*/ 434 w 634"/>
                <a:gd name="T61" fmla="*/ 109 h 532"/>
                <a:gd name="T62" fmla="*/ 504 w 634"/>
                <a:gd name="T63" fmla="*/ 133 h 532"/>
                <a:gd name="T64" fmla="*/ 529 w 634"/>
                <a:gd name="T65" fmla="*/ 182 h 532"/>
                <a:gd name="T66" fmla="*/ 484 w 634"/>
                <a:gd name="T67" fmla="*/ 183 h 532"/>
                <a:gd name="T68" fmla="*/ 536 w 634"/>
                <a:gd name="T69" fmla="*/ 195 h 532"/>
                <a:gd name="T70" fmla="*/ 492 w 634"/>
                <a:gd name="T71" fmla="*/ 193 h 532"/>
                <a:gd name="T72" fmla="*/ 518 w 634"/>
                <a:gd name="T73" fmla="*/ 207 h 532"/>
                <a:gd name="T74" fmla="*/ 509 w 634"/>
                <a:gd name="T75" fmla="*/ 239 h 532"/>
                <a:gd name="T76" fmla="*/ 530 w 634"/>
                <a:gd name="T77" fmla="*/ 273 h 532"/>
                <a:gd name="T78" fmla="*/ 563 w 634"/>
                <a:gd name="T79" fmla="*/ 238 h 532"/>
                <a:gd name="T80" fmla="*/ 596 w 634"/>
                <a:gd name="T81" fmla="*/ 211 h 532"/>
                <a:gd name="T82" fmla="*/ 619 w 634"/>
                <a:gd name="T83" fmla="*/ 230 h 532"/>
                <a:gd name="T84" fmla="*/ 620 w 634"/>
                <a:gd name="T85" fmla="*/ 268 h 532"/>
                <a:gd name="T86" fmla="*/ 582 w 634"/>
                <a:gd name="T87" fmla="*/ 292 h 532"/>
                <a:gd name="T88" fmla="*/ 584 w 634"/>
                <a:gd name="T89" fmla="*/ 316 h 532"/>
                <a:gd name="T90" fmla="*/ 515 w 634"/>
                <a:gd name="T91" fmla="*/ 330 h 532"/>
                <a:gd name="T92" fmla="*/ 602 w 634"/>
                <a:gd name="T93" fmla="*/ 338 h 532"/>
                <a:gd name="T94" fmla="*/ 120 w 634"/>
                <a:gd name="T95" fmla="*/ 86 h 532"/>
                <a:gd name="T96" fmla="*/ 171 w 634"/>
                <a:gd name="T97" fmla="*/ 34 h 532"/>
                <a:gd name="T98" fmla="*/ 489 w 634"/>
                <a:gd name="T99" fmla="*/ 141 h 532"/>
                <a:gd name="T100" fmla="*/ 488 w 634"/>
                <a:gd name="T101" fmla="*/ 150 h 532"/>
                <a:gd name="T102" fmla="*/ 537 w 634"/>
                <a:gd name="T103" fmla="*/ 157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3" name="Freeform 27"/>
            <p:cNvSpPr>
              <a:spLocks noChangeAspect="1"/>
            </p:cNvSpPr>
            <p:nvPr/>
          </p:nvSpPr>
          <p:spPr bwMode="auto">
            <a:xfrm>
              <a:off x="1612" y="1305"/>
              <a:ext cx="761" cy="966"/>
            </a:xfrm>
            <a:custGeom>
              <a:avLst/>
              <a:gdLst>
                <a:gd name="T0" fmla="*/ 279 w 322"/>
                <a:gd name="T1" fmla="*/ 113 h 409"/>
                <a:gd name="T2" fmla="*/ 189 w 322"/>
                <a:gd name="T3" fmla="*/ 67 h 409"/>
                <a:gd name="T4" fmla="*/ 84 w 322"/>
                <a:gd name="T5" fmla="*/ 207 h 409"/>
                <a:gd name="T6" fmla="*/ 183 w 322"/>
                <a:gd name="T7" fmla="*/ 341 h 409"/>
                <a:gd name="T8" fmla="*/ 274 w 322"/>
                <a:gd name="T9" fmla="*/ 294 h 409"/>
                <a:gd name="T10" fmla="*/ 318 w 322"/>
                <a:gd name="T11" fmla="*/ 341 h 409"/>
                <a:gd name="T12" fmla="*/ 173 w 322"/>
                <a:gd name="T13" fmla="*/ 409 h 409"/>
                <a:gd name="T14" fmla="*/ 0 w 322"/>
                <a:gd name="T15" fmla="*/ 205 h 409"/>
                <a:gd name="T16" fmla="*/ 187 w 322"/>
                <a:gd name="T17" fmla="*/ 0 h 409"/>
                <a:gd name="T18" fmla="*/ 322 w 322"/>
                <a:gd name="T19" fmla="*/ 63 h 409"/>
                <a:gd name="T20" fmla="*/ 279 w 322"/>
                <a:gd name="T21" fmla="*/ 1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4" name="Freeform 28"/>
            <p:cNvSpPr>
              <a:spLocks noChangeAspect="1" noEditPoints="1"/>
            </p:cNvSpPr>
            <p:nvPr/>
          </p:nvSpPr>
          <p:spPr bwMode="auto">
            <a:xfrm>
              <a:off x="2470" y="1305"/>
              <a:ext cx="179" cy="947"/>
            </a:xfrm>
            <a:custGeom>
              <a:avLst/>
              <a:gdLst>
                <a:gd name="T0" fmla="*/ 0 w 179"/>
                <a:gd name="T1" fmla="*/ 163 h 947"/>
                <a:gd name="T2" fmla="*/ 0 w 179"/>
                <a:gd name="T3" fmla="*/ 0 h 947"/>
                <a:gd name="T4" fmla="*/ 179 w 179"/>
                <a:gd name="T5" fmla="*/ 0 h 947"/>
                <a:gd name="T6" fmla="*/ 179 w 179"/>
                <a:gd name="T7" fmla="*/ 163 h 947"/>
                <a:gd name="T8" fmla="*/ 0 w 179"/>
                <a:gd name="T9" fmla="*/ 163 h 947"/>
                <a:gd name="T10" fmla="*/ 2 w 179"/>
                <a:gd name="T11" fmla="*/ 947 h 947"/>
                <a:gd name="T12" fmla="*/ 2 w 179"/>
                <a:gd name="T13" fmla="*/ 227 h 947"/>
                <a:gd name="T14" fmla="*/ 175 w 179"/>
                <a:gd name="T15" fmla="*/ 227 h 947"/>
                <a:gd name="T16" fmla="*/ 175 w 179"/>
                <a:gd name="T17" fmla="*/ 947 h 947"/>
                <a:gd name="T18" fmla="*/ 2 w 179"/>
                <a:gd name="T19" fmla="*/ 947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5" name="Freeform 29"/>
            <p:cNvSpPr>
              <a:spLocks noChangeAspect="1"/>
            </p:cNvSpPr>
            <p:nvPr/>
          </p:nvSpPr>
          <p:spPr bwMode="auto">
            <a:xfrm>
              <a:off x="2720" y="1305"/>
              <a:ext cx="475" cy="961"/>
            </a:xfrm>
            <a:custGeom>
              <a:avLst/>
              <a:gdLst>
                <a:gd name="T0" fmla="*/ 120 w 201"/>
                <a:gd name="T1" fmla="*/ 407 h 407"/>
                <a:gd name="T2" fmla="*/ 39 w 201"/>
                <a:gd name="T3" fmla="*/ 327 h 407"/>
                <a:gd name="T4" fmla="*/ 39 w 201"/>
                <a:gd name="T5" fmla="*/ 155 h 407"/>
                <a:gd name="T6" fmla="*/ 0 w 201"/>
                <a:gd name="T7" fmla="*/ 155 h 407"/>
                <a:gd name="T8" fmla="*/ 0 w 201"/>
                <a:gd name="T9" fmla="*/ 96 h 407"/>
                <a:gd name="T10" fmla="*/ 40 w 201"/>
                <a:gd name="T11" fmla="*/ 96 h 407"/>
                <a:gd name="T12" fmla="*/ 42 w 201"/>
                <a:gd name="T13" fmla="*/ 15 h 407"/>
                <a:gd name="T14" fmla="*/ 114 w 201"/>
                <a:gd name="T15" fmla="*/ 0 h 407"/>
                <a:gd name="T16" fmla="*/ 114 w 201"/>
                <a:gd name="T17" fmla="*/ 96 h 407"/>
                <a:gd name="T18" fmla="*/ 175 w 201"/>
                <a:gd name="T19" fmla="*/ 96 h 407"/>
                <a:gd name="T20" fmla="*/ 175 w 201"/>
                <a:gd name="T21" fmla="*/ 155 h 407"/>
                <a:gd name="T22" fmla="*/ 114 w 201"/>
                <a:gd name="T23" fmla="*/ 155 h 407"/>
                <a:gd name="T24" fmla="*/ 114 w 201"/>
                <a:gd name="T25" fmla="*/ 302 h 407"/>
                <a:gd name="T26" fmla="*/ 115 w 201"/>
                <a:gd name="T27" fmla="*/ 327 h 407"/>
                <a:gd name="T28" fmla="*/ 140 w 201"/>
                <a:gd name="T29" fmla="*/ 345 h 407"/>
                <a:gd name="T30" fmla="*/ 183 w 201"/>
                <a:gd name="T31" fmla="*/ 326 h 407"/>
                <a:gd name="T32" fmla="*/ 201 w 201"/>
                <a:gd name="T33" fmla="*/ 378 h 407"/>
                <a:gd name="T34" fmla="*/ 120 w 201"/>
                <a:gd name="T35" fmla="*/ 407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6" name="Freeform 30"/>
            <p:cNvSpPr>
              <a:spLocks noChangeAspect="1"/>
            </p:cNvSpPr>
            <p:nvPr/>
          </p:nvSpPr>
          <p:spPr bwMode="auto">
            <a:xfrm>
              <a:off x="3179" y="1532"/>
              <a:ext cx="708" cy="1022"/>
            </a:xfrm>
            <a:custGeom>
              <a:avLst/>
              <a:gdLst>
                <a:gd name="T0" fmla="*/ 118 w 300"/>
                <a:gd name="T1" fmla="*/ 433 h 433"/>
                <a:gd name="T2" fmla="*/ 42 w 300"/>
                <a:gd name="T3" fmla="*/ 433 h 433"/>
                <a:gd name="T4" fmla="*/ 102 w 300"/>
                <a:gd name="T5" fmla="*/ 299 h 433"/>
                <a:gd name="T6" fmla="*/ 0 w 300"/>
                <a:gd name="T7" fmla="*/ 0 h 433"/>
                <a:gd name="T8" fmla="*/ 82 w 300"/>
                <a:gd name="T9" fmla="*/ 0 h 433"/>
                <a:gd name="T10" fmla="*/ 129 w 300"/>
                <a:gd name="T11" fmla="*/ 169 h 433"/>
                <a:gd name="T12" fmla="*/ 139 w 300"/>
                <a:gd name="T13" fmla="*/ 210 h 433"/>
                <a:gd name="T14" fmla="*/ 151 w 300"/>
                <a:gd name="T15" fmla="*/ 180 h 433"/>
                <a:gd name="T16" fmla="*/ 221 w 300"/>
                <a:gd name="T17" fmla="*/ 0 h 433"/>
                <a:gd name="T18" fmla="*/ 300 w 300"/>
                <a:gd name="T19" fmla="*/ 0 h 433"/>
                <a:gd name="T20" fmla="*/ 118 w 300"/>
                <a:gd name="T21"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7" name="Freeform 31"/>
            <p:cNvSpPr>
              <a:spLocks noChangeAspect="1" noEditPoints="1"/>
            </p:cNvSpPr>
            <p:nvPr/>
          </p:nvSpPr>
          <p:spPr bwMode="auto">
            <a:xfrm>
              <a:off x="3857" y="2647"/>
              <a:ext cx="692" cy="970"/>
            </a:xfrm>
            <a:custGeom>
              <a:avLst/>
              <a:gdLst>
                <a:gd name="T0" fmla="*/ 221 w 293"/>
                <a:gd name="T1" fmla="*/ 405 h 411"/>
                <a:gd name="T2" fmla="*/ 218 w 293"/>
                <a:gd name="T3" fmla="*/ 354 h 411"/>
                <a:gd name="T4" fmla="*/ 115 w 293"/>
                <a:gd name="T5" fmla="*/ 411 h 411"/>
                <a:gd name="T6" fmla="*/ 0 w 293"/>
                <a:gd name="T7" fmla="*/ 253 h 411"/>
                <a:gd name="T8" fmla="*/ 130 w 293"/>
                <a:gd name="T9" fmla="*/ 89 h 411"/>
                <a:gd name="T10" fmla="*/ 214 w 293"/>
                <a:gd name="T11" fmla="*/ 126 h 411"/>
                <a:gd name="T12" fmla="*/ 213 w 293"/>
                <a:gd name="T13" fmla="*/ 89 h 411"/>
                <a:gd name="T14" fmla="*/ 213 w 293"/>
                <a:gd name="T15" fmla="*/ 0 h 411"/>
                <a:gd name="T16" fmla="*/ 289 w 293"/>
                <a:gd name="T17" fmla="*/ 0 h 411"/>
                <a:gd name="T18" fmla="*/ 289 w 293"/>
                <a:gd name="T19" fmla="*/ 348 h 411"/>
                <a:gd name="T20" fmla="*/ 290 w 293"/>
                <a:gd name="T21" fmla="*/ 369 h 411"/>
                <a:gd name="T22" fmla="*/ 293 w 293"/>
                <a:gd name="T23" fmla="*/ 405 h 411"/>
                <a:gd name="T24" fmla="*/ 221 w 293"/>
                <a:gd name="T25" fmla="*/ 405 h 411"/>
                <a:gd name="T26" fmla="*/ 211 w 293"/>
                <a:gd name="T27" fmla="*/ 202 h 411"/>
                <a:gd name="T28" fmla="*/ 147 w 293"/>
                <a:gd name="T29" fmla="*/ 148 h 411"/>
                <a:gd name="T30" fmla="*/ 76 w 293"/>
                <a:gd name="T31" fmla="*/ 249 h 411"/>
                <a:gd name="T32" fmla="*/ 133 w 293"/>
                <a:gd name="T33" fmla="*/ 347 h 411"/>
                <a:gd name="T34" fmla="*/ 195 w 293"/>
                <a:gd name="T35" fmla="*/ 312 h 411"/>
                <a:gd name="T36" fmla="*/ 216 w 293"/>
                <a:gd name="T37" fmla="*/ 241 h 411"/>
                <a:gd name="T38" fmla="*/ 211 w 293"/>
                <a:gd name="T39" fmla="*/ 20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8" name="Freeform 32"/>
            <p:cNvSpPr>
              <a:spLocks noChangeAspect="1"/>
            </p:cNvSpPr>
            <p:nvPr/>
          </p:nvSpPr>
          <p:spPr bwMode="auto">
            <a:xfrm>
              <a:off x="1612" y="2647"/>
              <a:ext cx="794" cy="977"/>
            </a:xfrm>
            <a:custGeom>
              <a:avLst/>
              <a:gdLst>
                <a:gd name="T0" fmla="*/ 293 w 336"/>
                <a:gd name="T1" fmla="*/ 112 h 414"/>
                <a:gd name="T2" fmla="*/ 199 w 336"/>
                <a:gd name="T3" fmla="*/ 66 h 414"/>
                <a:gd name="T4" fmla="*/ 84 w 336"/>
                <a:gd name="T5" fmla="*/ 206 h 414"/>
                <a:gd name="T6" fmla="*/ 198 w 336"/>
                <a:gd name="T7" fmla="*/ 350 h 414"/>
                <a:gd name="T8" fmla="*/ 263 w 336"/>
                <a:gd name="T9" fmla="*/ 333 h 414"/>
                <a:gd name="T10" fmla="*/ 263 w 336"/>
                <a:gd name="T11" fmla="*/ 253 h 414"/>
                <a:gd name="T12" fmla="*/ 263 w 336"/>
                <a:gd name="T13" fmla="*/ 216 h 414"/>
                <a:gd name="T14" fmla="*/ 334 w 336"/>
                <a:gd name="T15" fmla="*/ 216 h 414"/>
                <a:gd name="T16" fmla="*/ 334 w 336"/>
                <a:gd name="T17" fmla="*/ 373 h 414"/>
                <a:gd name="T18" fmla="*/ 189 w 336"/>
                <a:gd name="T19" fmla="*/ 414 h 414"/>
                <a:gd name="T20" fmla="*/ 0 w 336"/>
                <a:gd name="T21" fmla="*/ 208 h 414"/>
                <a:gd name="T22" fmla="*/ 192 w 336"/>
                <a:gd name="T23" fmla="*/ 0 h 414"/>
                <a:gd name="T24" fmla="*/ 336 w 336"/>
                <a:gd name="T25" fmla="*/ 64 h 414"/>
                <a:gd name="T26" fmla="*/ 293 w 336"/>
                <a:gd name="T27" fmla="*/ 11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9" name="Freeform 33"/>
            <p:cNvSpPr>
              <a:spLocks noChangeAspect="1"/>
            </p:cNvSpPr>
            <p:nvPr/>
          </p:nvSpPr>
          <p:spPr bwMode="auto">
            <a:xfrm>
              <a:off x="2522" y="2878"/>
              <a:ext cx="640" cy="744"/>
            </a:xfrm>
            <a:custGeom>
              <a:avLst/>
              <a:gdLst>
                <a:gd name="T0" fmla="*/ 197 w 271"/>
                <a:gd name="T1" fmla="*/ 307 h 315"/>
                <a:gd name="T2" fmla="*/ 195 w 271"/>
                <a:gd name="T3" fmla="*/ 277 h 315"/>
                <a:gd name="T4" fmla="*/ 195 w 271"/>
                <a:gd name="T5" fmla="*/ 263 h 315"/>
                <a:gd name="T6" fmla="*/ 90 w 271"/>
                <a:gd name="T7" fmla="*/ 315 h 315"/>
                <a:gd name="T8" fmla="*/ 0 w 271"/>
                <a:gd name="T9" fmla="*/ 222 h 315"/>
                <a:gd name="T10" fmla="*/ 0 w 271"/>
                <a:gd name="T11" fmla="*/ 0 h 315"/>
                <a:gd name="T12" fmla="*/ 76 w 271"/>
                <a:gd name="T13" fmla="*/ 0 h 315"/>
                <a:gd name="T14" fmla="*/ 76 w 271"/>
                <a:gd name="T15" fmla="*/ 200 h 315"/>
                <a:gd name="T16" fmla="*/ 111 w 271"/>
                <a:gd name="T17" fmla="*/ 248 h 315"/>
                <a:gd name="T18" fmla="*/ 191 w 271"/>
                <a:gd name="T19" fmla="*/ 155 h 315"/>
                <a:gd name="T20" fmla="*/ 191 w 271"/>
                <a:gd name="T21" fmla="*/ 0 h 315"/>
                <a:gd name="T22" fmla="*/ 267 w 271"/>
                <a:gd name="T23" fmla="*/ 0 h 315"/>
                <a:gd name="T24" fmla="*/ 267 w 271"/>
                <a:gd name="T25" fmla="*/ 247 h 315"/>
                <a:gd name="T26" fmla="*/ 268 w 271"/>
                <a:gd name="T27" fmla="*/ 273 h 315"/>
                <a:gd name="T28" fmla="*/ 271 w 271"/>
                <a:gd name="T29" fmla="*/ 307 h 315"/>
                <a:gd name="T30" fmla="*/ 197 w 271"/>
                <a:gd name="T31" fmla="*/ 307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10" name="Freeform 34"/>
            <p:cNvSpPr>
              <a:spLocks noChangeAspect="1" noEditPoints="1"/>
            </p:cNvSpPr>
            <p:nvPr/>
          </p:nvSpPr>
          <p:spPr bwMode="auto">
            <a:xfrm>
              <a:off x="3271" y="2644"/>
              <a:ext cx="182" cy="959"/>
            </a:xfrm>
            <a:custGeom>
              <a:avLst/>
              <a:gdLst>
                <a:gd name="T0" fmla="*/ 0 w 182"/>
                <a:gd name="T1" fmla="*/ 165 h 959"/>
                <a:gd name="T2" fmla="*/ 0 w 182"/>
                <a:gd name="T3" fmla="*/ 0 h 959"/>
                <a:gd name="T4" fmla="*/ 182 w 182"/>
                <a:gd name="T5" fmla="*/ 0 h 959"/>
                <a:gd name="T6" fmla="*/ 182 w 182"/>
                <a:gd name="T7" fmla="*/ 165 h 959"/>
                <a:gd name="T8" fmla="*/ 0 w 182"/>
                <a:gd name="T9" fmla="*/ 165 h 959"/>
                <a:gd name="T10" fmla="*/ 2 w 182"/>
                <a:gd name="T11" fmla="*/ 959 h 959"/>
                <a:gd name="T12" fmla="*/ 2 w 182"/>
                <a:gd name="T13" fmla="*/ 234 h 959"/>
                <a:gd name="T14" fmla="*/ 177 w 182"/>
                <a:gd name="T15" fmla="*/ 234 h 959"/>
                <a:gd name="T16" fmla="*/ 177 w 182"/>
                <a:gd name="T17" fmla="*/ 959 h 959"/>
                <a:gd name="T18" fmla="*/ 2 w 182"/>
                <a:gd name="T19" fmla="*/ 959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11" name="Rectangle 35"/>
            <p:cNvSpPr>
              <a:spLocks noChangeAspect="1" noChangeArrowheads="1"/>
            </p:cNvSpPr>
            <p:nvPr/>
          </p:nvSpPr>
          <p:spPr bwMode="auto">
            <a:xfrm>
              <a:off x="3575" y="2644"/>
              <a:ext cx="178" cy="9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12" name="Freeform 36"/>
            <p:cNvSpPr>
              <a:spLocks noChangeAspect="1"/>
            </p:cNvSpPr>
            <p:nvPr/>
          </p:nvSpPr>
          <p:spPr bwMode="auto">
            <a:xfrm>
              <a:off x="4629" y="2859"/>
              <a:ext cx="565" cy="763"/>
            </a:xfrm>
            <a:custGeom>
              <a:avLst/>
              <a:gdLst>
                <a:gd name="T0" fmla="*/ 117 w 239"/>
                <a:gd name="T1" fmla="*/ 323 h 323"/>
                <a:gd name="T2" fmla="*/ 0 w 239"/>
                <a:gd name="T3" fmla="*/ 292 h 323"/>
                <a:gd name="T4" fmla="*/ 24 w 239"/>
                <a:gd name="T5" fmla="*/ 235 h 323"/>
                <a:gd name="T6" fmla="*/ 113 w 239"/>
                <a:gd name="T7" fmla="*/ 265 h 323"/>
                <a:gd name="T8" fmla="*/ 162 w 239"/>
                <a:gd name="T9" fmla="*/ 229 h 323"/>
                <a:gd name="T10" fmla="*/ 113 w 239"/>
                <a:gd name="T11" fmla="*/ 191 h 323"/>
                <a:gd name="T12" fmla="*/ 50 w 239"/>
                <a:gd name="T13" fmla="*/ 175 h 323"/>
                <a:gd name="T14" fmla="*/ 13 w 239"/>
                <a:gd name="T15" fmla="*/ 103 h 323"/>
                <a:gd name="T16" fmla="*/ 133 w 239"/>
                <a:gd name="T17" fmla="*/ 0 h 323"/>
                <a:gd name="T18" fmla="*/ 239 w 239"/>
                <a:gd name="T19" fmla="*/ 26 h 323"/>
                <a:gd name="T20" fmla="*/ 219 w 239"/>
                <a:gd name="T21" fmla="*/ 86 h 323"/>
                <a:gd name="T22" fmla="*/ 136 w 239"/>
                <a:gd name="T23" fmla="*/ 60 h 323"/>
                <a:gd name="T24" fmla="*/ 89 w 239"/>
                <a:gd name="T25" fmla="*/ 95 h 323"/>
                <a:gd name="T26" fmla="*/ 102 w 239"/>
                <a:gd name="T27" fmla="*/ 118 h 323"/>
                <a:gd name="T28" fmla="*/ 118 w 239"/>
                <a:gd name="T29" fmla="*/ 123 h 323"/>
                <a:gd name="T30" fmla="*/ 138 w 239"/>
                <a:gd name="T31" fmla="*/ 126 h 323"/>
                <a:gd name="T32" fmla="*/ 239 w 239"/>
                <a:gd name="T33" fmla="*/ 218 h 323"/>
                <a:gd name="T34" fmla="*/ 117 w 239"/>
                <a:gd name="T35" fmla="*/ 32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grpSp>
    </p:spTree>
    <p:extLst>
      <p:ext uri="{BB962C8B-B14F-4D97-AF65-F5344CB8AC3E}">
        <p14:creationId xmlns:p14="http://schemas.microsoft.com/office/powerpoint/2010/main" val="3729148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805265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1031809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7188" y="1341438"/>
            <a:ext cx="4143375"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3" y="1341438"/>
            <a:ext cx="4144962"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920595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6"/>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1248459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Footer Placeholder 2"/>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994518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18416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3555900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731691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8"/>
          <p:cNvSpPr>
            <a:spLocks noChangeShapeType="1"/>
          </p:cNvSpPr>
          <p:nvPr/>
        </p:nvSpPr>
        <p:spPr bwMode="auto">
          <a:xfrm>
            <a:off x="357188" y="1125538"/>
            <a:ext cx="8432800" cy="0"/>
          </a:xfrm>
          <a:prstGeom prst="line">
            <a:avLst/>
          </a:prstGeom>
          <a:noFill/>
          <a:ln w="12700">
            <a:solidFill>
              <a:srgbClr val="BBB1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grpSp>
        <p:nvGrpSpPr>
          <p:cNvPr id="5" name="Group 23"/>
          <p:cNvGrpSpPr>
            <a:grpSpLocks noChangeAspect="1"/>
          </p:cNvGrpSpPr>
          <p:nvPr/>
        </p:nvGrpSpPr>
        <p:grpSpPr bwMode="auto">
          <a:xfrm>
            <a:off x="7962900" y="369888"/>
            <a:ext cx="812800" cy="503237"/>
            <a:chOff x="1610" y="2840"/>
            <a:chExt cx="2130" cy="1318"/>
          </a:xfrm>
        </p:grpSpPr>
        <p:sp>
          <p:nvSpPr>
            <p:cNvPr id="6" name="Freeform 24"/>
            <p:cNvSpPr>
              <a:spLocks noChangeAspect="1" noEditPoints="1"/>
            </p:cNvSpPr>
            <p:nvPr/>
          </p:nvSpPr>
          <p:spPr bwMode="auto">
            <a:xfrm>
              <a:off x="2891" y="2840"/>
              <a:ext cx="849" cy="713"/>
            </a:xfrm>
            <a:custGeom>
              <a:avLst/>
              <a:gdLst>
                <a:gd name="T0" fmla="*/ 1099 w 634"/>
                <a:gd name="T1" fmla="*/ 663 h 532"/>
                <a:gd name="T2" fmla="*/ 1081 w 634"/>
                <a:gd name="T3" fmla="*/ 686 h 532"/>
                <a:gd name="T4" fmla="*/ 1032 w 634"/>
                <a:gd name="T5" fmla="*/ 713 h 532"/>
                <a:gd name="T6" fmla="*/ 916 w 634"/>
                <a:gd name="T7" fmla="*/ 729 h 532"/>
                <a:gd name="T8" fmla="*/ 862 w 634"/>
                <a:gd name="T9" fmla="*/ 704 h 532"/>
                <a:gd name="T10" fmla="*/ 682 w 634"/>
                <a:gd name="T11" fmla="*/ 698 h 532"/>
                <a:gd name="T12" fmla="*/ 719 w 634"/>
                <a:gd name="T13" fmla="*/ 902 h 532"/>
                <a:gd name="T14" fmla="*/ 810 w 634"/>
                <a:gd name="T15" fmla="*/ 899 h 532"/>
                <a:gd name="T16" fmla="*/ 832 w 634"/>
                <a:gd name="T17" fmla="*/ 945 h 532"/>
                <a:gd name="T18" fmla="*/ 658 w 634"/>
                <a:gd name="T19" fmla="*/ 956 h 532"/>
                <a:gd name="T20" fmla="*/ 609 w 634"/>
                <a:gd name="T21" fmla="*/ 871 h 532"/>
                <a:gd name="T22" fmla="*/ 574 w 634"/>
                <a:gd name="T23" fmla="*/ 771 h 532"/>
                <a:gd name="T24" fmla="*/ 454 w 634"/>
                <a:gd name="T25" fmla="*/ 850 h 532"/>
                <a:gd name="T26" fmla="*/ 350 w 634"/>
                <a:gd name="T27" fmla="*/ 897 h 532"/>
                <a:gd name="T28" fmla="*/ 416 w 634"/>
                <a:gd name="T29" fmla="*/ 897 h 532"/>
                <a:gd name="T30" fmla="*/ 443 w 634"/>
                <a:gd name="T31" fmla="*/ 927 h 532"/>
                <a:gd name="T32" fmla="*/ 435 w 634"/>
                <a:gd name="T33" fmla="*/ 956 h 532"/>
                <a:gd name="T34" fmla="*/ 285 w 634"/>
                <a:gd name="T35" fmla="*/ 882 h 532"/>
                <a:gd name="T36" fmla="*/ 280 w 634"/>
                <a:gd name="T37" fmla="*/ 823 h 532"/>
                <a:gd name="T38" fmla="*/ 422 w 634"/>
                <a:gd name="T39" fmla="*/ 675 h 532"/>
                <a:gd name="T40" fmla="*/ 197 w 634"/>
                <a:gd name="T41" fmla="*/ 326 h 532"/>
                <a:gd name="T42" fmla="*/ 502 w 634"/>
                <a:gd name="T43" fmla="*/ 157 h 532"/>
                <a:gd name="T44" fmla="*/ 538 w 634"/>
                <a:gd name="T45" fmla="*/ 448 h 532"/>
                <a:gd name="T46" fmla="*/ 469 w 634"/>
                <a:gd name="T47" fmla="*/ 492 h 532"/>
                <a:gd name="T48" fmla="*/ 271 w 634"/>
                <a:gd name="T49" fmla="*/ 371 h 532"/>
                <a:gd name="T50" fmla="*/ 407 w 634"/>
                <a:gd name="T51" fmla="*/ 619 h 532"/>
                <a:gd name="T52" fmla="*/ 640 w 634"/>
                <a:gd name="T53" fmla="*/ 523 h 532"/>
                <a:gd name="T54" fmla="*/ 580 w 634"/>
                <a:gd name="T55" fmla="*/ 481 h 532"/>
                <a:gd name="T56" fmla="*/ 623 w 634"/>
                <a:gd name="T57" fmla="*/ 336 h 532"/>
                <a:gd name="T58" fmla="*/ 599 w 634"/>
                <a:gd name="T59" fmla="*/ 244 h 532"/>
                <a:gd name="T60" fmla="*/ 778 w 634"/>
                <a:gd name="T61" fmla="*/ 196 h 532"/>
                <a:gd name="T62" fmla="*/ 904 w 634"/>
                <a:gd name="T63" fmla="*/ 239 h 532"/>
                <a:gd name="T64" fmla="*/ 948 w 634"/>
                <a:gd name="T65" fmla="*/ 327 h 532"/>
                <a:gd name="T66" fmla="*/ 868 w 634"/>
                <a:gd name="T67" fmla="*/ 328 h 532"/>
                <a:gd name="T68" fmla="*/ 961 w 634"/>
                <a:gd name="T69" fmla="*/ 350 h 532"/>
                <a:gd name="T70" fmla="*/ 882 w 634"/>
                <a:gd name="T71" fmla="*/ 347 h 532"/>
                <a:gd name="T72" fmla="*/ 929 w 634"/>
                <a:gd name="T73" fmla="*/ 371 h 532"/>
                <a:gd name="T74" fmla="*/ 913 w 634"/>
                <a:gd name="T75" fmla="*/ 429 h 532"/>
                <a:gd name="T76" fmla="*/ 951 w 634"/>
                <a:gd name="T77" fmla="*/ 491 h 532"/>
                <a:gd name="T78" fmla="*/ 1010 w 634"/>
                <a:gd name="T79" fmla="*/ 428 h 532"/>
                <a:gd name="T80" fmla="*/ 1069 w 634"/>
                <a:gd name="T81" fmla="*/ 379 h 532"/>
                <a:gd name="T82" fmla="*/ 1110 w 634"/>
                <a:gd name="T83" fmla="*/ 413 h 532"/>
                <a:gd name="T84" fmla="*/ 1111 w 634"/>
                <a:gd name="T85" fmla="*/ 481 h 532"/>
                <a:gd name="T86" fmla="*/ 1043 w 634"/>
                <a:gd name="T87" fmla="*/ 524 h 532"/>
                <a:gd name="T88" fmla="*/ 1047 w 634"/>
                <a:gd name="T89" fmla="*/ 568 h 532"/>
                <a:gd name="T90" fmla="*/ 924 w 634"/>
                <a:gd name="T91" fmla="*/ 592 h 532"/>
                <a:gd name="T92" fmla="*/ 1079 w 634"/>
                <a:gd name="T93" fmla="*/ 607 h 532"/>
                <a:gd name="T94" fmla="*/ 216 w 634"/>
                <a:gd name="T95" fmla="*/ 154 h 532"/>
                <a:gd name="T96" fmla="*/ 307 w 634"/>
                <a:gd name="T97" fmla="*/ 62 h 532"/>
                <a:gd name="T98" fmla="*/ 877 w 634"/>
                <a:gd name="T99" fmla="*/ 253 h 532"/>
                <a:gd name="T100" fmla="*/ 874 w 634"/>
                <a:gd name="T101" fmla="*/ 269 h 532"/>
                <a:gd name="T102" fmla="*/ 963 w 634"/>
                <a:gd name="T103" fmla="*/ 281 h 5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7" name="Freeform 25"/>
            <p:cNvSpPr>
              <a:spLocks noChangeAspect="1"/>
            </p:cNvSpPr>
            <p:nvPr/>
          </p:nvSpPr>
          <p:spPr bwMode="auto">
            <a:xfrm>
              <a:off x="1610" y="2843"/>
              <a:ext cx="432" cy="548"/>
            </a:xfrm>
            <a:custGeom>
              <a:avLst/>
              <a:gdLst>
                <a:gd name="T0" fmla="*/ 502 w 322"/>
                <a:gd name="T1" fmla="*/ 202 h 409"/>
                <a:gd name="T2" fmla="*/ 341 w 322"/>
                <a:gd name="T3" fmla="*/ 121 h 409"/>
                <a:gd name="T4" fmla="*/ 152 w 322"/>
                <a:gd name="T5" fmla="*/ 371 h 409"/>
                <a:gd name="T6" fmla="*/ 330 w 322"/>
                <a:gd name="T7" fmla="*/ 612 h 409"/>
                <a:gd name="T8" fmla="*/ 494 w 322"/>
                <a:gd name="T9" fmla="*/ 528 h 409"/>
                <a:gd name="T10" fmla="*/ 573 w 322"/>
                <a:gd name="T11" fmla="*/ 612 h 409"/>
                <a:gd name="T12" fmla="*/ 311 w 322"/>
                <a:gd name="T13" fmla="*/ 734 h 409"/>
                <a:gd name="T14" fmla="*/ 0 w 322"/>
                <a:gd name="T15" fmla="*/ 368 h 409"/>
                <a:gd name="T16" fmla="*/ 337 w 322"/>
                <a:gd name="T17" fmla="*/ 0 h 409"/>
                <a:gd name="T18" fmla="*/ 580 w 322"/>
                <a:gd name="T19" fmla="*/ 113 h 409"/>
                <a:gd name="T20" fmla="*/ 502 w 322"/>
                <a:gd name="T21" fmla="*/ 202 h 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8" name="Freeform 26"/>
            <p:cNvSpPr>
              <a:spLocks noChangeAspect="1" noEditPoints="1"/>
            </p:cNvSpPr>
            <p:nvPr/>
          </p:nvSpPr>
          <p:spPr bwMode="auto">
            <a:xfrm>
              <a:off x="2097" y="2843"/>
              <a:ext cx="101" cy="537"/>
            </a:xfrm>
            <a:custGeom>
              <a:avLst/>
              <a:gdLst>
                <a:gd name="T0" fmla="*/ 0 w 179"/>
                <a:gd name="T1" fmla="*/ 52 h 947"/>
                <a:gd name="T2" fmla="*/ 0 w 179"/>
                <a:gd name="T3" fmla="*/ 0 h 947"/>
                <a:gd name="T4" fmla="*/ 57 w 179"/>
                <a:gd name="T5" fmla="*/ 0 h 947"/>
                <a:gd name="T6" fmla="*/ 57 w 179"/>
                <a:gd name="T7" fmla="*/ 52 h 947"/>
                <a:gd name="T8" fmla="*/ 0 w 179"/>
                <a:gd name="T9" fmla="*/ 52 h 947"/>
                <a:gd name="T10" fmla="*/ 1 w 179"/>
                <a:gd name="T11" fmla="*/ 305 h 947"/>
                <a:gd name="T12" fmla="*/ 1 w 179"/>
                <a:gd name="T13" fmla="*/ 73 h 947"/>
                <a:gd name="T14" fmla="*/ 56 w 179"/>
                <a:gd name="T15" fmla="*/ 73 h 947"/>
                <a:gd name="T16" fmla="*/ 56 w 179"/>
                <a:gd name="T17" fmla="*/ 305 h 947"/>
                <a:gd name="T18" fmla="*/ 1 w 179"/>
                <a:gd name="T19" fmla="*/ 305 h 9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9" name="Freeform 27"/>
            <p:cNvSpPr>
              <a:spLocks noChangeAspect="1"/>
            </p:cNvSpPr>
            <p:nvPr/>
          </p:nvSpPr>
          <p:spPr bwMode="auto">
            <a:xfrm>
              <a:off x="2238" y="2843"/>
              <a:ext cx="270" cy="545"/>
            </a:xfrm>
            <a:custGeom>
              <a:avLst/>
              <a:gdLst>
                <a:gd name="T0" fmla="*/ 216 w 201"/>
                <a:gd name="T1" fmla="*/ 730 h 407"/>
                <a:gd name="T2" fmla="*/ 70 w 201"/>
                <a:gd name="T3" fmla="*/ 587 h 407"/>
                <a:gd name="T4" fmla="*/ 70 w 201"/>
                <a:gd name="T5" fmla="*/ 279 h 407"/>
                <a:gd name="T6" fmla="*/ 0 w 201"/>
                <a:gd name="T7" fmla="*/ 279 h 407"/>
                <a:gd name="T8" fmla="*/ 0 w 201"/>
                <a:gd name="T9" fmla="*/ 173 h 407"/>
                <a:gd name="T10" fmla="*/ 73 w 201"/>
                <a:gd name="T11" fmla="*/ 173 h 407"/>
                <a:gd name="T12" fmla="*/ 75 w 201"/>
                <a:gd name="T13" fmla="*/ 27 h 407"/>
                <a:gd name="T14" fmla="*/ 206 w 201"/>
                <a:gd name="T15" fmla="*/ 0 h 407"/>
                <a:gd name="T16" fmla="*/ 206 w 201"/>
                <a:gd name="T17" fmla="*/ 173 h 407"/>
                <a:gd name="T18" fmla="*/ 316 w 201"/>
                <a:gd name="T19" fmla="*/ 173 h 407"/>
                <a:gd name="T20" fmla="*/ 316 w 201"/>
                <a:gd name="T21" fmla="*/ 279 h 407"/>
                <a:gd name="T22" fmla="*/ 206 w 201"/>
                <a:gd name="T23" fmla="*/ 279 h 407"/>
                <a:gd name="T24" fmla="*/ 206 w 201"/>
                <a:gd name="T25" fmla="*/ 541 h 407"/>
                <a:gd name="T26" fmla="*/ 207 w 201"/>
                <a:gd name="T27" fmla="*/ 587 h 407"/>
                <a:gd name="T28" fmla="*/ 253 w 201"/>
                <a:gd name="T29" fmla="*/ 619 h 407"/>
                <a:gd name="T30" fmla="*/ 330 w 201"/>
                <a:gd name="T31" fmla="*/ 585 h 407"/>
                <a:gd name="T32" fmla="*/ 363 w 201"/>
                <a:gd name="T33" fmla="*/ 678 h 407"/>
                <a:gd name="T34" fmla="*/ 216 w 201"/>
                <a:gd name="T35" fmla="*/ 730 h 4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0" name="Freeform 28"/>
            <p:cNvSpPr>
              <a:spLocks noChangeAspect="1"/>
            </p:cNvSpPr>
            <p:nvPr/>
          </p:nvSpPr>
          <p:spPr bwMode="auto">
            <a:xfrm>
              <a:off x="2499" y="2972"/>
              <a:ext cx="401" cy="579"/>
            </a:xfrm>
            <a:custGeom>
              <a:avLst/>
              <a:gdLst>
                <a:gd name="T0" fmla="*/ 211 w 300"/>
                <a:gd name="T1" fmla="*/ 774 h 433"/>
                <a:gd name="T2" fmla="*/ 75 w 300"/>
                <a:gd name="T3" fmla="*/ 774 h 433"/>
                <a:gd name="T4" fmla="*/ 182 w 300"/>
                <a:gd name="T5" fmla="*/ 535 h 433"/>
                <a:gd name="T6" fmla="*/ 0 w 300"/>
                <a:gd name="T7" fmla="*/ 0 h 433"/>
                <a:gd name="T8" fmla="*/ 147 w 300"/>
                <a:gd name="T9" fmla="*/ 0 h 433"/>
                <a:gd name="T10" fmla="*/ 230 w 300"/>
                <a:gd name="T11" fmla="*/ 302 h 433"/>
                <a:gd name="T12" fmla="*/ 249 w 300"/>
                <a:gd name="T13" fmla="*/ 376 h 433"/>
                <a:gd name="T14" fmla="*/ 270 w 300"/>
                <a:gd name="T15" fmla="*/ 322 h 433"/>
                <a:gd name="T16" fmla="*/ 394 w 300"/>
                <a:gd name="T17" fmla="*/ 0 h 433"/>
                <a:gd name="T18" fmla="*/ 536 w 300"/>
                <a:gd name="T19" fmla="*/ 0 h 433"/>
                <a:gd name="T20" fmla="*/ 211 w 300"/>
                <a:gd name="T21" fmla="*/ 774 h 4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1" name="Freeform 29"/>
            <p:cNvSpPr>
              <a:spLocks noChangeAspect="1" noEditPoints="1"/>
            </p:cNvSpPr>
            <p:nvPr/>
          </p:nvSpPr>
          <p:spPr bwMode="auto">
            <a:xfrm>
              <a:off x="2883" y="3604"/>
              <a:ext cx="393" cy="550"/>
            </a:xfrm>
            <a:custGeom>
              <a:avLst/>
              <a:gdLst>
                <a:gd name="T0" fmla="*/ 397 w 293"/>
                <a:gd name="T1" fmla="*/ 725 h 411"/>
                <a:gd name="T2" fmla="*/ 392 w 293"/>
                <a:gd name="T3" fmla="*/ 634 h 411"/>
                <a:gd name="T4" fmla="*/ 207 w 293"/>
                <a:gd name="T5" fmla="*/ 736 h 411"/>
                <a:gd name="T6" fmla="*/ 0 w 293"/>
                <a:gd name="T7" fmla="*/ 454 h 411"/>
                <a:gd name="T8" fmla="*/ 233 w 293"/>
                <a:gd name="T9" fmla="*/ 159 h 411"/>
                <a:gd name="T10" fmla="*/ 385 w 293"/>
                <a:gd name="T11" fmla="*/ 226 h 411"/>
                <a:gd name="T12" fmla="*/ 384 w 293"/>
                <a:gd name="T13" fmla="*/ 159 h 411"/>
                <a:gd name="T14" fmla="*/ 384 w 293"/>
                <a:gd name="T15" fmla="*/ 0 h 411"/>
                <a:gd name="T16" fmla="*/ 520 w 293"/>
                <a:gd name="T17" fmla="*/ 0 h 411"/>
                <a:gd name="T18" fmla="*/ 520 w 293"/>
                <a:gd name="T19" fmla="*/ 624 h 411"/>
                <a:gd name="T20" fmla="*/ 522 w 293"/>
                <a:gd name="T21" fmla="*/ 661 h 411"/>
                <a:gd name="T22" fmla="*/ 527 w 293"/>
                <a:gd name="T23" fmla="*/ 725 h 411"/>
                <a:gd name="T24" fmla="*/ 397 w 293"/>
                <a:gd name="T25" fmla="*/ 725 h 411"/>
                <a:gd name="T26" fmla="*/ 380 w 293"/>
                <a:gd name="T27" fmla="*/ 361 h 411"/>
                <a:gd name="T28" fmla="*/ 264 w 293"/>
                <a:gd name="T29" fmla="*/ 265 h 411"/>
                <a:gd name="T30" fmla="*/ 137 w 293"/>
                <a:gd name="T31" fmla="*/ 446 h 411"/>
                <a:gd name="T32" fmla="*/ 239 w 293"/>
                <a:gd name="T33" fmla="*/ 621 h 411"/>
                <a:gd name="T34" fmla="*/ 351 w 293"/>
                <a:gd name="T35" fmla="*/ 559 h 411"/>
                <a:gd name="T36" fmla="*/ 389 w 293"/>
                <a:gd name="T37" fmla="*/ 432 h 411"/>
                <a:gd name="T38" fmla="*/ 380 w 293"/>
                <a:gd name="T39" fmla="*/ 361 h 4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2" name="Freeform 30"/>
            <p:cNvSpPr>
              <a:spLocks noChangeAspect="1"/>
            </p:cNvSpPr>
            <p:nvPr/>
          </p:nvSpPr>
          <p:spPr bwMode="auto">
            <a:xfrm>
              <a:off x="1610" y="3604"/>
              <a:ext cx="450" cy="554"/>
            </a:xfrm>
            <a:custGeom>
              <a:avLst/>
              <a:gdLst>
                <a:gd name="T0" fmla="*/ 525 w 336"/>
                <a:gd name="T1" fmla="*/ 201 h 414"/>
                <a:gd name="T2" fmla="*/ 358 w 336"/>
                <a:gd name="T3" fmla="*/ 118 h 414"/>
                <a:gd name="T4" fmla="*/ 150 w 336"/>
                <a:gd name="T5" fmla="*/ 369 h 414"/>
                <a:gd name="T6" fmla="*/ 355 w 336"/>
                <a:gd name="T7" fmla="*/ 626 h 414"/>
                <a:gd name="T8" fmla="*/ 471 w 336"/>
                <a:gd name="T9" fmla="*/ 597 h 414"/>
                <a:gd name="T10" fmla="*/ 471 w 336"/>
                <a:gd name="T11" fmla="*/ 454 h 414"/>
                <a:gd name="T12" fmla="*/ 471 w 336"/>
                <a:gd name="T13" fmla="*/ 387 h 414"/>
                <a:gd name="T14" fmla="*/ 599 w 336"/>
                <a:gd name="T15" fmla="*/ 387 h 414"/>
                <a:gd name="T16" fmla="*/ 599 w 336"/>
                <a:gd name="T17" fmla="*/ 668 h 414"/>
                <a:gd name="T18" fmla="*/ 339 w 336"/>
                <a:gd name="T19" fmla="*/ 741 h 414"/>
                <a:gd name="T20" fmla="*/ 0 w 336"/>
                <a:gd name="T21" fmla="*/ 372 h 414"/>
                <a:gd name="T22" fmla="*/ 344 w 336"/>
                <a:gd name="T23" fmla="*/ 0 h 414"/>
                <a:gd name="T24" fmla="*/ 603 w 336"/>
                <a:gd name="T25" fmla="*/ 115 h 414"/>
                <a:gd name="T26" fmla="*/ 525 w 336"/>
                <a:gd name="T27" fmla="*/ 201 h 4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3" name="Freeform 31"/>
            <p:cNvSpPr>
              <a:spLocks noChangeAspect="1"/>
            </p:cNvSpPr>
            <p:nvPr/>
          </p:nvSpPr>
          <p:spPr bwMode="auto">
            <a:xfrm>
              <a:off x="2126" y="3735"/>
              <a:ext cx="363" cy="422"/>
            </a:xfrm>
            <a:custGeom>
              <a:avLst/>
              <a:gdLst>
                <a:gd name="T0" fmla="*/ 354 w 271"/>
                <a:gd name="T1" fmla="*/ 551 h 315"/>
                <a:gd name="T2" fmla="*/ 350 w 271"/>
                <a:gd name="T3" fmla="*/ 497 h 315"/>
                <a:gd name="T4" fmla="*/ 350 w 271"/>
                <a:gd name="T5" fmla="*/ 472 h 315"/>
                <a:gd name="T6" fmla="*/ 162 w 271"/>
                <a:gd name="T7" fmla="*/ 565 h 315"/>
                <a:gd name="T8" fmla="*/ 0 w 271"/>
                <a:gd name="T9" fmla="*/ 398 h 315"/>
                <a:gd name="T10" fmla="*/ 0 w 271"/>
                <a:gd name="T11" fmla="*/ 0 h 315"/>
                <a:gd name="T12" fmla="*/ 137 w 271"/>
                <a:gd name="T13" fmla="*/ 0 h 315"/>
                <a:gd name="T14" fmla="*/ 137 w 271"/>
                <a:gd name="T15" fmla="*/ 359 h 315"/>
                <a:gd name="T16" fmla="*/ 200 w 271"/>
                <a:gd name="T17" fmla="*/ 445 h 315"/>
                <a:gd name="T18" fmla="*/ 343 w 271"/>
                <a:gd name="T19" fmla="*/ 279 h 315"/>
                <a:gd name="T20" fmla="*/ 343 w 271"/>
                <a:gd name="T21" fmla="*/ 0 h 315"/>
                <a:gd name="T22" fmla="*/ 480 w 271"/>
                <a:gd name="T23" fmla="*/ 0 h 315"/>
                <a:gd name="T24" fmla="*/ 480 w 271"/>
                <a:gd name="T25" fmla="*/ 443 h 315"/>
                <a:gd name="T26" fmla="*/ 481 w 271"/>
                <a:gd name="T27" fmla="*/ 490 h 315"/>
                <a:gd name="T28" fmla="*/ 486 w 271"/>
                <a:gd name="T29" fmla="*/ 551 h 315"/>
                <a:gd name="T30" fmla="*/ 354 w 271"/>
                <a:gd name="T31" fmla="*/ 551 h 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4" name="Freeform 32"/>
            <p:cNvSpPr>
              <a:spLocks noChangeAspect="1" noEditPoints="1"/>
            </p:cNvSpPr>
            <p:nvPr/>
          </p:nvSpPr>
          <p:spPr bwMode="auto">
            <a:xfrm>
              <a:off x="2551" y="3602"/>
              <a:ext cx="103" cy="544"/>
            </a:xfrm>
            <a:custGeom>
              <a:avLst/>
              <a:gdLst>
                <a:gd name="T0" fmla="*/ 0 w 182"/>
                <a:gd name="T1" fmla="*/ 53 h 959"/>
                <a:gd name="T2" fmla="*/ 0 w 182"/>
                <a:gd name="T3" fmla="*/ 0 h 959"/>
                <a:gd name="T4" fmla="*/ 58 w 182"/>
                <a:gd name="T5" fmla="*/ 0 h 959"/>
                <a:gd name="T6" fmla="*/ 58 w 182"/>
                <a:gd name="T7" fmla="*/ 53 h 959"/>
                <a:gd name="T8" fmla="*/ 0 w 182"/>
                <a:gd name="T9" fmla="*/ 53 h 959"/>
                <a:gd name="T10" fmla="*/ 1 w 182"/>
                <a:gd name="T11" fmla="*/ 309 h 959"/>
                <a:gd name="T12" fmla="*/ 1 w 182"/>
                <a:gd name="T13" fmla="*/ 75 h 959"/>
                <a:gd name="T14" fmla="*/ 57 w 182"/>
                <a:gd name="T15" fmla="*/ 75 h 959"/>
                <a:gd name="T16" fmla="*/ 57 w 182"/>
                <a:gd name="T17" fmla="*/ 309 h 959"/>
                <a:gd name="T18" fmla="*/ 1 w 182"/>
                <a:gd name="T19" fmla="*/ 309 h 9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5" name="Rectangle 33"/>
            <p:cNvSpPr>
              <a:spLocks noChangeAspect="1" noChangeArrowheads="1"/>
            </p:cNvSpPr>
            <p:nvPr/>
          </p:nvSpPr>
          <p:spPr bwMode="auto">
            <a:xfrm>
              <a:off x="2723" y="3602"/>
              <a:ext cx="101" cy="5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dirty="0" smtClean="0">
                <a:solidFill>
                  <a:srgbClr val="000000"/>
                </a:solidFill>
                <a:ea typeface="+mj-ea"/>
                <a:sym typeface="Helvetica"/>
              </a:endParaRPr>
            </a:p>
          </p:txBody>
        </p:sp>
        <p:sp>
          <p:nvSpPr>
            <p:cNvPr id="16" name="Freeform 34"/>
            <p:cNvSpPr>
              <a:spLocks noChangeAspect="1"/>
            </p:cNvSpPr>
            <p:nvPr/>
          </p:nvSpPr>
          <p:spPr bwMode="auto">
            <a:xfrm>
              <a:off x="3321" y="3724"/>
              <a:ext cx="320" cy="433"/>
            </a:xfrm>
            <a:custGeom>
              <a:avLst/>
              <a:gdLst>
                <a:gd name="T0" fmla="*/ 210 w 239"/>
                <a:gd name="T1" fmla="*/ 580 h 323"/>
                <a:gd name="T2" fmla="*/ 0 w 239"/>
                <a:gd name="T3" fmla="*/ 524 h 323"/>
                <a:gd name="T4" fmla="*/ 43 w 239"/>
                <a:gd name="T5" fmla="*/ 422 h 323"/>
                <a:gd name="T6" fmla="*/ 202 w 239"/>
                <a:gd name="T7" fmla="*/ 476 h 323"/>
                <a:gd name="T8" fmla="*/ 291 w 239"/>
                <a:gd name="T9" fmla="*/ 412 h 323"/>
                <a:gd name="T10" fmla="*/ 202 w 239"/>
                <a:gd name="T11" fmla="*/ 343 h 323"/>
                <a:gd name="T12" fmla="*/ 90 w 239"/>
                <a:gd name="T13" fmla="*/ 315 h 323"/>
                <a:gd name="T14" fmla="*/ 23 w 239"/>
                <a:gd name="T15" fmla="*/ 185 h 323"/>
                <a:gd name="T16" fmla="*/ 238 w 239"/>
                <a:gd name="T17" fmla="*/ 0 h 323"/>
                <a:gd name="T18" fmla="*/ 428 w 239"/>
                <a:gd name="T19" fmla="*/ 47 h 323"/>
                <a:gd name="T20" fmla="*/ 392 w 239"/>
                <a:gd name="T21" fmla="*/ 154 h 323"/>
                <a:gd name="T22" fmla="*/ 244 w 239"/>
                <a:gd name="T23" fmla="*/ 107 h 323"/>
                <a:gd name="T24" fmla="*/ 159 w 239"/>
                <a:gd name="T25" fmla="*/ 170 h 323"/>
                <a:gd name="T26" fmla="*/ 183 w 239"/>
                <a:gd name="T27" fmla="*/ 212 h 323"/>
                <a:gd name="T28" fmla="*/ 212 w 239"/>
                <a:gd name="T29" fmla="*/ 221 h 323"/>
                <a:gd name="T30" fmla="*/ 248 w 239"/>
                <a:gd name="T31" fmla="*/ 227 h 323"/>
                <a:gd name="T32" fmla="*/ 428 w 239"/>
                <a:gd name="T33" fmla="*/ 391 h 323"/>
                <a:gd name="T34" fmla="*/ 210 w 239"/>
                <a:gd name="T35" fmla="*/ 580 h 3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grpSp>
      <p:sp>
        <p:nvSpPr>
          <p:cNvPr id="3074" name="Rectangle 2"/>
          <p:cNvSpPr>
            <a:spLocks noGrp="1" noChangeArrowheads="1"/>
          </p:cNvSpPr>
          <p:nvPr>
            <p:ph type="ctrTitle"/>
          </p:nvPr>
        </p:nvSpPr>
        <p:spPr>
          <a:xfrm>
            <a:off x="355600" y="2233613"/>
            <a:ext cx="7324725" cy="763587"/>
          </a:xfrm>
        </p:spPr>
        <p:txBody>
          <a:bodyPr/>
          <a:lstStyle>
            <a:lvl1pPr>
              <a:defRPr sz="5300"/>
            </a:lvl1pPr>
          </a:lstStyle>
          <a:p>
            <a:pPr lvl="0"/>
            <a:r>
              <a:rPr lang="en-GB" noProof="0" smtClean="0"/>
              <a:t>Click to edit Master</a:t>
            </a:r>
          </a:p>
        </p:txBody>
      </p:sp>
      <p:sp>
        <p:nvSpPr>
          <p:cNvPr id="3075" name="Rectangle 3"/>
          <p:cNvSpPr>
            <a:spLocks noGrp="1" noChangeArrowheads="1"/>
          </p:cNvSpPr>
          <p:nvPr>
            <p:ph type="subTitle" idx="1"/>
          </p:nvPr>
        </p:nvSpPr>
        <p:spPr>
          <a:xfrm>
            <a:off x="357188" y="6234113"/>
            <a:ext cx="5180012" cy="334962"/>
          </a:xfrm>
          <a:solidFill>
            <a:srgbClr val="FF0000"/>
          </a:solidFill>
        </p:spPr>
        <p:txBody>
          <a:bodyPr wrap="none" lIns="36000" rIns="36000" anchor="ctr">
            <a:spAutoFit/>
          </a:bodyPr>
          <a:lstStyle>
            <a:lvl1pPr>
              <a:defRPr sz="2200">
                <a:solidFill>
                  <a:schemeClr val="bg1"/>
                </a:solidFill>
              </a:defRPr>
            </a:lvl1pPr>
          </a:lstStyle>
          <a:p>
            <a:pPr lvl="0"/>
            <a:r>
              <a:rPr lang="en-GB" noProof="0" smtClean="0"/>
              <a:t>Click to edit Master subtitle style</a:t>
            </a:r>
          </a:p>
        </p:txBody>
      </p:sp>
      <p:sp>
        <p:nvSpPr>
          <p:cNvPr id="17" name="Rectangle 4"/>
          <p:cNvSpPr>
            <a:spLocks noGrp="1" noChangeArrowheads="1"/>
          </p:cNvSpPr>
          <p:nvPr>
            <p:ph type="dt" sz="half" idx="10"/>
          </p:nvPr>
        </p:nvSpPr>
        <p:spPr bwMode="auto">
          <a:xfrm>
            <a:off x="357188" y="4076700"/>
            <a:ext cx="1693862" cy="3603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nSpc>
                <a:spcPct val="90000"/>
              </a:lnSpc>
              <a:defRPr sz="2400">
                <a:solidFill>
                  <a:srgbClr val="BBB1A5"/>
                </a:solidFill>
                <a:latin typeface="+mn-lt"/>
                <a:cs typeface="Arial" charset="0"/>
              </a:defRPr>
            </a:lvl1pPr>
          </a:lstStyle>
          <a:p>
            <a:pPr fontAlgn="base">
              <a:spcBef>
                <a:spcPct val="0"/>
              </a:spcBef>
              <a:spcAft>
                <a:spcPct val="0"/>
              </a:spcAft>
              <a:defRPr/>
            </a:pPr>
            <a:fld id="{77BE7C74-0575-4159-A303-A650507E6532}" type="datetime1">
              <a:rPr lang="en-US">
                <a:ea typeface="+mj-ea"/>
                <a:sym typeface="Helvetica"/>
              </a:rPr>
              <a:pPr fontAlgn="base">
                <a:spcBef>
                  <a:spcPct val="0"/>
                </a:spcBef>
                <a:spcAft>
                  <a:spcPct val="0"/>
                </a:spcAft>
                <a:defRPr/>
              </a:pPr>
              <a:t>5/10/2016</a:t>
            </a:fld>
            <a:endParaRPr lang="en-GB" dirty="0">
              <a:ea typeface="+mj-ea"/>
              <a:sym typeface="Helvetica"/>
            </a:endParaRPr>
          </a:p>
        </p:txBody>
      </p:sp>
    </p:spTree>
    <p:extLst>
      <p:ext uri="{BB962C8B-B14F-4D97-AF65-F5344CB8AC3E}">
        <p14:creationId xmlns:p14="http://schemas.microsoft.com/office/powerpoint/2010/main" val="1153343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3414763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8138" y="266700"/>
            <a:ext cx="2109787" cy="57864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7188" y="266700"/>
            <a:ext cx="6178550"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3639396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126983" name="Rectangle 7"/>
          <p:cNvSpPr>
            <a:spLocks noGrp="1" noChangeArrowheads="1"/>
          </p:cNvSpPr>
          <p:nvPr>
            <p:ph type="ctrTitle"/>
          </p:nvPr>
        </p:nvSpPr>
        <p:spPr>
          <a:xfrm>
            <a:off x="355600" y="2233613"/>
            <a:ext cx="7324725" cy="763587"/>
          </a:xfrm>
        </p:spPr>
        <p:txBody>
          <a:bodyPr/>
          <a:lstStyle>
            <a:lvl1pPr>
              <a:defRPr sz="5300"/>
            </a:lvl1pPr>
          </a:lstStyle>
          <a:p>
            <a:pPr lvl="0"/>
            <a:r>
              <a:rPr lang="en-GB" noProof="0" smtClean="0"/>
              <a:t>Click to edit Master</a:t>
            </a:r>
          </a:p>
        </p:txBody>
      </p:sp>
      <p:sp>
        <p:nvSpPr>
          <p:cNvPr id="126984" name="Rectangle 8"/>
          <p:cNvSpPr>
            <a:spLocks noGrp="1" noChangeArrowheads="1"/>
          </p:cNvSpPr>
          <p:nvPr>
            <p:ph type="subTitle" idx="1"/>
          </p:nvPr>
        </p:nvSpPr>
        <p:spPr>
          <a:xfrm>
            <a:off x="355600" y="6234113"/>
            <a:ext cx="5180013" cy="334962"/>
          </a:xfrm>
          <a:solidFill>
            <a:srgbClr val="FF0000"/>
          </a:solidFill>
        </p:spPr>
        <p:txBody>
          <a:bodyPr wrap="none" lIns="36000" rIns="36000" anchor="ctr">
            <a:spAutoFit/>
          </a:bodyPr>
          <a:lstStyle>
            <a:lvl1pPr>
              <a:defRPr sz="2200">
                <a:solidFill>
                  <a:schemeClr val="bg1"/>
                </a:solidFill>
              </a:defRPr>
            </a:lvl1pPr>
          </a:lstStyle>
          <a:p>
            <a:pPr lvl="0"/>
            <a:r>
              <a:rPr lang="en-GB" noProof="0" smtClean="0"/>
              <a:t>Click to edit Master subtitle style</a:t>
            </a:r>
          </a:p>
        </p:txBody>
      </p:sp>
      <p:sp>
        <p:nvSpPr>
          <p:cNvPr id="126985" name="Rectangle 9"/>
          <p:cNvSpPr>
            <a:spLocks noGrp="1" noChangeArrowheads="1"/>
          </p:cNvSpPr>
          <p:nvPr>
            <p:ph type="dt" sz="half" idx="2"/>
          </p:nvPr>
        </p:nvSpPr>
        <p:spPr bwMode="auto">
          <a:xfrm>
            <a:off x="357188" y="4076700"/>
            <a:ext cx="1693862" cy="3603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nSpc>
                <a:spcPct val="90000"/>
              </a:lnSpc>
              <a:defRPr sz="2400">
                <a:solidFill>
                  <a:schemeClr val="bg1"/>
                </a:solidFill>
                <a:latin typeface="+mn-lt"/>
              </a:defRPr>
            </a:lvl1pPr>
          </a:lstStyle>
          <a:p>
            <a:pPr fontAlgn="base">
              <a:spcBef>
                <a:spcPct val="0"/>
              </a:spcBef>
              <a:spcAft>
                <a:spcPct val="0"/>
              </a:spcAft>
            </a:pPr>
            <a:fld id="{7A682F5B-66FE-48BE-A64A-13B146E41529}" type="datetime1">
              <a:rPr lang="en-US">
                <a:solidFill>
                  <a:srgbClr val="FFFFFF"/>
                </a:solidFill>
              </a:rPr>
              <a:pPr fontAlgn="base">
                <a:spcBef>
                  <a:spcPct val="0"/>
                </a:spcBef>
                <a:spcAft>
                  <a:spcPct val="0"/>
                </a:spcAft>
              </a:pPr>
              <a:t>5/10/2016</a:t>
            </a:fld>
            <a:endParaRPr lang="en-GB" dirty="0">
              <a:solidFill>
                <a:srgbClr val="FFFFFF"/>
              </a:solidFill>
            </a:endParaRPr>
          </a:p>
        </p:txBody>
      </p:sp>
      <p:sp>
        <p:nvSpPr>
          <p:cNvPr id="126987" name="Line 11"/>
          <p:cNvSpPr>
            <a:spLocks noChangeShapeType="1"/>
          </p:cNvSpPr>
          <p:nvPr/>
        </p:nvSpPr>
        <p:spPr bwMode="auto">
          <a:xfrm>
            <a:off x="357188" y="1125538"/>
            <a:ext cx="8432800" cy="0"/>
          </a:xfrm>
          <a:prstGeom prst="line">
            <a:avLst/>
          </a:prstGeom>
          <a:noFill/>
          <a:ln w="12700">
            <a:solidFill>
              <a:srgbClr val="BBB1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000000"/>
              </a:solidFill>
              <a:latin typeface="Arial" charset="0"/>
            </a:endParaRPr>
          </a:p>
        </p:txBody>
      </p:sp>
      <p:grpSp>
        <p:nvGrpSpPr>
          <p:cNvPr id="127001" name="Group 25"/>
          <p:cNvGrpSpPr>
            <a:grpSpLocks noChangeAspect="1"/>
          </p:cNvGrpSpPr>
          <p:nvPr/>
        </p:nvGrpSpPr>
        <p:grpSpPr bwMode="auto">
          <a:xfrm>
            <a:off x="7975600" y="369888"/>
            <a:ext cx="812800" cy="503237"/>
            <a:chOff x="1612" y="1300"/>
            <a:chExt cx="3756" cy="2324"/>
          </a:xfrm>
        </p:grpSpPr>
        <p:sp>
          <p:nvSpPr>
            <p:cNvPr id="127002" name="Freeform 26"/>
            <p:cNvSpPr>
              <a:spLocks noChangeAspect="1" noEditPoints="1"/>
            </p:cNvSpPr>
            <p:nvPr/>
          </p:nvSpPr>
          <p:spPr bwMode="auto">
            <a:xfrm>
              <a:off x="3871" y="1300"/>
              <a:ext cx="1497" cy="1257"/>
            </a:xfrm>
            <a:custGeom>
              <a:avLst/>
              <a:gdLst>
                <a:gd name="T0" fmla="*/ 613 w 634"/>
                <a:gd name="T1" fmla="*/ 369 h 532"/>
                <a:gd name="T2" fmla="*/ 603 w 634"/>
                <a:gd name="T3" fmla="*/ 382 h 532"/>
                <a:gd name="T4" fmla="*/ 576 w 634"/>
                <a:gd name="T5" fmla="*/ 397 h 532"/>
                <a:gd name="T6" fmla="*/ 511 w 634"/>
                <a:gd name="T7" fmla="*/ 406 h 532"/>
                <a:gd name="T8" fmla="*/ 481 w 634"/>
                <a:gd name="T9" fmla="*/ 392 h 532"/>
                <a:gd name="T10" fmla="*/ 380 w 634"/>
                <a:gd name="T11" fmla="*/ 389 h 532"/>
                <a:gd name="T12" fmla="*/ 401 w 634"/>
                <a:gd name="T13" fmla="*/ 502 h 532"/>
                <a:gd name="T14" fmla="*/ 452 w 634"/>
                <a:gd name="T15" fmla="*/ 501 h 532"/>
                <a:gd name="T16" fmla="*/ 464 w 634"/>
                <a:gd name="T17" fmla="*/ 526 h 532"/>
                <a:gd name="T18" fmla="*/ 367 w 634"/>
                <a:gd name="T19" fmla="*/ 532 h 532"/>
                <a:gd name="T20" fmla="*/ 340 w 634"/>
                <a:gd name="T21" fmla="*/ 485 h 532"/>
                <a:gd name="T22" fmla="*/ 320 w 634"/>
                <a:gd name="T23" fmla="*/ 429 h 532"/>
                <a:gd name="T24" fmla="*/ 253 w 634"/>
                <a:gd name="T25" fmla="*/ 473 h 532"/>
                <a:gd name="T26" fmla="*/ 195 w 634"/>
                <a:gd name="T27" fmla="*/ 499 h 532"/>
                <a:gd name="T28" fmla="*/ 232 w 634"/>
                <a:gd name="T29" fmla="*/ 499 h 532"/>
                <a:gd name="T30" fmla="*/ 247 w 634"/>
                <a:gd name="T31" fmla="*/ 516 h 532"/>
                <a:gd name="T32" fmla="*/ 243 w 634"/>
                <a:gd name="T33" fmla="*/ 532 h 532"/>
                <a:gd name="T34" fmla="*/ 159 w 634"/>
                <a:gd name="T35" fmla="*/ 491 h 532"/>
                <a:gd name="T36" fmla="*/ 156 w 634"/>
                <a:gd name="T37" fmla="*/ 458 h 532"/>
                <a:gd name="T38" fmla="*/ 235 w 634"/>
                <a:gd name="T39" fmla="*/ 376 h 532"/>
                <a:gd name="T40" fmla="*/ 110 w 634"/>
                <a:gd name="T41" fmla="*/ 181 h 532"/>
                <a:gd name="T42" fmla="*/ 280 w 634"/>
                <a:gd name="T43" fmla="*/ 87 h 532"/>
                <a:gd name="T44" fmla="*/ 300 w 634"/>
                <a:gd name="T45" fmla="*/ 249 h 532"/>
                <a:gd name="T46" fmla="*/ 261 w 634"/>
                <a:gd name="T47" fmla="*/ 274 h 532"/>
                <a:gd name="T48" fmla="*/ 151 w 634"/>
                <a:gd name="T49" fmla="*/ 207 h 532"/>
                <a:gd name="T50" fmla="*/ 227 w 634"/>
                <a:gd name="T51" fmla="*/ 345 h 532"/>
                <a:gd name="T52" fmla="*/ 357 w 634"/>
                <a:gd name="T53" fmla="*/ 291 h 532"/>
                <a:gd name="T54" fmla="*/ 323 w 634"/>
                <a:gd name="T55" fmla="*/ 268 h 532"/>
                <a:gd name="T56" fmla="*/ 347 w 634"/>
                <a:gd name="T57" fmla="*/ 187 h 532"/>
                <a:gd name="T58" fmla="*/ 334 w 634"/>
                <a:gd name="T59" fmla="*/ 136 h 532"/>
                <a:gd name="T60" fmla="*/ 434 w 634"/>
                <a:gd name="T61" fmla="*/ 109 h 532"/>
                <a:gd name="T62" fmla="*/ 504 w 634"/>
                <a:gd name="T63" fmla="*/ 133 h 532"/>
                <a:gd name="T64" fmla="*/ 529 w 634"/>
                <a:gd name="T65" fmla="*/ 182 h 532"/>
                <a:gd name="T66" fmla="*/ 484 w 634"/>
                <a:gd name="T67" fmla="*/ 183 h 532"/>
                <a:gd name="T68" fmla="*/ 536 w 634"/>
                <a:gd name="T69" fmla="*/ 195 h 532"/>
                <a:gd name="T70" fmla="*/ 492 w 634"/>
                <a:gd name="T71" fmla="*/ 193 h 532"/>
                <a:gd name="T72" fmla="*/ 518 w 634"/>
                <a:gd name="T73" fmla="*/ 207 h 532"/>
                <a:gd name="T74" fmla="*/ 509 w 634"/>
                <a:gd name="T75" fmla="*/ 239 h 532"/>
                <a:gd name="T76" fmla="*/ 530 w 634"/>
                <a:gd name="T77" fmla="*/ 273 h 532"/>
                <a:gd name="T78" fmla="*/ 563 w 634"/>
                <a:gd name="T79" fmla="*/ 238 h 532"/>
                <a:gd name="T80" fmla="*/ 596 w 634"/>
                <a:gd name="T81" fmla="*/ 211 h 532"/>
                <a:gd name="T82" fmla="*/ 619 w 634"/>
                <a:gd name="T83" fmla="*/ 230 h 532"/>
                <a:gd name="T84" fmla="*/ 620 w 634"/>
                <a:gd name="T85" fmla="*/ 268 h 532"/>
                <a:gd name="T86" fmla="*/ 582 w 634"/>
                <a:gd name="T87" fmla="*/ 292 h 532"/>
                <a:gd name="T88" fmla="*/ 584 w 634"/>
                <a:gd name="T89" fmla="*/ 316 h 532"/>
                <a:gd name="T90" fmla="*/ 515 w 634"/>
                <a:gd name="T91" fmla="*/ 330 h 532"/>
                <a:gd name="T92" fmla="*/ 602 w 634"/>
                <a:gd name="T93" fmla="*/ 338 h 532"/>
                <a:gd name="T94" fmla="*/ 120 w 634"/>
                <a:gd name="T95" fmla="*/ 86 h 532"/>
                <a:gd name="T96" fmla="*/ 171 w 634"/>
                <a:gd name="T97" fmla="*/ 34 h 532"/>
                <a:gd name="T98" fmla="*/ 489 w 634"/>
                <a:gd name="T99" fmla="*/ 141 h 532"/>
                <a:gd name="T100" fmla="*/ 488 w 634"/>
                <a:gd name="T101" fmla="*/ 150 h 532"/>
                <a:gd name="T102" fmla="*/ 537 w 634"/>
                <a:gd name="T103" fmla="*/ 157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3" name="Freeform 27"/>
            <p:cNvSpPr>
              <a:spLocks noChangeAspect="1"/>
            </p:cNvSpPr>
            <p:nvPr/>
          </p:nvSpPr>
          <p:spPr bwMode="auto">
            <a:xfrm>
              <a:off x="1612" y="1305"/>
              <a:ext cx="761" cy="966"/>
            </a:xfrm>
            <a:custGeom>
              <a:avLst/>
              <a:gdLst>
                <a:gd name="T0" fmla="*/ 279 w 322"/>
                <a:gd name="T1" fmla="*/ 113 h 409"/>
                <a:gd name="T2" fmla="*/ 189 w 322"/>
                <a:gd name="T3" fmla="*/ 67 h 409"/>
                <a:gd name="T4" fmla="*/ 84 w 322"/>
                <a:gd name="T5" fmla="*/ 207 h 409"/>
                <a:gd name="T6" fmla="*/ 183 w 322"/>
                <a:gd name="T7" fmla="*/ 341 h 409"/>
                <a:gd name="T8" fmla="*/ 274 w 322"/>
                <a:gd name="T9" fmla="*/ 294 h 409"/>
                <a:gd name="T10" fmla="*/ 318 w 322"/>
                <a:gd name="T11" fmla="*/ 341 h 409"/>
                <a:gd name="T12" fmla="*/ 173 w 322"/>
                <a:gd name="T13" fmla="*/ 409 h 409"/>
                <a:gd name="T14" fmla="*/ 0 w 322"/>
                <a:gd name="T15" fmla="*/ 205 h 409"/>
                <a:gd name="T16" fmla="*/ 187 w 322"/>
                <a:gd name="T17" fmla="*/ 0 h 409"/>
                <a:gd name="T18" fmla="*/ 322 w 322"/>
                <a:gd name="T19" fmla="*/ 63 h 409"/>
                <a:gd name="T20" fmla="*/ 279 w 322"/>
                <a:gd name="T21" fmla="*/ 1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4" name="Freeform 28"/>
            <p:cNvSpPr>
              <a:spLocks noChangeAspect="1" noEditPoints="1"/>
            </p:cNvSpPr>
            <p:nvPr/>
          </p:nvSpPr>
          <p:spPr bwMode="auto">
            <a:xfrm>
              <a:off x="2470" y="1305"/>
              <a:ext cx="179" cy="947"/>
            </a:xfrm>
            <a:custGeom>
              <a:avLst/>
              <a:gdLst>
                <a:gd name="T0" fmla="*/ 0 w 179"/>
                <a:gd name="T1" fmla="*/ 163 h 947"/>
                <a:gd name="T2" fmla="*/ 0 w 179"/>
                <a:gd name="T3" fmla="*/ 0 h 947"/>
                <a:gd name="T4" fmla="*/ 179 w 179"/>
                <a:gd name="T5" fmla="*/ 0 h 947"/>
                <a:gd name="T6" fmla="*/ 179 w 179"/>
                <a:gd name="T7" fmla="*/ 163 h 947"/>
                <a:gd name="T8" fmla="*/ 0 w 179"/>
                <a:gd name="T9" fmla="*/ 163 h 947"/>
                <a:gd name="T10" fmla="*/ 2 w 179"/>
                <a:gd name="T11" fmla="*/ 947 h 947"/>
                <a:gd name="T12" fmla="*/ 2 w 179"/>
                <a:gd name="T13" fmla="*/ 227 h 947"/>
                <a:gd name="T14" fmla="*/ 175 w 179"/>
                <a:gd name="T15" fmla="*/ 227 h 947"/>
                <a:gd name="T16" fmla="*/ 175 w 179"/>
                <a:gd name="T17" fmla="*/ 947 h 947"/>
                <a:gd name="T18" fmla="*/ 2 w 179"/>
                <a:gd name="T19" fmla="*/ 947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5" name="Freeform 29"/>
            <p:cNvSpPr>
              <a:spLocks noChangeAspect="1"/>
            </p:cNvSpPr>
            <p:nvPr/>
          </p:nvSpPr>
          <p:spPr bwMode="auto">
            <a:xfrm>
              <a:off x="2720" y="1305"/>
              <a:ext cx="475" cy="961"/>
            </a:xfrm>
            <a:custGeom>
              <a:avLst/>
              <a:gdLst>
                <a:gd name="T0" fmla="*/ 120 w 201"/>
                <a:gd name="T1" fmla="*/ 407 h 407"/>
                <a:gd name="T2" fmla="*/ 39 w 201"/>
                <a:gd name="T3" fmla="*/ 327 h 407"/>
                <a:gd name="T4" fmla="*/ 39 w 201"/>
                <a:gd name="T5" fmla="*/ 155 h 407"/>
                <a:gd name="T6" fmla="*/ 0 w 201"/>
                <a:gd name="T7" fmla="*/ 155 h 407"/>
                <a:gd name="T8" fmla="*/ 0 w 201"/>
                <a:gd name="T9" fmla="*/ 96 h 407"/>
                <a:gd name="T10" fmla="*/ 40 w 201"/>
                <a:gd name="T11" fmla="*/ 96 h 407"/>
                <a:gd name="T12" fmla="*/ 42 w 201"/>
                <a:gd name="T13" fmla="*/ 15 h 407"/>
                <a:gd name="T14" fmla="*/ 114 w 201"/>
                <a:gd name="T15" fmla="*/ 0 h 407"/>
                <a:gd name="T16" fmla="*/ 114 w 201"/>
                <a:gd name="T17" fmla="*/ 96 h 407"/>
                <a:gd name="T18" fmla="*/ 175 w 201"/>
                <a:gd name="T19" fmla="*/ 96 h 407"/>
                <a:gd name="T20" fmla="*/ 175 w 201"/>
                <a:gd name="T21" fmla="*/ 155 h 407"/>
                <a:gd name="T22" fmla="*/ 114 w 201"/>
                <a:gd name="T23" fmla="*/ 155 h 407"/>
                <a:gd name="T24" fmla="*/ 114 w 201"/>
                <a:gd name="T25" fmla="*/ 302 h 407"/>
                <a:gd name="T26" fmla="*/ 115 w 201"/>
                <a:gd name="T27" fmla="*/ 327 h 407"/>
                <a:gd name="T28" fmla="*/ 140 w 201"/>
                <a:gd name="T29" fmla="*/ 345 h 407"/>
                <a:gd name="T30" fmla="*/ 183 w 201"/>
                <a:gd name="T31" fmla="*/ 326 h 407"/>
                <a:gd name="T32" fmla="*/ 201 w 201"/>
                <a:gd name="T33" fmla="*/ 378 h 407"/>
                <a:gd name="T34" fmla="*/ 120 w 201"/>
                <a:gd name="T35" fmla="*/ 407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6" name="Freeform 30"/>
            <p:cNvSpPr>
              <a:spLocks noChangeAspect="1"/>
            </p:cNvSpPr>
            <p:nvPr/>
          </p:nvSpPr>
          <p:spPr bwMode="auto">
            <a:xfrm>
              <a:off x="3179" y="1532"/>
              <a:ext cx="708" cy="1022"/>
            </a:xfrm>
            <a:custGeom>
              <a:avLst/>
              <a:gdLst>
                <a:gd name="T0" fmla="*/ 118 w 300"/>
                <a:gd name="T1" fmla="*/ 433 h 433"/>
                <a:gd name="T2" fmla="*/ 42 w 300"/>
                <a:gd name="T3" fmla="*/ 433 h 433"/>
                <a:gd name="T4" fmla="*/ 102 w 300"/>
                <a:gd name="T5" fmla="*/ 299 h 433"/>
                <a:gd name="T6" fmla="*/ 0 w 300"/>
                <a:gd name="T7" fmla="*/ 0 h 433"/>
                <a:gd name="T8" fmla="*/ 82 w 300"/>
                <a:gd name="T9" fmla="*/ 0 h 433"/>
                <a:gd name="T10" fmla="*/ 129 w 300"/>
                <a:gd name="T11" fmla="*/ 169 h 433"/>
                <a:gd name="T12" fmla="*/ 139 w 300"/>
                <a:gd name="T13" fmla="*/ 210 h 433"/>
                <a:gd name="T14" fmla="*/ 151 w 300"/>
                <a:gd name="T15" fmla="*/ 180 h 433"/>
                <a:gd name="T16" fmla="*/ 221 w 300"/>
                <a:gd name="T17" fmla="*/ 0 h 433"/>
                <a:gd name="T18" fmla="*/ 300 w 300"/>
                <a:gd name="T19" fmla="*/ 0 h 433"/>
                <a:gd name="T20" fmla="*/ 118 w 300"/>
                <a:gd name="T21"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7" name="Freeform 31"/>
            <p:cNvSpPr>
              <a:spLocks noChangeAspect="1" noEditPoints="1"/>
            </p:cNvSpPr>
            <p:nvPr/>
          </p:nvSpPr>
          <p:spPr bwMode="auto">
            <a:xfrm>
              <a:off x="3857" y="2647"/>
              <a:ext cx="692" cy="970"/>
            </a:xfrm>
            <a:custGeom>
              <a:avLst/>
              <a:gdLst>
                <a:gd name="T0" fmla="*/ 221 w 293"/>
                <a:gd name="T1" fmla="*/ 405 h 411"/>
                <a:gd name="T2" fmla="*/ 218 w 293"/>
                <a:gd name="T3" fmla="*/ 354 h 411"/>
                <a:gd name="T4" fmla="*/ 115 w 293"/>
                <a:gd name="T5" fmla="*/ 411 h 411"/>
                <a:gd name="T6" fmla="*/ 0 w 293"/>
                <a:gd name="T7" fmla="*/ 253 h 411"/>
                <a:gd name="T8" fmla="*/ 130 w 293"/>
                <a:gd name="T9" fmla="*/ 89 h 411"/>
                <a:gd name="T10" fmla="*/ 214 w 293"/>
                <a:gd name="T11" fmla="*/ 126 h 411"/>
                <a:gd name="T12" fmla="*/ 213 w 293"/>
                <a:gd name="T13" fmla="*/ 89 h 411"/>
                <a:gd name="T14" fmla="*/ 213 w 293"/>
                <a:gd name="T15" fmla="*/ 0 h 411"/>
                <a:gd name="T16" fmla="*/ 289 w 293"/>
                <a:gd name="T17" fmla="*/ 0 h 411"/>
                <a:gd name="T18" fmla="*/ 289 w 293"/>
                <a:gd name="T19" fmla="*/ 348 h 411"/>
                <a:gd name="T20" fmla="*/ 290 w 293"/>
                <a:gd name="T21" fmla="*/ 369 h 411"/>
                <a:gd name="T22" fmla="*/ 293 w 293"/>
                <a:gd name="T23" fmla="*/ 405 h 411"/>
                <a:gd name="T24" fmla="*/ 221 w 293"/>
                <a:gd name="T25" fmla="*/ 405 h 411"/>
                <a:gd name="T26" fmla="*/ 211 w 293"/>
                <a:gd name="T27" fmla="*/ 202 h 411"/>
                <a:gd name="T28" fmla="*/ 147 w 293"/>
                <a:gd name="T29" fmla="*/ 148 h 411"/>
                <a:gd name="T30" fmla="*/ 76 w 293"/>
                <a:gd name="T31" fmla="*/ 249 h 411"/>
                <a:gd name="T32" fmla="*/ 133 w 293"/>
                <a:gd name="T33" fmla="*/ 347 h 411"/>
                <a:gd name="T34" fmla="*/ 195 w 293"/>
                <a:gd name="T35" fmla="*/ 312 h 411"/>
                <a:gd name="T36" fmla="*/ 216 w 293"/>
                <a:gd name="T37" fmla="*/ 241 h 411"/>
                <a:gd name="T38" fmla="*/ 211 w 293"/>
                <a:gd name="T39" fmla="*/ 20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8" name="Freeform 32"/>
            <p:cNvSpPr>
              <a:spLocks noChangeAspect="1"/>
            </p:cNvSpPr>
            <p:nvPr/>
          </p:nvSpPr>
          <p:spPr bwMode="auto">
            <a:xfrm>
              <a:off x="1612" y="2647"/>
              <a:ext cx="794" cy="977"/>
            </a:xfrm>
            <a:custGeom>
              <a:avLst/>
              <a:gdLst>
                <a:gd name="T0" fmla="*/ 293 w 336"/>
                <a:gd name="T1" fmla="*/ 112 h 414"/>
                <a:gd name="T2" fmla="*/ 199 w 336"/>
                <a:gd name="T3" fmla="*/ 66 h 414"/>
                <a:gd name="T4" fmla="*/ 84 w 336"/>
                <a:gd name="T5" fmla="*/ 206 h 414"/>
                <a:gd name="T6" fmla="*/ 198 w 336"/>
                <a:gd name="T7" fmla="*/ 350 h 414"/>
                <a:gd name="T8" fmla="*/ 263 w 336"/>
                <a:gd name="T9" fmla="*/ 333 h 414"/>
                <a:gd name="T10" fmla="*/ 263 w 336"/>
                <a:gd name="T11" fmla="*/ 253 h 414"/>
                <a:gd name="T12" fmla="*/ 263 w 336"/>
                <a:gd name="T13" fmla="*/ 216 h 414"/>
                <a:gd name="T14" fmla="*/ 334 w 336"/>
                <a:gd name="T15" fmla="*/ 216 h 414"/>
                <a:gd name="T16" fmla="*/ 334 w 336"/>
                <a:gd name="T17" fmla="*/ 373 h 414"/>
                <a:gd name="T18" fmla="*/ 189 w 336"/>
                <a:gd name="T19" fmla="*/ 414 h 414"/>
                <a:gd name="T20" fmla="*/ 0 w 336"/>
                <a:gd name="T21" fmla="*/ 208 h 414"/>
                <a:gd name="T22" fmla="*/ 192 w 336"/>
                <a:gd name="T23" fmla="*/ 0 h 414"/>
                <a:gd name="T24" fmla="*/ 336 w 336"/>
                <a:gd name="T25" fmla="*/ 64 h 414"/>
                <a:gd name="T26" fmla="*/ 293 w 336"/>
                <a:gd name="T27" fmla="*/ 11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09" name="Freeform 33"/>
            <p:cNvSpPr>
              <a:spLocks noChangeAspect="1"/>
            </p:cNvSpPr>
            <p:nvPr/>
          </p:nvSpPr>
          <p:spPr bwMode="auto">
            <a:xfrm>
              <a:off x="2522" y="2878"/>
              <a:ext cx="640" cy="744"/>
            </a:xfrm>
            <a:custGeom>
              <a:avLst/>
              <a:gdLst>
                <a:gd name="T0" fmla="*/ 197 w 271"/>
                <a:gd name="T1" fmla="*/ 307 h 315"/>
                <a:gd name="T2" fmla="*/ 195 w 271"/>
                <a:gd name="T3" fmla="*/ 277 h 315"/>
                <a:gd name="T4" fmla="*/ 195 w 271"/>
                <a:gd name="T5" fmla="*/ 263 h 315"/>
                <a:gd name="T6" fmla="*/ 90 w 271"/>
                <a:gd name="T7" fmla="*/ 315 h 315"/>
                <a:gd name="T8" fmla="*/ 0 w 271"/>
                <a:gd name="T9" fmla="*/ 222 h 315"/>
                <a:gd name="T10" fmla="*/ 0 w 271"/>
                <a:gd name="T11" fmla="*/ 0 h 315"/>
                <a:gd name="T12" fmla="*/ 76 w 271"/>
                <a:gd name="T13" fmla="*/ 0 h 315"/>
                <a:gd name="T14" fmla="*/ 76 w 271"/>
                <a:gd name="T15" fmla="*/ 200 h 315"/>
                <a:gd name="T16" fmla="*/ 111 w 271"/>
                <a:gd name="T17" fmla="*/ 248 h 315"/>
                <a:gd name="T18" fmla="*/ 191 w 271"/>
                <a:gd name="T19" fmla="*/ 155 h 315"/>
                <a:gd name="T20" fmla="*/ 191 w 271"/>
                <a:gd name="T21" fmla="*/ 0 h 315"/>
                <a:gd name="T22" fmla="*/ 267 w 271"/>
                <a:gd name="T23" fmla="*/ 0 h 315"/>
                <a:gd name="T24" fmla="*/ 267 w 271"/>
                <a:gd name="T25" fmla="*/ 247 h 315"/>
                <a:gd name="T26" fmla="*/ 268 w 271"/>
                <a:gd name="T27" fmla="*/ 273 h 315"/>
                <a:gd name="T28" fmla="*/ 271 w 271"/>
                <a:gd name="T29" fmla="*/ 307 h 315"/>
                <a:gd name="T30" fmla="*/ 197 w 271"/>
                <a:gd name="T31" fmla="*/ 307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10" name="Freeform 34"/>
            <p:cNvSpPr>
              <a:spLocks noChangeAspect="1" noEditPoints="1"/>
            </p:cNvSpPr>
            <p:nvPr/>
          </p:nvSpPr>
          <p:spPr bwMode="auto">
            <a:xfrm>
              <a:off x="3271" y="2644"/>
              <a:ext cx="182" cy="959"/>
            </a:xfrm>
            <a:custGeom>
              <a:avLst/>
              <a:gdLst>
                <a:gd name="T0" fmla="*/ 0 w 182"/>
                <a:gd name="T1" fmla="*/ 165 h 959"/>
                <a:gd name="T2" fmla="*/ 0 w 182"/>
                <a:gd name="T3" fmla="*/ 0 h 959"/>
                <a:gd name="T4" fmla="*/ 182 w 182"/>
                <a:gd name="T5" fmla="*/ 0 h 959"/>
                <a:gd name="T6" fmla="*/ 182 w 182"/>
                <a:gd name="T7" fmla="*/ 165 h 959"/>
                <a:gd name="T8" fmla="*/ 0 w 182"/>
                <a:gd name="T9" fmla="*/ 165 h 959"/>
                <a:gd name="T10" fmla="*/ 2 w 182"/>
                <a:gd name="T11" fmla="*/ 959 h 959"/>
                <a:gd name="T12" fmla="*/ 2 w 182"/>
                <a:gd name="T13" fmla="*/ 234 h 959"/>
                <a:gd name="T14" fmla="*/ 177 w 182"/>
                <a:gd name="T15" fmla="*/ 234 h 959"/>
                <a:gd name="T16" fmla="*/ 177 w 182"/>
                <a:gd name="T17" fmla="*/ 959 h 959"/>
                <a:gd name="T18" fmla="*/ 2 w 182"/>
                <a:gd name="T19" fmla="*/ 959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11" name="Rectangle 35"/>
            <p:cNvSpPr>
              <a:spLocks noChangeAspect="1" noChangeArrowheads="1"/>
            </p:cNvSpPr>
            <p:nvPr/>
          </p:nvSpPr>
          <p:spPr bwMode="auto">
            <a:xfrm>
              <a:off x="3575" y="2644"/>
              <a:ext cx="178" cy="9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7012" name="Freeform 36"/>
            <p:cNvSpPr>
              <a:spLocks noChangeAspect="1"/>
            </p:cNvSpPr>
            <p:nvPr/>
          </p:nvSpPr>
          <p:spPr bwMode="auto">
            <a:xfrm>
              <a:off x="4629" y="2859"/>
              <a:ext cx="565" cy="763"/>
            </a:xfrm>
            <a:custGeom>
              <a:avLst/>
              <a:gdLst>
                <a:gd name="T0" fmla="*/ 117 w 239"/>
                <a:gd name="T1" fmla="*/ 323 h 323"/>
                <a:gd name="T2" fmla="*/ 0 w 239"/>
                <a:gd name="T3" fmla="*/ 292 h 323"/>
                <a:gd name="T4" fmla="*/ 24 w 239"/>
                <a:gd name="T5" fmla="*/ 235 h 323"/>
                <a:gd name="T6" fmla="*/ 113 w 239"/>
                <a:gd name="T7" fmla="*/ 265 h 323"/>
                <a:gd name="T8" fmla="*/ 162 w 239"/>
                <a:gd name="T9" fmla="*/ 229 h 323"/>
                <a:gd name="T10" fmla="*/ 113 w 239"/>
                <a:gd name="T11" fmla="*/ 191 h 323"/>
                <a:gd name="T12" fmla="*/ 50 w 239"/>
                <a:gd name="T13" fmla="*/ 175 h 323"/>
                <a:gd name="T14" fmla="*/ 13 w 239"/>
                <a:gd name="T15" fmla="*/ 103 h 323"/>
                <a:gd name="T16" fmla="*/ 133 w 239"/>
                <a:gd name="T17" fmla="*/ 0 h 323"/>
                <a:gd name="T18" fmla="*/ 239 w 239"/>
                <a:gd name="T19" fmla="*/ 26 h 323"/>
                <a:gd name="T20" fmla="*/ 219 w 239"/>
                <a:gd name="T21" fmla="*/ 86 h 323"/>
                <a:gd name="T22" fmla="*/ 136 w 239"/>
                <a:gd name="T23" fmla="*/ 60 h 323"/>
                <a:gd name="T24" fmla="*/ 89 w 239"/>
                <a:gd name="T25" fmla="*/ 95 h 323"/>
                <a:gd name="T26" fmla="*/ 102 w 239"/>
                <a:gd name="T27" fmla="*/ 118 h 323"/>
                <a:gd name="T28" fmla="*/ 118 w 239"/>
                <a:gd name="T29" fmla="*/ 123 h 323"/>
                <a:gd name="T30" fmla="*/ 138 w 239"/>
                <a:gd name="T31" fmla="*/ 126 h 323"/>
                <a:gd name="T32" fmla="*/ 239 w 239"/>
                <a:gd name="T33" fmla="*/ 218 h 323"/>
                <a:gd name="T34" fmla="*/ 117 w 239"/>
                <a:gd name="T35" fmla="*/ 32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grpSp>
    </p:spTree>
    <p:extLst>
      <p:ext uri="{BB962C8B-B14F-4D97-AF65-F5344CB8AC3E}">
        <p14:creationId xmlns:p14="http://schemas.microsoft.com/office/powerpoint/2010/main" val="1589516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2936483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3920877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7188" y="1341438"/>
            <a:ext cx="4143375"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3" y="1341438"/>
            <a:ext cx="4144962"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3351768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6"/>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2816595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Footer Placeholder 2"/>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1395560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3951877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3426456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4047128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4054861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1402460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8138" y="266700"/>
            <a:ext cx="2109787" cy="57864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7188" y="266700"/>
            <a:ext cx="6178550"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r>
              <a:rPr lang="en-GB" dirty="0"/>
              <a:t>© CITY &amp; GUILDS</a:t>
            </a:r>
          </a:p>
        </p:txBody>
      </p:sp>
    </p:spTree>
    <p:extLst>
      <p:ext uri="{BB962C8B-B14F-4D97-AF65-F5344CB8AC3E}">
        <p14:creationId xmlns:p14="http://schemas.microsoft.com/office/powerpoint/2010/main" val="222645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F1E988E2-264D-7E4A-BD25-816968471083}" type="datetimeFigureOut">
              <a:rPr lang="en-US" smtClean="0">
                <a:solidFill>
                  <a:prstClr val="black">
                    <a:tint val="75000"/>
                  </a:prstClr>
                </a:solidFill>
              </a:rPr>
              <a:pPr/>
              <a:t>5/10/2016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CD86FC7-370C-804B-A536-40387D03BA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4631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1E988E2-264D-7E4A-BD25-816968471083}" type="datetimeFigureOut">
              <a:rPr lang="en-US" smtClean="0">
                <a:solidFill>
                  <a:prstClr val="black">
                    <a:tint val="75000"/>
                  </a:prstClr>
                </a:solidFill>
              </a:rPr>
              <a:pPr/>
              <a:t>5/10/2016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CD86FC7-370C-804B-A536-40387D03BA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8437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6"/>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F1E988E2-264D-7E4A-BD25-816968471083}" type="datetimeFigureOut">
              <a:rPr lang="en-US" smtClean="0">
                <a:solidFill>
                  <a:prstClr val="black">
                    <a:tint val="75000"/>
                  </a:prstClr>
                </a:solidFill>
              </a:rPr>
              <a:pPr/>
              <a:t>5/10/2016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CD86FC7-370C-804B-A536-40387D03BA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7118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F1E988E2-264D-7E4A-BD25-816968471083}" type="datetimeFigureOut">
              <a:rPr lang="en-US" smtClean="0">
                <a:solidFill>
                  <a:prstClr val="black">
                    <a:tint val="75000"/>
                  </a:prstClr>
                </a:solidFill>
              </a:rPr>
              <a:pPr/>
              <a:t>5/10/2016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CD86FC7-370C-804B-A536-40387D03BA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4208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F1E988E2-264D-7E4A-BD25-816968471083}" type="datetimeFigureOut">
              <a:rPr lang="en-US" smtClean="0">
                <a:solidFill>
                  <a:prstClr val="black">
                    <a:tint val="75000"/>
                  </a:prstClr>
                </a:solidFill>
              </a:rPr>
              <a:pPr/>
              <a:t>5/10/2016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CD86FC7-370C-804B-A536-40387D03BA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686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F1E988E2-264D-7E4A-BD25-816968471083}" type="datetimeFigureOut">
              <a:rPr lang="en-US" smtClean="0">
                <a:solidFill>
                  <a:prstClr val="black">
                    <a:tint val="75000"/>
                  </a:prstClr>
                </a:solidFill>
              </a:rPr>
              <a:pPr/>
              <a:t>5/10/2016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CD86FC7-370C-804B-A536-40387D03BA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7928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988E2-264D-7E4A-BD25-816968471083}" type="datetimeFigureOut">
              <a:rPr lang="en-US" smtClean="0">
                <a:solidFill>
                  <a:prstClr val="black">
                    <a:tint val="75000"/>
                  </a:prstClr>
                </a:solidFill>
              </a:rPr>
              <a:pPr/>
              <a:t>5/10/2016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CD86FC7-370C-804B-A536-40387D03BA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9576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1465205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1E988E2-264D-7E4A-BD25-816968471083}" type="datetimeFigureOut">
              <a:rPr lang="en-US" smtClean="0">
                <a:solidFill>
                  <a:prstClr val="black">
                    <a:tint val="75000"/>
                  </a:prstClr>
                </a:solidFill>
              </a:rPr>
              <a:pPr/>
              <a:t>5/10/2016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CD86FC7-370C-804B-A536-40387D03BA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205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1E988E2-264D-7E4A-BD25-816968471083}" type="datetimeFigureOut">
              <a:rPr lang="en-US" smtClean="0">
                <a:solidFill>
                  <a:prstClr val="black">
                    <a:tint val="75000"/>
                  </a:prstClr>
                </a:solidFill>
              </a:rPr>
              <a:pPr/>
              <a:t>5/10/2016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CD86FC7-370C-804B-A536-40387D03BA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482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1E988E2-264D-7E4A-BD25-816968471083}" type="datetimeFigureOut">
              <a:rPr lang="en-US" smtClean="0">
                <a:solidFill>
                  <a:prstClr val="black">
                    <a:tint val="75000"/>
                  </a:prstClr>
                </a:solidFill>
              </a:rPr>
              <a:pPr/>
              <a:t>5/10/2016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CD86FC7-370C-804B-A536-40387D03BA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6503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48768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28600"/>
            <a:ext cx="6019800" cy="48768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1E988E2-264D-7E4A-BD25-816968471083}" type="datetimeFigureOut">
              <a:rPr lang="en-US" smtClean="0">
                <a:solidFill>
                  <a:prstClr val="black">
                    <a:tint val="75000"/>
                  </a:prstClr>
                </a:solidFill>
              </a:rPr>
              <a:pPr/>
              <a:t>5/10/2016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CD86FC7-370C-804B-A536-40387D03BA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4827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8"/>
          <p:cNvSpPr>
            <a:spLocks noChangeShapeType="1"/>
          </p:cNvSpPr>
          <p:nvPr/>
        </p:nvSpPr>
        <p:spPr bwMode="auto">
          <a:xfrm>
            <a:off x="357188" y="1125538"/>
            <a:ext cx="8432800" cy="0"/>
          </a:xfrm>
          <a:prstGeom prst="line">
            <a:avLst/>
          </a:prstGeom>
          <a:noFill/>
          <a:ln w="12700">
            <a:solidFill>
              <a:srgbClr val="BBB1A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grpSp>
        <p:nvGrpSpPr>
          <p:cNvPr id="5" name="Group 23"/>
          <p:cNvGrpSpPr>
            <a:grpSpLocks noChangeAspect="1"/>
          </p:cNvGrpSpPr>
          <p:nvPr/>
        </p:nvGrpSpPr>
        <p:grpSpPr bwMode="auto">
          <a:xfrm>
            <a:off x="7962900" y="369888"/>
            <a:ext cx="812800" cy="503237"/>
            <a:chOff x="1610" y="2840"/>
            <a:chExt cx="2130" cy="1318"/>
          </a:xfrm>
        </p:grpSpPr>
        <p:sp>
          <p:nvSpPr>
            <p:cNvPr id="6" name="Freeform 24"/>
            <p:cNvSpPr>
              <a:spLocks noChangeAspect="1" noEditPoints="1"/>
            </p:cNvSpPr>
            <p:nvPr/>
          </p:nvSpPr>
          <p:spPr bwMode="auto">
            <a:xfrm>
              <a:off x="2891" y="2840"/>
              <a:ext cx="849" cy="711"/>
            </a:xfrm>
            <a:custGeom>
              <a:avLst/>
              <a:gdLst>
                <a:gd name="T0" fmla="*/ 117514 w 634"/>
                <a:gd name="T1" fmla="*/ 68243 h 532"/>
                <a:gd name="T2" fmla="*/ 115631 w 634"/>
                <a:gd name="T3" fmla="*/ 70719 h 532"/>
                <a:gd name="T4" fmla="*/ 110412 w 634"/>
                <a:gd name="T5" fmla="*/ 73538 h 532"/>
                <a:gd name="T6" fmla="*/ 97966 w 634"/>
                <a:gd name="T7" fmla="*/ 75167 h 532"/>
                <a:gd name="T8" fmla="*/ 92134 w 634"/>
                <a:gd name="T9" fmla="*/ 72571 h 532"/>
                <a:gd name="T10" fmla="*/ 72936 w 634"/>
                <a:gd name="T11" fmla="*/ 72074 h 532"/>
                <a:gd name="T12" fmla="*/ 76896 w 634"/>
                <a:gd name="T13" fmla="*/ 92914 h 532"/>
                <a:gd name="T14" fmla="*/ 86669 w 634"/>
                <a:gd name="T15" fmla="*/ 92712 h 532"/>
                <a:gd name="T16" fmla="*/ 88968 w 634"/>
                <a:gd name="T17" fmla="*/ 97380 h 532"/>
                <a:gd name="T18" fmla="*/ 70368 w 634"/>
                <a:gd name="T19" fmla="*/ 98432 h 532"/>
                <a:gd name="T20" fmla="*/ 65175 w 634"/>
                <a:gd name="T21" fmla="*/ 89657 h 532"/>
                <a:gd name="T22" fmla="*/ 61413 w 634"/>
                <a:gd name="T23" fmla="*/ 79430 h 532"/>
                <a:gd name="T24" fmla="*/ 48548 w 634"/>
                <a:gd name="T25" fmla="*/ 87528 h 532"/>
                <a:gd name="T26" fmla="*/ 37444 w 634"/>
                <a:gd name="T27" fmla="*/ 92351 h 532"/>
                <a:gd name="T28" fmla="*/ 44512 w 634"/>
                <a:gd name="T29" fmla="*/ 92351 h 532"/>
                <a:gd name="T30" fmla="*/ 47322 w 634"/>
                <a:gd name="T31" fmla="*/ 95532 h 532"/>
                <a:gd name="T32" fmla="*/ 46588 w 634"/>
                <a:gd name="T33" fmla="*/ 98432 h 532"/>
                <a:gd name="T34" fmla="*/ 30555 w 634"/>
                <a:gd name="T35" fmla="*/ 90833 h 532"/>
                <a:gd name="T36" fmla="*/ 29925 w 634"/>
                <a:gd name="T37" fmla="*/ 84765 h 532"/>
                <a:gd name="T38" fmla="*/ 45164 w 634"/>
                <a:gd name="T39" fmla="*/ 69606 h 532"/>
                <a:gd name="T40" fmla="*/ 21104 w 634"/>
                <a:gd name="T41" fmla="*/ 33450 h 532"/>
                <a:gd name="T42" fmla="*/ 53662 w 634"/>
                <a:gd name="T43" fmla="*/ 16042 h 532"/>
                <a:gd name="T44" fmla="*/ 57480 w 634"/>
                <a:gd name="T45" fmla="*/ 46079 h 532"/>
                <a:gd name="T46" fmla="*/ 50142 w 634"/>
                <a:gd name="T47" fmla="*/ 50691 h 532"/>
                <a:gd name="T48" fmla="*/ 28992 w 634"/>
                <a:gd name="T49" fmla="*/ 38295 h 532"/>
                <a:gd name="T50" fmla="*/ 43565 w 634"/>
                <a:gd name="T51" fmla="*/ 63803 h 532"/>
                <a:gd name="T52" fmla="*/ 68446 w 634"/>
                <a:gd name="T53" fmla="*/ 53929 h 532"/>
                <a:gd name="T54" fmla="*/ 62016 w 634"/>
                <a:gd name="T55" fmla="*/ 49523 h 532"/>
                <a:gd name="T56" fmla="*/ 66604 w 634"/>
                <a:gd name="T57" fmla="*/ 34580 h 532"/>
                <a:gd name="T58" fmla="*/ 64037 w 634"/>
                <a:gd name="T59" fmla="*/ 25178 h 532"/>
                <a:gd name="T60" fmla="*/ 83174 w 634"/>
                <a:gd name="T61" fmla="*/ 20226 h 532"/>
                <a:gd name="T62" fmla="*/ 96723 w 634"/>
                <a:gd name="T63" fmla="*/ 24626 h 532"/>
                <a:gd name="T64" fmla="*/ 101276 w 634"/>
                <a:gd name="T65" fmla="*/ 33650 h 532"/>
                <a:gd name="T66" fmla="*/ 92787 w 634"/>
                <a:gd name="T67" fmla="*/ 33857 h 532"/>
                <a:gd name="T68" fmla="*/ 102736 w 634"/>
                <a:gd name="T69" fmla="*/ 36126 h 532"/>
                <a:gd name="T70" fmla="*/ 94256 w 634"/>
                <a:gd name="T71" fmla="*/ 35721 h 532"/>
                <a:gd name="T72" fmla="*/ 99350 w 634"/>
                <a:gd name="T73" fmla="*/ 38295 h 532"/>
                <a:gd name="T74" fmla="*/ 97670 w 634"/>
                <a:gd name="T75" fmla="*/ 44099 h 532"/>
                <a:gd name="T76" fmla="*/ 101759 w 634"/>
                <a:gd name="T77" fmla="*/ 50537 h 532"/>
                <a:gd name="T78" fmla="*/ 108043 w 634"/>
                <a:gd name="T79" fmla="*/ 43986 h 532"/>
                <a:gd name="T80" fmla="*/ 114349 w 634"/>
                <a:gd name="T81" fmla="*/ 39085 h 532"/>
                <a:gd name="T82" fmla="*/ 118674 w 634"/>
                <a:gd name="T83" fmla="*/ 42448 h 532"/>
                <a:gd name="T84" fmla="*/ 118837 w 634"/>
                <a:gd name="T85" fmla="*/ 49523 h 532"/>
                <a:gd name="T86" fmla="*/ 111514 w 634"/>
                <a:gd name="T87" fmla="*/ 53934 h 532"/>
                <a:gd name="T88" fmla="*/ 111969 w 634"/>
                <a:gd name="T89" fmla="*/ 58466 h 532"/>
                <a:gd name="T90" fmla="*/ 98763 w 634"/>
                <a:gd name="T91" fmla="*/ 61006 h 532"/>
                <a:gd name="T92" fmla="*/ 115389 w 634"/>
                <a:gd name="T93" fmla="*/ 62560 h 532"/>
                <a:gd name="T94" fmla="*/ 23072 w 634"/>
                <a:gd name="T95" fmla="*/ 15977 h 532"/>
                <a:gd name="T96" fmla="*/ 32816 w 634"/>
                <a:gd name="T97" fmla="*/ 6200 h 532"/>
                <a:gd name="T98" fmla="*/ 93727 w 634"/>
                <a:gd name="T99" fmla="*/ 26008 h 532"/>
                <a:gd name="T100" fmla="*/ 93422 w 634"/>
                <a:gd name="T101" fmla="*/ 27621 h 532"/>
                <a:gd name="T102" fmla="*/ 102973 w 634"/>
                <a:gd name="T103" fmla="*/ 29159 h 5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sp>
          <p:nvSpPr>
            <p:cNvPr id="7" name="Freeform 25"/>
            <p:cNvSpPr>
              <a:spLocks noChangeAspect="1"/>
            </p:cNvSpPr>
            <p:nvPr/>
          </p:nvSpPr>
          <p:spPr bwMode="auto">
            <a:xfrm>
              <a:off x="1610" y="2844"/>
              <a:ext cx="433" cy="549"/>
            </a:xfrm>
            <a:custGeom>
              <a:avLst/>
              <a:gdLst>
                <a:gd name="T0" fmla="*/ 57637 w 322"/>
                <a:gd name="T1" fmla="*/ 22688 h 409"/>
                <a:gd name="T2" fmla="*/ 39137 w 322"/>
                <a:gd name="T3" fmla="*/ 13391 h 409"/>
                <a:gd name="T4" fmla="*/ 17320 w 322"/>
                <a:gd name="T5" fmla="*/ 41447 h 409"/>
                <a:gd name="T6" fmla="*/ 37801 w 322"/>
                <a:gd name="T7" fmla="*/ 68386 h 409"/>
                <a:gd name="T8" fmla="*/ 56636 w 322"/>
                <a:gd name="T9" fmla="*/ 58805 h 409"/>
                <a:gd name="T10" fmla="*/ 65850 w 322"/>
                <a:gd name="T11" fmla="*/ 68386 h 409"/>
                <a:gd name="T12" fmla="*/ 35776 w 322"/>
                <a:gd name="T13" fmla="*/ 81867 h 409"/>
                <a:gd name="T14" fmla="*/ 0 w 322"/>
                <a:gd name="T15" fmla="*/ 40894 h 409"/>
                <a:gd name="T16" fmla="*/ 38709 w 322"/>
                <a:gd name="T17" fmla="*/ 0 h 409"/>
                <a:gd name="T18" fmla="*/ 66561 w 322"/>
                <a:gd name="T19" fmla="*/ 12597 h 409"/>
                <a:gd name="T20" fmla="*/ 57637 w 322"/>
                <a:gd name="T21" fmla="*/ 22688 h 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sp>
          <p:nvSpPr>
            <p:cNvPr id="8" name="Freeform 26"/>
            <p:cNvSpPr>
              <a:spLocks noChangeAspect="1" noEditPoints="1"/>
            </p:cNvSpPr>
            <p:nvPr/>
          </p:nvSpPr>
          <p:spPr bwMode="auto">
            <a:xfrm>
              <a:off x="2097" y="2844"/>
              <a:ext cx="100" cy="536"/>
            </a:xfrm>
            <a:custGeom>
              <a:avLst/>
              <a:gdLst>
                <a:gd name="T0" fmla="*/ 0 w 179"/>
                <a:gd name="T1" fmla="*/ 1 h 947"/>
                <a:gd name="T2" fmla="*/ 0 w 179"/>
                <a:gd name="T3" fmla="*/ 0 h 947"/>
                <a:gd name="T4" fmla="*/ 1 w 179"/>
                <a:gd name="T5" fmla="*/ 0 h 947"/>
                <a:gd name="T6" fmla="*/ 1 w 179"/>
                <a:gd name="T7" fmla="*/ 1 h 947"/>
                <a:gd name="T8" fmla="*/ 0 w 179"/>
                <a:gd name="T9" fmla="*/ 1 h 947"/>
                <a:gd name="T10" fmla="*/ 1 w 179"/>
                <a:gd name="T11" fmla="*/ 1 h 947"/>
                <a:gd name="T12" fmla="*/ 1 w 179"/>
                <a:gd name="T13" fmla="*/ 1 h 947"/>
                <a:gd name="T14" fmla="*/ 1 w 179"/>
                <a:gd name="T15" fmla="*/ 1 h 947"/>
                <a:gd name="T16" fmla="*/ 1 w 179"/>
                <a:gd name="T17" fmla="*/ 1 h 947"/>
                <a:gd name="T18" fmla="*/ 1 w 179"/>
                <a:gd name="T19" fmla="*/ 1 h 9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sp>
          <p:nvSpPr>
            <p:cNvPr id="9" name="Freeform 27"/>
            <p:cNvSpPr>
              <a:spLocks noChangeAspect="1"/>
            </p:cNvSpPr>
            <p:nvPr/>
          </p:nvSpPr>
          <p:spPr bwMode="auto">
            <a:xfrm>
              <a:off x="2238" y="2844"/>
              <a:ext cx="270" cy="545"/>
            </a:xfrm>
            <a:custGeom>
              <a:avLst/>
              <a:gdLst>
                <a:gd name="T0" fmla="*/ 24305 w 201"/>
                <a:gd name="T1" fmla="*/ 78057 h 407"/>
                <a:gd name="T2" fmla="*/ 7843 w 201"/>
                <a:gd name="T3" fmla="*/ 62747 h 407"/>
                <a:gd name="T4" fmla="*/ 7843 w 201"/>
                <a:gd name="T5" fmla="*/ 29889 h 407"/>
                <a:gd name="T6" fmla="*/ 0 w 201"/>
                <a:gd name="T7" fmla="*/ 29889 h 407"/>
                <a:gd name="T8" fmla="*/ 0 w 201"/>
                <a:gd name="T9" fmla="*/ 18530 h 407"/>
                <a:gd name="T10" fmla="*/ 8226 w 201"/>
                <a:gd name="T11" fmla="*/ 18530 h 407"/>
                <a:gd name="T12" fmla="*/ 8468 w 201"/>
                <a:gd name="T13" fmla="*/ 2855 h 407"/>
                <a:gd name="T14" fmla="*/ 23192 w 201"/>
                <a:gd name="T15" fmla="*/ 0 h 407"/>
                <a:gd name="T16" fmla="*/ 23192 w 201"/>
                <a:gd name="T17" fmla="*/ 18530 h 407"/>
                <a:gd name="T18" fmla="*/ 35500 w 201"/>
                <a:gd name="T19" fmla="*/ 18530 h 407"/>
                <a:gd name="T20" fmla="*/ 35500 w 201"/>
                <a:gd name="T21" fmla="*/ 29889 h 407"/>
                <a:gd name="T22" fmla="*/ 23192 w 201"/>
                <a:gd name="T23" fmla="*/ 29889 h 407"/>
                <a:gd name="T24" fmla="*/ 23192 w 201"/>
                <a:gd name="T25" fmla="*/ 57765 h 407"/>
                <a:gd name="T26" fmla="*/ 23224 w 201"/>
                <a:gd name="T27" fmla="*/ 62747 h 407"/>
                <a:gd name="T28" fmla="*/ 28463 w 201"/>
                <a:gd name="T29" fmla="*/ 66147 h 407"/>
                <a:gd name="T30" fmla="*/ 37036 w 201"/>
                <a:gd name="T31" fmla="*/ 62450 h 407"/>
                <a:gd name="T32" fmla="*/ 40822 w 201"/>
                <a:gd name="T33" fmla="*/ 72456 h 407"/>
                <a:gd name="T34" fmla="*/ 24305 w 201"/>
                <a:gd name="T35" fmla="*/ 78057 h 4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sp>
          <p:nvSpPr>
            <p:cNvPr id="10" name="Freeform 28"/>
            <p:cNvSpPr>
              <a:spLocks noChangeAspect="1"/>
            </p:cNvSpPr>
            <p:nvPr/>
          </p:nvSpPr>
          <p:spPr bwMode="auto">
            <a:xfrm>
              <a:off x="2500" y="2973"/>
              <a:ext cx="399" cy="578"/>
            </a:xfrm>
            <a:custGeom>
              <a:avLst/>
              <a:gdLst>
                <a:gd name="T0" fmla="*/ 20047 w 300"/>
                <a:gd name="T1" fmla="*/ 78481 h 433"/>
                <a:gd name="T2" fmla="*/ 7049 w 300"/>
                <a:gd name="T3" fmla="*/ 78481 h 433"/>
                <a:gd name="T4" fmla="*/ 17388 w 300"/>
                <a:gd name="T5" fmla="*/ 54130 h 433"/>
                <a:gd name="T6" fmla="*/ 0 w 300"/>
                <a:gd name="T7" fmla="*/ 0 h 433"/>
                <a:gd name="T8" fmla="*/ 13942 w 300"/>
                <a:gd name="T9" fmla="*/ 0 h 433"/>
                <a:gd name="T10" fmla="*/ 21992 w 300"/>
                <a:gd name="T11" fmla="*/ 30670 h 433"/>
                <a:gd name="T12" fmla="*/ 23584 w 300"/>
                <a:gd name="T13" fmla="*/ 37973 h 433"/>
                <a:gd name="T14" fmla="*/ 25603 w 300"/>
                <a:gd name="T15" fmla="*/ 32516 h 433"/>
                <a:gd name="T16" fmla="*/ 37491 w 300"/>
                <a:gd name="T17" fmla="*/ 0 h 433"/>
                <a:gd name="T18" fmla="*/ 50887 w 300"/>
                <a:gd name="T19" fmla="*/ 0 h 433"/>
                <a:gd name="T20" fmla="*/ 20047 w 300"/>
                <a:gd name="T21" fmla="*/ 78481 h 4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sp>
          <p:nvSpPr>
            <p:cNvPr id="11" name="Freeform 29"/>
            <p:cNvSpPr>
              <a:spLocks noChangeAspect="1" noEditPoints="1"/>
            </p:cNvSpPr>
            <p:nvPr/>
          </p:nvSpPr>
          <p:spPr bwMode="auto">
            <a:xfrm>
              <a:off x="2883" y="3605"/>
              <a:ext cx="391" cy="549"/>
            </a:xfrm>
            <a:custGeom>
              <a:avLst/>
              <a:gdLst>
                <a:gd name="T0" fmla="*/ 39879 w 293"/>
                <a:gd name="T1" fmla="*/ 74269 h 411"/>
                <a:gd name="T2" fmla="*/ 39208 w 293"/>
                <a:gd name="T3" fmla="*/ 64863 h 411"/>
                <a:gd name="T4" fmla="*/ 20596 w 293"/>
                <a:gd name="T5" fmla="*/ 75320 h 411"/>
                <a:gd name="T6" fmla="*/ 0 w 293"/>
                <a:gd name="T7" fmla="*/ 46318 h 411"/>
                <a:gd name="T8" fmla="*/ 23304 w 293"/>
                <a:gd name="T9" fmla="*/ 16320 h 411"/>
                <a:gd name="T10" fmla="*/ 38706 w 293"/>
                <a:gd name="T11" fmla="*/ 22962 h 411"/>
                <a:gd name="T12" fmla="*/ 38326 w 293"/>
                <a:gd name="T13" fmla="*/ 16320 h 411"/>
                <a:gd name="T14" fmla="*/ 38326 w 293"/>
                <a:gd name="T15" fmla="*/ 0 h 411"/>
                <a:gd name="T16" fmla="*/ 52088 w 293"/>
                <a:gd name="T17" fmla="*/ 0 h 411"/>
                <a:gd name="T18" fmla="*/ 52088 w 293"/>
                <a:gd name="T19" fmla="*/ 63820 h 411"/>
                <a:gd name="T20" fmla="*/ 52167 w 293"/>
                <a:gd name="T21" fmla="*/ 67654 h 411"/>
                <a:gd name="T22" fmla="*/ 52812 w 293"/>
                <a:gd name="T23" fmla="*/ 74269 h 411"/>
                <a:gd name="T24" fmla="*/ 39879 w 293"/>
                <a:gd name="T25" fmla="*/ 74269 h 411"/>
                <a:gd name="T26" fmla="*/ 38038 w 293"/>
                <a:gd name="T27" fmla="*/ 37066 h 411"/>
                <a:gd name="T28" fmla="*/ 26511 w 293"/>
                <a:gd name="T29" fmla="*/ 27187 h 411"/>
                <a:gd name="T30" fmla="*/ 13641 w 293"/>
                <a:gd name="T31" fmla="*/ 45673 h 411"/>
                <a:gd name="T32" fmla="*/ 23824 w 293"/>
                <a:gd name="T33" fmla="*/ 63659 h 411"/>
                <a:gd name="T34" fmla="*/ 35109 w 293"/>
                <a:gd name="T35" fmla="*/ 57260 h 411"/>
                <a:gd name="T36" fmla="*/ 38792 w 293"/>
                <a:gd name="T37" fmla="*/ 44186 h 411"/>
                <a:gd name="T38" fmla="*/ 38038 w 293"/>
                <a:gd name="T39" fmla="*/ 37066 h 4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sp>
          <p:nvSpPr>
            <p:cNvPr id="12" name="Freeform 30"/>
            <p:cNvSpPr>
              <a:spLocks noChangeAspect="1"/>
            </p:cNvSpPr>
            <p:nvPr/>
          </p:nvSpPr>
          <p:spPr bwMode="auto">
            <a:xfrm>
              <a:off x="1610" y="3605"/>
              <a:ext cx="449" cy="553"/>
            </a:xfrm>
            <a:custGeom>
              <a:avLst/>
              <a:gdLst>
                <a:gd name="T0" fmla="*/ 54110 w 336"/>
                <a:gd name="T1" fmla="*/ 20557 h 414"/>
                <a:gd name="T2" fmla="*/ 36655 w 336"/>
                <a:gd name="T3" fmla="*/ 12174 h 414"/>
                <a:gd name="T4" fmla="*/ 15446 w 336"/>
                <a:gd name="T5" fmla="*/ 37698 h 414"/>
                <a:gd name="T6" fmla="*/ 36607 w 336"/>
                <a:gd name="T7" fmla="*/ 64179 h 414"/>
                <a:gd name="T8" fmla="*/ 48531 w 336"/>
                <a:gd name="T9" fmla="*/ 60992 h 414"/>
                <a:gd name="T10" fmla="*/ 48531 w 336"/>
                <a:gd name="T11" fmla="*/ 46308 h 414"/>
                <a:gd name="T12" fmla="*/ 48531 w 336"/>
                <a:gd name="T13" fmla="*/ 39642 h 414"/>
                <a:gd name="T14" fmla="*/ 61615 w 336"/>
                <a:gd name="T15" fmla="*/ 39642 h 414"/>
                <a:gd name="T16" fmla="*/ 61615 w 336"/>
                <a:gd name="T17" fmla="*/ 68250 h 414"/>
                <a:gd name="T18" fmla="*/ 34981 w 336"/>
                <a:gd name="T19" fmla="*/ 75888 h 414"/>
                <a:gd name="T20" fmla="*/ 0 w 336"/>
                <a:gd name="T21" fmla="*/ 38146 h 414"/>
                <a:gd name="T22" fmla="*/ 35436 w 336"/>
                <a:gd name="T23" fmla="*/ 0 h 414"/>
                <a:gd name="T24" fmla="*/ 62102 w 336"/>
                <a:gd name="T25" fmla="*/ 11690 h 414"/>
                <a:gd name="T26" fmla="*/ 54110 w 336"/>
                <a:gd name="T27" fmla="*/ 20557 h 4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sp>
          <p:nvSpPr>
            <p:cNvPr id="13" name="Freeform 31"/>
            <p:cNvSpPr>
              <a:spLocks noChangeAspect="1"/>
            </p:cNvSpPr>
            <p:nvPr/>
          </p:nvSpPr>
          <p:spPr bwMode="auto">
            <a:xfrm>
              <a:off x="2126" y="3734"/>
              <a:ext cx="362" cy="424"/>
            </a:xfrm>
            <a:custGeom>
              <a:avLst/>
              <a:gdLst>
                <a:gd name="T0" fmla="*/ 36049 w 271"/>
                <a:gd name="T1" fmla="*/ 64523 h 315"/>
                <a:gd name="T2" fmla="*/ 35688 w 271"/>
                <a:gd name="T3" fmla="*/ 58340 h 315"/>
                <a:gd name="T4" fmla="*/ 35688 w 271"/>
                <a:gd name="T5" fmla="*/ 55298 h 315"/>
                <a:gd name="T6" fmla="*/ 16461 w 271"/>
                <a:gd name="T7" fmla="*/ 66310 h 315"/>
                <a:gd name="T8" fmla="*/ 0 w 271"/>
                <a:gd name="T9" fmla="*/ 46647 h 315"/>
                <a:gd name="T10" fmla="*/ 0 w 271"/>
                <a:gd name="T11" fmla="*/ 0 h 315"/>
                <a:gd name="T12" fmla="*/ 14012 w 271"/>
                <a:gd name="T13" fmla="*/ 0 h 315"/>
                <a:gd name="T14" fmla="*/ 14012 w 271"/>
                <a:gd name="T15" fmla="*/ 42041 h 315"/>
                <a:gd name="T16" fmla="*/ 20356 w 271"/>
                <a:gd name="T17" fmla="*/ 52261 h 315"/>
                <a:gd name="T18" fmla="*/ 35055 w 271"/>
                <a:gd name="T19" fmla="*/ 32604 h 315"/>
                <a:gd name="T20" fmla="*/ 35055 w 271"/>
                <a:gd name="T21" fmla="*/ 0 h 315"/>
                <a:gd name="T22" fmla="*/ 49026 w 271"/>
                <a:gd name="T23" fmla="*/ 0 h 315"/>
                <a:gd name="T24" fmla="*/ 49026 w 271"/>
                <a:gd name="T25" fmla="*/ 51892 h 315"/>
                <a:gd name="T26" fmla="*/ 49197 w 271"/>
                <a:gd name="T27" fmla="*/ 57371 h 315"/>
                <a:gd name="T28" fmla="*/ 49773 w 271"/>
                <a:gd name="T29" fmla="*/ 64523 h 315"/>
                <a:gd name="T30" fmla="*/ 36049 w 271"/>
                <a:gd name="T31" fmla="*/ 64523 h 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sp>
          <p:nvSpPr>
            <p:cNvPr id="14" name="Freeform 32"/>
            <p:cNvSpPr>
              <a:spLocks noChangeAspect="1" noEditPoints="1"/>
            </p:cNvSpPr>
            <p:nvPr/>
          </p:nvSpPr>
          <p:spPr bwMode="auto">
            <a:xfrm>
              <a:off x="2550" y="3601"/>
              <a:ext cx="104" cy="545"/>
            </a:xfrm>
            <a:custGeom>
              <a:avLst/>
              <a:gdLst>
                <a:gd name="T0" fmla="*/ 0 w 182"/>
                <a:gd name="T1" fmla="*/ 1 h 959"/>
                <a:gd name="T2" fmla="*/ 0 w 182"/>
                <a:gd name="T3" fmla="*/ 0 h 959"/>
                <a:gd name="T4" fmla="*/ 1 w 182"/>
                <a:gd name="T5" fmla="*/ 0 h 959"/>
                <a:gd name="T6" fmla="*/ 1 w 182"/>
                <a:gd name="T7" fmla="*/ 1 h 959"/>
                <a:gd name="T8" fmla="*/ 0 w 182"/>
                <a:gd name="T9" fmla="*/ 1 h 959"/>
                <a:gd name="T10" fmla="*/ 1 w 182"/>
                <a:gd name="T11" fmla="*/ 1 h 959"/>
                <a:gd name="T12" fmla="*/ 1 w 182"/>
                <a:gd name="T13" fmla="*/ 1 h 959"/>
                <a:gd name="T14" fmla="*/ 1 w 182"/>
                <a:gd name="T15" fmla="*/ 1 h 959"/>
                <a:gd name="T16" fmla="*/ 1 w 182"/>
                <a:gd name="T17" fmla="*/ 1 h 959"/>
                <a:gd name="T18" fmla="*/ 1 w 182"/>
                <a:gd name="T19" fmla="*/ 1 h 9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sp>
          <p:nvSpPr>
            <p:cNvPr id="15" name="Rectangle 33"/>
            <p:cNvSpPr>
              <a:spLocks noChangeAspect="1" noChangeArrowheads="1"/>
            </p:cNvSpPr>
            <p:nvPr/>
          </p:nvSpPr>
          <p:spPr bwMode="auto">
            <a:xfrm>
              <a:off x="2725" y="3601"/>
              <a:ext cx="100" cy="5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altLang="en-US" dirty="0" smtClean="0">
                <a:solidFill>
                  <a:srgbClr val="000000"/>
                </a:solidFill>
              </a:endParaRPr>
            </a:p>
          </p:txBody>
        </p:sp>
        <p:sp>
          <p:nvSpPr>
            <p:cNvPr id="16" name="Freeform 34"/>
            <p:cNvSpPr>
              <a:spLocks noChangeAspect="1"/>
            </p:cNvSpPr>
            <p:nvPr/>
          </p:nvSpPr>
          <p:spPr bwMode="auto">
            <a:xfrm>
              <a:off x="3320" y="3726"/>
              <a:ext cx="320" cy="432"/>
            </a:xfrm>
            <a:custGeom>
              <a:avLst/>
              <a:gdLst>
                <a:gd name="T0" fmla="*/ 22332 w 239"/>
                <a:gd name="T1" fmla="*/ 60618 h 323"/>
                <a:gd name="T2" fmla="*/ 0 w 239"/>
                <a:gd name="T3" fmla="*/ 54824 h 323"/>
                <a:gd name="T4" fmla="*/ 4606 w 239"/>
                <a:gd name="T5" fmla="*/ 44064 h 323"/>
                <a:gd name="T6" fmla="*/ 21546 w 239"/>
                <a:gd name="T7" fmla="*/ 49636 h 323"/>
                <a:gd name="T8" fmla="*/ 31076 w 239"/>
                <a:gd name="T9" fmla="*/ 42894 h 323"/>
                <a:gd name="T10" fmla="*/ 21546 w 239"/>
                <a:gd name="T11" fmla="*/ 35722 h 323"/>
                <a:gd name="T12" fmla="*/ 9670 w 239"/>
                <a:gd name="T13" fmla="*/ 32824 h 323"/>
                <a:gd name="T14" fmla="*/ 2477 w 239"/>
                <a:gd name="T15" fmla="*/ 19325 h 323"/>
                <a:gd name="T16" fmla="*/ 25447 w 239"/>
                <a:gd name="T17" fmla="*/ 0 h 323"/>
                <a:gd name="T18" fmla="*/ 45629 w 239"/>
                <a:gd name="T19" fmla="*/ 4921 h 323"/>
                <a:gd name="T20" fmla="*/ 41834 w 239"/>
                <a:gd name="T21" fmla="*/ 16194 h 323"/>
                <a:gd name="T22" fmla="*/ 26057 w 239"/>
                <a:gd name="T23" fmla="*/ 11164 h 323"/>
                <a:gd name="T24" fmla="*/ 16953 w 239"/>
                <a:gd name="T25" fmla="*/ 17846 h 323"/>
                <a:gd name="T26" fmla="*/ 19512 w 239"/>
                <a:gd name="T27" fmla="*/ 22077 h 323"/>
                <a:gd name="T28" fmla="*/ 22622 w 239"/>
                <a:gd name="T29" fmla="*/ 23221 h 323"/>
                <a:gd name="T30" fmla="*/ 26481 w 239"/>
                <a:gd name="T31" fmla="*/ 23664 h 323"/>
                <a:gd name="T32" fmla="*/ 45629 w 239"/>
                <a:gd name="T33" fmla="*/ 40991 h 323"/>
                <a:gd name="T34" fmla="*/ 22332 w 239"/>
                <a:gd name="T35" fmla="*/ 60618 h 3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grpSp>
      <p:sp>
        <p:nvSpPr>
          <p:cNvPr id="3074" name="Rectangle 2"/>
          <p:cNvSpPr>
            <a:spLocks noGrp="1" noChangeArrowheads="1"/>
          </p:cNvSpPr>
          <p:nvPr>
            <p:ph type="ctrTitle"/>
          </p:nvPr>
        </p:nvSpPr>
        <p:spPr>
          <a:xfrm>
            <a:off x="355600" y="2233613"/>
            <a:ext cx="7324725" cy="763587"/>
          </a:xfrm>
        </p:spPr>
        <p:txBody>
          <a:bodyPr/>
          <a:lstStyle>
            <a:lvl1pPr>
              <a:defRPr sz="5300"/>
            </a:lvl1pPr>
          </a:lstStyle>
          <a:p>
            <a:r>
              <a:rPr lang="en-GB"/>
              <a:t>Click to edit Master</a:t>
            </a:r>
          </a:p>
        </p:txBody>
      </p:sp>
      <p:sp>
        <p:nvSpPr>
          <p:cNvPr id="3075" name="Rectangle 3"/>
          <p:cNvSpPr>
            <a:spLocks noGrp="1" noChangeArrowheads="1"/>
          </p:cNvSpPr>
          <p:nvPr>
            <p:ph type="subTitle" idx="1"/>
          </p:nvPr>
        </p:nvSpPr>
        <p:spPr>
          <a:xfrm>
            <a:off x="357188" y="6234113"/>
            <a:ext cx="5180012" cy="334962"/>
          </a:xfrm>
          <a:solidFill>
            <a:srgbClr val="FF0000"/>
          </a:solidFill>
        </p:spPr>
        <p:txBody>
          <a:bodyPr wrap="none" lIns="36000" rIns="36000" anchor="ctr">
            <a:spAutoFit/>
          </a:bodyPr>
          <a:lstStyle>
            <a:lvl1pPr>
              <a:defRPr sz="2200">
                <a:solidFill>
                  <a:schemeClr val="bg1"/>
                </a:solidFill>
              </a:defRPr>
            </a:lvl1pPr>
          </a:lstStyle>
          <a:p>
            <a:r>
              <a:rPr lang="en-GB"/>
              <a:t>Click to edit Master subtitle style</a:t>
            </a:r>
          </a:p>
        </p:txBody>
      </p:sp>
      <p:sp>
        <p:nvSpPr>
          <p:cNvPr id="17" name="Rectangle 4"/>
          <p:cNvSpPr>
            <a:spLocks noGrp="1" noChangeArrowheads="1"/>
          </p:cNvSpPr>
          <p:nvPr>
            <p:ph type="dt" sz="half" idx="10"/>
          </p:nvPr>
        </p:nvSpPr>
        <p:spPr bwMode="auto">
          <a:xfrm>
            <a:off x="357188" y="4076700"/>
            <a:ext cx="1693862" cy="360363"/>
          </a:xfrm>
          <a:prstGeom prst="rect">
            <a:avLst/>
          </a:prstGeom>
          <a:ln>
            <a:miter lim="800000"/>
            <a:headEnd/>
            <a:tailEnd/>
          </a:ln>
        </p:spPr>
        <p:txBody>
          <a:bodyPr vert="horz" wrap="none" lIns="0" tIns="0" rIns="0" bIns="0" numCol="1" anchor="t" anchorCtr="0" compatLnSpc="1">
            <a:prstTxWarp prst="textNoShape">
              <a:avLst/>
            </a:prstTxWarp>
          </a:bodyPr>
          <a:lstStyle>
            <a:lvl1pPr eaLnBrk="1" hangingPunct="1">
              <a:lnSpc>
                <a:spcPct val="90000"/>
              </a:lnSpc>
              <a:defRPr sz="2400">
                <a:solidFill>
                  <a:srgbClr val="BBB1A5"/>
                </a:solidFill>
                <a:latin typeface="+mn-lt"/>
                <a:cs typeface="Arial" charset="0"/>
              </a:defRPr>
            </a:lvl1pPr>
          </a:lstStyle>
          <a:p>
            <a:pPr fontAlgn="base">
              <a:spcBef>
                <a:spcPct val="0"/>
              </a:spcBef>
              <a:spcAft>
                <a:spcPct val="0"/>
              </a:spcAft>
              <a:defRPr/>
            </a:pPr>
            <a:fld id="{C2272BAE-5783-41E9-990F-D0B1B8834505}" type="datetime1">
              <a:rPr lang="en-US"/>
              <a:pPr fontAlgn="base">
                <a:spcBef>
                  <a:spcPct val="0"/>
                </a:spcBef>
                <a:spcAft>
                  <a:spcPct val="0"/>
                </a:spcAft>
                <a:defRPr/>
              </a:pPr>
              <a:t>5/10/2016</a:t>
            </a:fld>
            <a:endParaRPr lang="en-GB" dirty="0"/>
          </a:p>
        </p:txBody>
      </p:sp>
    </p:spTree>
    <p:extLst>
      <p:ext uri="{BB962C8B-B14F-4D97-AF65-F5344CB8AC3E}">
        <p14:creationId xmlns:p14="http://schemas.microsoft.com/office/powerpoint/2010/main" val="1661683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3722105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269456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7188" y="1341438"/>
            <a:ext cx="4143375"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3" y="1341438"/>
            <a:ext cx="4144962"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531608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2907746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739740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7188" y="1341438"/>
            <a:ext cx="4143375"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3" y="1341438"/>
            <a:ext cx="4144962"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919028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652048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2295584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741504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963425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8138" y="266700"/>
            <a:ext cx="2109787" cy="57864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7188" y="266700"/>
            <a:ext cx="6178550"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2230569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57188" y="266700"/>
            <a:ext cx="3783012" cy="338138"/>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357188" y="1341438"/>
            <a:ext cx="4143375"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52963" y="1341438"/>
            <a:ext cx="4144962"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357188" y="3773488"/>
            <a:ext cx="4143375"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52963" y="3773488"/>
            <a:ext cx="4144962"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3666858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57188" y="266700"/>
            <a:ext cx="3783012" cy="338138"/>
          </a:xfrm>
        </p:spPr>
        <p:txBody>
          <a:bodyPr/>
          <a:lstStyle/>
          <a:p>
            <a:r>
              <a:rPr lang="en-US" smtClean="0"/>
              <a:t>Click to edit Master title style</a:t>
            </a:r>
            <a:endParaRPr lang="en-GB"/>
          </a:p>
        </p:txBody>
      </p:sp>
      <p:sp>
        <p:nvSpPr>
          <p:cNvPr id="3" name="Chart Placeholder 2"/>
          <p:cNvSpPr>
            <a:spLocks noGrp="1"/>
          </p:cNvSpPr>
          <p:nvPr>
            <p:ph type="chart" sz="half" idx="1"/>
          </p:nvPr>
        </p:nvSpPr>
        <p:spPr>
          <a:xfrm>
            <a:off x="357188" y="1341438"/>
            <a:ext cx="4143375" cy="4711700"/>
          </a:xfrm>
        </p:spPr>
        <p:txBody>
          <a:bodyPr/>
          <a:lstStyle/>
          <a:p>
            <a:pPr lvl="0"/>
            <a:endParaRPr lang="en-GB" noProof="0" dirty="0"/>
          </a:p>
        </p:txBody>
      </p:sp>
      <p:sp>
        <p:nvSpPr>
          <p:cNvPr id="4" name="Text Placeholder 3"/>
          <p:cNvSpPr>
            <a:spLocks noGrp="1"/>
          </p:cNvSpPr>
          <p:nvPr>
            <p:ph type="body" sz="half" idx="2"/>
          </p:nvPr>
        </p:nvSpPr>
        <p:spPr>
          <a:xfrm>
            <a:off x="4652963" y="1341438"/>
            <a:ext cx="4144962" cy="471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709232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2571590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2"/>
            <a:ext cx="10806979" cy="590349"/>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GB" dirty="0" smtClean="0"/>
              <a:t>Version 1.0 24.04.2014</a:t>
            </a:r>
            <a:endParaRPr lang="en-GB" dirty="0"/>
          </a:p>
        </p:txBody>
      </p:sp>
    </p:spTree>
    <p:extLst>
      <p:ext uri="{BB962C8B-B14F-4D97-AF65-F5344CB8AC3E}">
        <p14:creationId xmlns:p14="http://schemas.microsoft.com/office/powerpoint/2010/main" val="1811494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3415114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3429303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4060461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3606154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4262394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8138" y="266700"/>
            <a:ext cx="2109787" cy="57864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7188" y="266700"/>
            <a:ext cx="6178550"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3433388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57188" y="266700"/>
            <a:ext cx="3783012" cy="338138"/>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357188" y="1341438"/>
            <a:ext cx="4143375"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52963" y="1341438"/>
            <a:ext cx="4144962"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357188" y="3773488"/>
            <a:ext cx="4143375"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52963" y="3773488"/>
            <a:ext cx="4144962"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1266867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57188" y="266700"/>
            <a:ext cx="3783012" cy="338138"/>
          </a:xfrm>
        </p:spPr>
        <p:txBody>
          <a:bodyPr/>
          <a:lstStyle/>
          <a:p>
            <a:r>
              <a:rPr lang="en-US" smtClean="0"/>
              <a:t>Click to edit Master title style</a:t>
            </a:r>
            <a:endParaRPr lang="en-GB"/>
          </a:p>
        </p:txBody>
      </p:sp>
      <p:sp>
        <p:nvSpPr>
          <p:cNvPr id="3" name="Chart Placeholder 2"/>
          <p:cNvSpPr>
            <a:spLocks noGrp="1"/>
          </p:cNvSpPr>
          <p:nvPr>
            <p:ph type="chart" sz="half" idx="1"/>
          </p:nvPr>
        </p:nvSpPr>
        <p:spPr>
          <a:xfrm>
            <a:off x="357188" y="1341438"/>
            <a:ext cx="4143375" cy="4711700"/>
          </a:xfrm>
        </p:spPr>
        <p:txBody>
          <a:bodyPr/>
          <a:lstStyle/>
          <a:p>
            <a:pPr lvl="0"/>
            <a:endParaRPr lang="en-GB" noProof="0" dirty="0" smtClean="0"/>
          </a:p>
        </p:txBody>
      </p:sp>
      <p:sp>
        <p:nvSpPr>
          <p:cNvPr id="4" name="Text Placeholder 3"/>
          <p:cNvSpPr>
            <a:spLocks noGrp="1"/>
          </p:cNvSpPr>
          <p:nvPr>
            <p:ph type="body" sz="half" idx="2"/>
          </p:nvPr>
        </p:nvSpPr>
        <p:spPr>
          <a:xfrm>
            <a:off x="4652963" y="1341438"/>
            <a:ext cx="4144962" cy="471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3117088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dirty="0" smtClean="0"/>
              <a:t>Version 1.0 24.04.2014</a:t>
            </a:r>
            <a:endParaRPr lang="en-GB" dirty="0"/>
          </a:p>
        </p:txBody>
      </p:sp>
      <p:sp>
        <p:nvSpPr>
          <p:cNvPr id="5" name="TextBox 4"/>
          <p:cNvSpPr txBox="1"/>
          <p:nvPr userDrawn="1"/>
        </p:nvSpPr>
        <p:spPr>
          <a:xfrm>
            <a:off x="8453294" y="0"/>
            <a:ext cx="690706" cy="338554"/>
          </a:xfrm>
          <a:prstGeom prst="rect">
            <a:avLst/>
          </a:prstGeom>
          <a:noFill/>
        </p:spPr>
        <p:txBody>
          <a:bodyPr wrap="square" rtlCol="0">
            <a:spAutoFit/>
          </a:bodyPr>
          <a:lstStyle/>
          <a:p>
            <a:pPr algn="r"/>
            <a:fld id="{371E44BA-C53E-41FF-B9BB-64AE01A1D5B4}" type="slidenum">
              <a:rPr lang="en-GB" sz="1600" b="1">
                <a:solidFill>
                  <a:srgbClr val="FF0000"/>
                </a:solidFill>
              </a:rPr>
              <a:pPr algn="r"/>
              <a:t>‹#›</a:t>
            </a:fld>
            <a:endParaRPr lang="en-GB" sz="1400" b="1" dirty="0">
              <a:solidFill>
                <a:srgbClr val="FF0000"/>
              </a:solidFill>
            </a:endParaRPr>
          </a:p>
        </p:txBody>
      </p:sp>
    </p:spTree>
    <p:extLst>
      <p:ext uri="{BB962C8B-B14F-4D97-AF65-F5344CB8AC3E}">
        <p14:creationId xmlns:p14="http://schemas.microsoft.com/office/powerpoint/2010/main" val="538915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2"/>
            <a:ext cx="10806979" cy="590349"/>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GB" dirty="0" smtClean="0"/>
              <a:t>Version 1.0 24.04.2014</a:t>
            </a:r>
            <a:endParaRPr lang="en-GB" dirty="0"/>
          </a:p>
        </p:txBody>
      </p:sp>
    </p:spTree>
    <p:extLst>
      <p:ext uri="{BB962C8B-B14F-4D97-AF65-F5344CB8AC3E}">
        <p14:creationId xmlns:p14="http://schemas.microsoft.com/office/powerpoint/2010/main" val="3210867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357188" y="1341438"/>
            <a:ext cx="4143375"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3" y="1341438"/>
            <a:ext cx="4144962"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ftr" sz="quarter" idx="10"/>
          </p:nvPr>
        </p:nvSpPr>
        <p:spPr>
          <a:ln/>
        </p:spPr>
        <p:txBody>
          <a:bodyPr/>
          <a:lstStyle>
            <a:lvl1pPr>
              <a:defRPr/>
            </a:lvl1pPr>
          </a:lstStyle>
          <a:p>
            <a:pPr>
              <a:defRPr/>
            </a:pPr>
            <a:r>
              <a:rPr lang="en-GB" dirty="0" smtClean="0"/>
              <a:t>Version 1.0 24.04.2014</a:t>
            </a:r>
            <a:endParaRPr lang="en-GB" dirty="0"/>
          </a:p>
        </p:txBody>
      </p:sp>
    </p:spTree>
    <p:extLst>
      <p:ext uri="{BB962C8B-B14F-4D97-AF65-F5344CB8AC3E}">
        <p14:creationId xmlns:p14="http://schemas.microsoft.com/office/powerpoint/2010/main" val="1075287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357188" y="1341438"/>
            <a:ext cx="4143375"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3" y="1341438"/>
            <a:ext cx="4144962"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ftr" sz="quarter" idx="10"/>
          </p:nvPr>
        </p:nvSpPr>
        <p:spPr>
          <a:ln/>
        </p:spPr>
        <p:txBody>
          <a:bodyPr/>
          <a:lstStyle>
            <a:lvl1pPr>
              <a:defRPr/>
            </a:lvl1pPr>
          </a:lstStyle>
          <a:p>
            <a:pPr>
              <a:defRPr/>
            </a:pPr>
            <a:r>
              <a:rPr lang="en-GB" dirty="0" smtClean="0"/>
              <a:t>Version 1.0 24.04.2014</a:t>
            </a:r>
            <a:endParaRPr lang="en-GB" dirty="0"/>
          </a:p>
        </p:txBody>
      </p:sp>
    </p:spTree>
    <p:extLst>
      <p:ext uri="{BB962C8B-B14F-4D97-AF65-F5344CB8AC3E}">
        <p14:creationId xmlns:p14="http://schemas.microsoft.com/office/powerpoint/2010/main" val="1354372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75613"/>
            <a:ext cx="4754040" cy="3410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ftr" sz="quarter" idx="10"/>
          </p:nvPr>
        </p:nvSpPr>
        <p:spPr>
          <a:ln/>
        </p:spPr>
        <p:txBody>
          <a:bodyPr/>
          <a:lstStyle>
            <a:lvl1pPr>
              <a:defRPr/>
            </a:lvl1pPr>
          </a:lstStyle>
          <a:p>
            <a:pPr>
              <a:defRPr/>
            </a:pPr>
            <a:r>
              <a:rPr lang="en-GB" dirty="0" smtClean="0"/>
              <a:t>Version 1.0 24.04.2014</a:t>
            </a:r>
            <a:endParaRPr lang="en-GB" dirty="0"/>
          </a:p>
        </p:txBody>
      </p:sp>
    </p:spTree>
    <p:extLst>
      <p:ext uri="{BB962C8B-B14F-4D97-AF65-F5344CB8AC3E}">
        <p14:creationId xmlns:p14="http://schemas.microsoft.com/office/powerpoint/2010/main" val="1174216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Rectangle 4"/>
          <p:cNvSpPr>
            <a:spLocks noGrp="1" noChangeArrowheads="1"/>
          </p:cNvSpPr>
          <p:nvPr>
            <p:ph type="ftr" sz="quarter" idx="10"/>
          </p:nvPr>
        </p:nvSpPr>
        <p:spPr>
          <a:ln/>
        </p:spPr>
        <p:txBody>
          <a:bodyPr/>
          <a:lstStyle>
            <a:lvl1pPr>
              <a:defRPr/>
            </a:lvl1pPr>
          </a:lstStyle>
          <a:p>
            <a:pPr>
              <a:defRPr/>
            </a:pPr>
            <a:r>
              <a:rPr lang="en-GB" dirty="0" smtClean="0"/>
              <a:t>Version 1.0 24.04.2014</a:t>
            </a:r>
            <a:endParaRPr lang="en-GB" dirty="0"/>
          </a:p>
        </p:txBody>
      </p:sp>
    </p:spTree>
    <p:extLst>
      <p:ext uri="{BB962C8B-B14F-4D97-AF65-F5344CB8AC3E}">
        <p14:creationId xmlns:p14="http://schemas.microsoft.com/office/powerpoint/2010/main" val="442603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GB" dirty="0" smtClean="0"/>
              <a:t>Version 1.0 24.04.2014</a:t>
            </a:r>
            <a:endParaRPr lang="en-GB" dirty="0"/>
          </a:p>
        </p:txBody>
      </p:sp>
    </p:spTree>
    <p:extLst>
      <p:ext uri="{BB962C8B-B14F-4D97-AF65-F5344CB8AC3E}">
        <p14:creationId xmlns:p14="http://schemas.microsoft.com/office/powerpoint/2010/main" val="2976058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21750"/>
            <a:ext cx="4332450" cy="3133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dirty="0" smtClean="0"/>
              <a:t>Version 1.0 24.04.2014</a:t>
            </a:r>
            <a:endParaRPr lang="en-GB" dirty="0"/>
          </a:p>
        </p:txBody>
      </p:sp>
    </p:spTree>
    <p:extLst>
      <p:ext uri="{BB962C8B-B14F-4D97-AF65-F5344CB8AC3E}">
        <p14:creationId xmlns:p14="http://schemas.microsoft.com/office/powerpoint/2010/main" val="3648231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3988"/>
            <a:ext cx="4332450" cy="3133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dirty="0" smtClean="0"/>
              <a:t>Version 1.0 24.04.2014</a:t>
            </a:r>
            <a:endParaRPr lang="en-GB" dirty="0"/>
          </a:p>
        </p:txBody>
      </p:sp>
    </p:spTree>
    <p:extLst>
      <p:ext uri="{BB962C8B-B14F-4D97-AF65-F5344CB8AC3E}">
        <p14:creationId xmlns:p14="http://schemas.microsoft.com/office/powerpoint/2010/main" val="3597380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dirty="0" smtClean="0"/>
              <a:t>Version 1.0 24.04.2014</a:t>
            </a:r>
            <a:endParaRPr lang="en-GB" dirty="0"/>
          </a:p>
        </p:txBody>
      </p:sp>
    </p:spTree>
    <p:extLst>
      <p:ext uri="{BB962C8B-B14F-4D97-AF65-F5344CB8AC3E}">
        <p14:creationId xmlns:p14="http://schemas.microsoft.com/office/powerpoint/2010/main" val="3985783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17980" y="266701"/>
            <a:ext cx="450105" cy="464498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7189" y="266700"/>
            <a:ext cx="6178550"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dirty="0" smtClean="0"/>
              <a:t>Version 1.0 24.04.2014</a:t>
            </a:r>
            <a:endParaRPr lang="en-GB" dirty="0"/>
          </a:p>
        </p:txBody>
      </p:sp>
    </p:spTree>
    <p:extLst>
      <p:ext uri="{BB962C8B-B14F-4D97-AF65-F5344CB8AC3E}">
        <p14:creationId xmlns:p14="http://schemas.microsoft.com/office/powerpoint/2010/main" val="3490425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7188" y="1341438"/>
            <a:ext cx="4143375" cy="471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52963" y="1341438"/>
            <a:ext cx="4144962"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52963" y="3773488"/>
            <a:ext cx="4144962"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690763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GB" smtClean="0"/>
              <a:t>Click to edit Master title style</a:t>
            </a:r>
            <a:endParaRPr lang="en-US"/>
          </a:p>
        </p:txBody>
      </p:sp>
      <p:sp>
        <p:nvSpPr>
          <p:cNvPr id="3" name="Table Placeholder 2"/>
          <p:cNvSpPr>
            <a:spLocks noGrp="1"/>
          </p:cNvSpPr>
          <p:nvPr>
            <p:ph type="tbl" idx="1"/>
          </p:nvPr>
        </p:nvSpPr>
        <p:spPr>
          <a:xfrm>
            <a:off x="357188" y="1341438"/>
            <a:ext cx="8440737" cy="4711700"/>
          </a:xfrm>
        </p:spPr>
        <p:txBody>
          <a:bodyPr/>
          <a:lstStyle/>
          <a:p>
            <a:pPr lvl="0"/>
            <a:endParaRPr lang="en-US" noProof="0" dirty="0" smtClean="0"/>
          </a:p>
        </p:txBody>
      </p:sp>
    </p:spTree>
    <p:extLst>
      <p:ext uri="{BB962C8B-B14F-4D97-AF65-F5344CB8AC3E}">
        <p14:creationId xmlns:p14="http://schemas.microsoft.com/office/powerpoint/2010/main" val="17806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75613"/>
            <a:ext cx="4754040" cy="3410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ftr" sz="quarter" idx="10"/>
          </p:nvPr>
        </p:nvSpPr>
        <p:spPr>
          <a:ln/>
        </p:spPr>
        <p:txBody>
          <a:bodyPr/>
          <a:lstStyle>
            <a:lvl1pPr>
              <a:defRPr/>
            </a:lvl1pPr>
          </a:lstStyle>
          <a:p>
            <a:pPr>
              <a:defRPr/>
            </a:pPr>
            <a:r>
              <a:rPr lang="en-GB" dirty="0" smtClean="0"/>
              <a:t>Version 1.0 24.04.2014</a:t>
            </a:r>
            <a:endParaRPr lang="en-GB" dirty="0"/>
          </a:p>
        </p:txBody>
      </p:sp>
    </p:spTree>
    <p:extLst>
      <p:ext uri="{BB962C8B-B14F-4D97-AF65-F5344CB8AC3E}">
        <p14:creationId xmlns:p14="http://schemas.microsoft.com/office/powerpoint/2010/main" val="2478783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7188" y="1341438"/>
            <a:ext cx="4143375" cy="471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3" y="1341438"/>
            <a:ext cx="4144962" cy="471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ftr" sz="quarter" idx="10"/>
          </p:nvPr>
        </p:nvSpPr>
        <p:spPr/>
        <p:txBody>
          <a:bodyPr/>
          <a:lstStyle>
            <a:lvl1pPr>
              <a:defRPr>
                <a:ea typeface="ＭＳ Ｐゴシック" pitchFamily="34" charset="-128"/>
              </a:defRPr>
            </a:lvl1pPr>
          </a:lstStyle>
          <a:p>
            <a:pPr>
              <a:defRPr/>
            </a:pPr>
            <a:r>
              <a:rPr lang="en-GB" dirty="0" smtClean="0"/>
              <a:t>Version 1.0 24.04.2014</a:t>
            </a:r>
            <a:endParaRPr lang="en-GB" dirty="0"/>
          </a:p>
        </p:txBody>
      </p:sp>
    </p:spTree>
    <p:extLst>
      <p:ext uri="{BB962C8B-B14F-4D97-AF65-F5344CB8AC3E}">
        <p14:creationId xmlns:p14="http://schemas.microsoft.com/office/powerpoint/2010/main" val="1626644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
        <p:nvSpPr>
          <p:cNvPr id="6" name="Text Box 22"/>
          <p:cNvSpPr txBox="1">
            <a:spLocks noChangeArrowheads="1"/>
          </p:cNvSpPr>
          <p:nvPr userDrawn="1"/>
        </p:nvSpPr>
        <p:spPr bwMode="auto">
          <a:xfrm>
            <a:off x="7528203" y="6564313"/>
            <a:ext cx="153352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base" hangingPunct="1">
              <a:spcBef>
                <a:spcPct val="50000"/>
              </a:spcBef>
              <a:spcAft>
                <a:spcPct val="0"/>
              </a:spcAft>
            </a:pPr>
            <a:fld id="{C6607040-D4E4-4ADD-B613-0174F903ED4F}" type="slidenum">
              <a:rPr lang="en-GB" altLang="en-US" sz="1000" b="1" smtClean="0">
                <a:solidFill>
                  <a:srgbClr val="FF0000"/>
                </a:solidFill>
                <a:sym typeface="Helvetica"/>
              </a:rPr>
              <a:pPr algn="r" eaLnBrk="1" fontAlgn="base" hangingPunct="1">
                <a:spcBef>
                  <a:spcPct val="50000"/>
                </a:spcBef>
                <a:spcAft>
                  <a:spcPct val="0"/>
                </a:spcAft>
              </a:pPr>
              <a:t>‹#›</a:t>
            </a:fld>
            <a:endParaRPr lang="en-GB" altLang="en-US" sz="1000" b="1" dirty="0" smtClean="0">
              <a:solidFill>
                <a:srgbClr val="FF0000"/>
              </a:solidFill>
              <a:sym typeface="Helvetica"/>
            </a:endParaRPr>
          </a:p>
        </p:txBody>
      </p:sp>
    </p:spTree>
    <p:extLst>
      <p:ext uri="{BB962C8B-B14F-4D97-AF65-F5344CB8AC3E}">
        <p14:creationId xmlns:p14="http://schemas.microsoft.com/office/powerpoint/2010/main" val="500580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2"/>
            <a:ext cx="10806979" cy="590349"/>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3148321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357188" y="1341438"/>
            <a:ext cx="4143375"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3" y="1341438"/>
            <a:ext cx="4144962"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2943890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75613"/>
            <a:ext cx="4754040" cy="3410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3292334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457712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815158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21750"/>
            <a:ext cx="4332450" cy="3133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463342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3988"/>
            <a:ext cx="4332450" cy="3133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4133062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3477083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Rectangle 4"/>
          <p:cNvSpPr>
            <a:spLocks noGrp="1" noChangeArrowheads="1"/>
          </p:cNvSpPr>
          <p:nvPr>
            <p:ph type="ftr" sz="quarter" idx="10"/>
          </p:nvPr>
        </p:nvSpPr>
        <p:spPr>
          <a:ln/>
        </p:spPr>
        <p:txBody>
          <a:bodyPr/>
          <a:lstStyle>
            <a:lvl1pPr>
              <a:defRPr/>
            </a:lvl1pPr>
          </a:lstStyle>
          <a:p>
            <a:pPr>
              <a:defRPr/>
            </a:pPr>
            <a:r>
              <a:rPr lang="en-GB" dirty="0" smtClean="0"/>
              <a:t>Version 1.0 24.04.2014</a:t>
            </a:r>
            <a:endParaRPr lang="en-GB" dirty="0"/>
          </a:p>
        </p:txBody>
      </p:sp>
    </p:spTree>
    <p:extLst>
      <p:ext uri="{BB962C8B-B14F-4D97-AF65-F5344CB8AC3E}">
        <p14:creationId xmlns:p14="http://schemas.microsoft.com/office/powerpoint/2010/main" val="2831579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17980" y="266701"/>
            <a:ext cx="450105" cy="464498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7189" y="266700"/>
            <a:ext cx="6178550"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373388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7188" y="1341438"/>
            <a:ext cx="4143375" cy="471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52963" y="1341438"/>
            <a:ext cx="4144962"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52963" y="3773488"/>
            <a:ext cx="4144962"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52447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GB" smtClean="0"/>
              <a:t>Click to edit Master title style</a:t>
            </a:r>
            <a:endParaRPr lang="en-US"/>
          </a:p>
        </p:txBody>
      </p:sp>
      <p:sp>
        <p:nvSpPr>
          <p:cNvPr id="3" name="Table Placeholder 2"/>
          <p:cNvSpPr>
            <a:spLocks noGrp="1"/>
          </p:cNvSpPr>
          <p:nvPr>
            <p:ph type="tbl" idx="1"/>
          </p:nvPr>
        </p:nvSpPr>
        <p:spPr>
          <a:xfrm>
            <a:off x="357188" y="1341438"/>
            <a:ext cx="8440737" cy="4711700"/>
          </a:xfrm>
        </p:spPr>
        <p:txBody>
          <a:bodyPr/>
          <a:lstStyle/>
          <a:p>
            <a:pPr lvl="0"/>
            <a:endParaRPr lang="en-US" noProof="0" dirty="0" smtClean="0"/>
          </a:p>
        </p:txBody>
      </p:sp>
    </p:spTree>
    <p:extLst>
      <p:ext uri="{BB962C8B-B14F-4D97-AF65-F5344CB8AC3E}">
        <p14:creationId xmlns:p14="http://schemas.microsoft.com/office/powerpoint/2010/main" val="2014013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7188" y="1341438"/>
            <a:ext cx="4143375" cy="471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3" y="1341438"/>
            <a:ext cx="4144962" cy="471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ftr" sz="quarter" idx="10"/>
          </p:nvPr>
        </p:nvSpPr>
        <p:spPr/>
        <p:txBody>
          <a:bodyPr/>
          <a:lstStyle>
            <a:lvl1pPr>
              <a:defRPr>
                <a:ea typeface="ＭＳ Ｐゴシック" pitchFamily="34" charset="-128"/>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1482209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8"/>
          <p:cNvSpPr>
            <a:spLocks noChangeShapeType="1"/>
          </p:cNvSpPr>
          <p:nvPr/>
        </p:nvSpPr>
        <p:spPr bwMode="auto">
          <a:xfrm>
            <a:off x="357188" y="1125538"/>
            <a:ext cx="8432800" cy="0"/>
          </a:xfrm>
          <a:prstGeom prst="line">
            <a:avLst/>
          </a:prstGeom>
          <a:noFill/>
          <a:ln w="12700">
            <a:solidFill>
              <a:srgbClr val="BBB1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grpSp>
        <p:nvGrpSpPr>
          <p:cNvPr id="5" name="Group 23"/>
          <p:cNvGrpSpPr>
            <a:grpSpLocks noChangeAspect="1"/>
          </p:cNvGrpSpPr>
          <p:nvPr/>
        </p:nvGrpSpPr>
        <p:grpSpPr bwMode="auto">
          <a:xfrm>
            <a:off x="7962900" y="369888"/>
            <a:ext cx="812800" cy="503237"/>
            <a:chOff x="1610" y="2840"/>
            <a:chExt cx="2130" cy="1318"/>
          </a:xfrm>
        </p:grpSpPr>
        <p:sp>
          <p:nvSpPr>
            <p:cNvPr id="6" name="Freeform 24"/>
            <p:cNvSpPr>
              <a:spLocks noChangeAspect="1" noEditPoints="1"/>
            </p:cNvSpPr>
            <p:nvPr/>
          </p:nvSpPr>
          <p:spPr bwMode="auto">
            <a:xfrm>
              <a:off x="2891" y="2840"/>
              <a:ext cx="849" cy="713"/>
            </a:xfrm>
            <a:custGeom>
              <a:avLst/>
              <a:gdLst>
                <a:gd name="T0" fmla="*/ 1099 w 634"/>
                <a:gd name="T1" fmla="*/ 663 h 532"/>
                <a:gd name="T2" fmla="*/ 1081 w 634"/>
                <a:gd name="T3" fmla="*/ 686 h 532"/>
                <a:gd name="T4" fmla="*/ 1032 w 634"/>
                <a:gd name="T5" fmla="*/ 713 h 532"/>
                <a:gd name="T6" fmla="*/ 916 w 634"/>
                <a:gd name="T7" fmla="*/ 729 h 532"/>
                <a:gd name="T8" fmla="*/ 862 w 634"/>
                <a:gd name="T9" fmla="*/ 704 h 532"/>
                <a:gd name="T10" fmla="*/ 682 w 634"/>
                <a:gd name="T11" fmla="*/ 698 h 532"/>
                <a:gd name="T12" fmla="*/ 719 w 634"/>
                <a:gd name="T13" fmla="*/ 902 h 532"/>
                <a:gd name="T14" fmla="*/ 810 w 634"/>
                <a:gd name="T15" fmla="*/ 899 h 532"/>
                <a:gd name="T16" fmla="*/ 832 w 634"/>
                <a:gd name="T17" fmla="*/ 945 h 532"/>
                <a:gd name="T18" fmla="*/ 658 w 634"/>
                <a:gd name="T19" fmla="*/ 956 h 532"/>
                <a:gd name="T20" fmla="*/ 609 w 634"/>
                <a:gd name="T21" fmla="*/ 871 h 532"/>
                <a:gd name="T22" fmla="*/ 574 w 634"/>
                <a:gd name="T23" fmla="*/ 771 h 532"/>
                <a:gd name="T24" fmla="*/ 454 w 634"/>
                <a:gd name="T25" fmla="*/ 850 h 532"/>
                <a:gd name="T26" fmla="*/ 350 w 634"/>
                <a:gd name="T27" fmla="*/ 897 h 532"/>
                <a:gd name="T28" fmla="*/ 416 w 634"/>
                <a:gd name="T29" fmla="*/ 897 h 532"/>
                <a:gd name="T30" fmla="*/ 443 w 634"/>
                <a:gd name="T31" fmla="*/ 927 h 532"/>
                <a:gd name="T32" fmla="*/ 435 w 634"/>
                <a:gd name="T33" fmla="*/ 956 h 532"/>
                <a:gd name="T34" fmla="*/ 285 w 634"/>
                <a:gd name="T35" fmla="*/ 882 h 532"/>
                <a:gd name="T36" fmla="*/ 280 w 634"/>
                <a:gd name="T37" fmla="*/ 823 h 532"/>
                <a:gd name="T38" fmla="*/ 422 w 634"/>
                <a:gd name="T39" fmla="*/ 675 h 532"/>
                <a:gd name="T40" fmla="*/ 197 w 634"/>
                <a:gd name="T41" fmla="*/ 326 h 532"/>
                <a:gd name="T42" fmla="*/ 502 w 634"/>
                <a:gd name="T43" fmla="*/ 157 h 532"/>
                <a:gd name="T44" fmla="*/ 538 w 634"/>
                <a:gd name="T45" fmla="*/ 448 h 532"/>
                <a:gd name="T46" fmla="*/ 469 w 634"/>
                <a:gd name="T47" fmla="*/ 492 h 532"/>
                <a:gd name="T48" fmla="*/ 271 w 634"/>
                <a:gd name="T49" fmla="*/ 371 h 532"/>
                <a:gd name="T50" fmla="*/ 407 w 634"/>
                <a:gd name="T51" fmla="*/ 619 h 532"/>
                <a:gd name="T52" fmla="*/ 640 w 634"/>
                <a:gd name="T53" fmla="*/ 523 h 532"/>
                <a:gd name="T54" fmla="*/ 580 w 634"/>
                <a:gd name="T55" fmla="*/ 481 h 532"/>
                <a:gd name="T56" fmla="*/ 623 w 634"/>
                <a:gd name="T57" fmla="*/ 336 h 532"/>
                <a:gd name="T58" fmla="*/ 599 w 634"/>
                <a:gd name="T59" fmla="*/ 244 h 532"/>
                <a:gd name="T60" fmla="*/ 778 w 634"/>
                <a:gd name="T61" fmla="*/ 196 h 532"/>
                <a:gd name="T62" fmla="*/ 904 w 634"/>
                <a:gd name="T63" fmla="*/ 239 h 532"/>
                <a:gd name="T64" fmla="*/ 948 w 634"/>
                <a:gd name="T65" fmla="*/ 327 h 532"/>
                <a:gd name="T66" fmla="*/ 868 w 634"/>
                <a:gd name="T67" fmla="*/ 328 h 532"/>
                <a:gd name="T68" fmla="*/ 961 w 634"/>
                <a:gd name="T69" fmla="*/ 350 h 532"/>
                <a:gd name="T70" fmla="*/ 882 w 634"/>
                <a:gd name="T71" fmla="*/ 347 h 532"/>
                <a:gd name="T72" fmla="*/ 929 w 634"/>
                <a:gd name="T73" fmla="*/ 371 h 532"/>
                <a:gd name="T74" fmla="*/ 913 w 634"/>
                <a:gd name="T75" fmla="*/ 429 h 532"/>
                <a:gd name="T76" fmla="*/ 951 w 634"/>
                <a:gd name="T77" fmla="*/ 491 h 532"/>
                <a:gd name="T78" fmla="*/ 1010 w 634"/>
                <a:gd name="T79" fmla="*/ 428 h 532"/>
                <a:gd name="T80" fmla="*/ 1069 w 634"/>
                <a:gd name="T81" fmla="*/ 379 h 532"/>
                <a:gd name="T82" fmla="*/ 1110 w 634"/>
                <a:gd name="T83" fmla="*/ 413 h 532"/>
                <a:gd name="T84" fmla="*/ 1111 w 634"/>
                <a:gd name="T85" fmla="*/ 481 h 532"/>
                <a:gd name="T86" fmla="*/ 1043 w 634"/>
                <a:gd name="T87" fmla="*/ 524 h 532"/>
                <a:gd name="T88" fmla="*/ 1047 w 634"/>
                <a:gd name="T89" fmla="*/ 568 h 532"/>
                <a:gd name="T90" fmla="*/ 924 w 634"/>
                <a:gd name="T91" fmla="*/ 592 h 532"/>
                <a:gd name="T92" fmla="*/ 1079 w 634"/>
                <a:gd name="T93" fmla="*/ 607 h 532"/>
                <a:gd name="T94" fmla="*/ 216 w 634"/>
                <a:gd name="T95" fmla="*/ 154 h 532"/>
                <a:gd name="T96" fmla="*/ 307 w 634"/>
                <a:gd name="T97" fmla="*/ 62 h 532"/>
                <a:gd name="T98" fmla="*/ 877 w 634"/>
                <a:gd name="T99" fmla="*/ 253 h 532"/>
                <a:gd name="T100" fmla="*/ 874 w 634"/>
                <a:gd name="T101" fmla="*/ 269 h 532"/>
                <a:gd name="T102" fmla="*/ 963 w 634"/>
                <a:gd name="T103" fmla="*/ 281 h 5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sp>
          <p:nvSpPr>
            <p:cNvPr id="7" name="Freeform 25"/>
            <p:cNvSpPr>
              <a:spLocks noChangeAspect="1"/>
            </p:cNvSpPr>
            <p:nvPr/>
          </p:nvSpPr>
          <p:spPr bwMode="auto">
            <a:xfrm>
              <a:off x="1610" y="2843"/>
              <a:ext cx="432" cy="548"/>
            </a:xfrm>
            <a:custGeom>
              <a:avLst/>
              <a:gdLst>
                <a:gd name="T0" fmla="*/ 502 w 322"/>
                <a:gd name="T1" fmla="*/ 202 h 409"/>
                <a:gd name="T2" fmla="*/ 341 w 322"/>
                <a:gd name="T3" fmla="*/ 121 h 409"/>
                <a:gd name="T4" fmla="*/ 152 w 322"/>
                <a:gd name="T5" fmla="*/ 371 h 409"/>
                <a:gd name="T6" fmla="*/ 330 w 322"/>
                <a:gd name="T7" fmla="*/ 612 h 409"/>
                <a:gd name="T8" fmla="*/ 494 w 322"/>
                <a:gd name="T9" fmla="*/ 528 h 409"/>
                <a:gd name="T10" fmla="*/ 573 w 322"/>
                <a:gd name="T11" fmla="*/ 612 h 409"/>
                <a:gd name="T12" fmla="*/ 311 w 322"/>
                <a:gd name="T13" fmla="*/ 734 h 409"/>
                <a:gd name="T14" fmla="*/ 0 w 322"/>
                <a:gd name="T15" fmla="*/ 368 h 409"/>
                <a:gd name="T16" fmla="*/ 337 w 322"/>
                <a:gd name="T17" fmla="*/ 0 h 409"/>
                <a:gd name="T18" fmla="*/ 580 w 322"/>
                <a:gd name="T19" fmla="*/ 113 h 409"/>
                <a:gd name="T20" fmla="*/ 502 w 322"/>
                <a:gd name="T21" fmla="*/ 202 h 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sp>
          <p:nvSpPr>
            <p:cNvPr id="8" name="Freeform 26"/>
            <p:cNvSpPr>
              <a:spLocks noChangeAspect="1" noEditPoints="1"/>
            </p:cNvSpPr>
            <p:nvPr/>
          </p:nvSpPr>
          <p:spPr bwMode="auto">
            <a:xfrm>
              <a:off x="2097" y="2843"/>
              <a:ext cx="101" cy="537"/>
            </a:xfrm>
            <a:custGeom>
              <a:avLst/>
              <a:gdLst>
                <a:gd name="T0" fmla="*/ 0 w 179"/>
                <a:gd name="T1" fmla="*/ 52 h 947"/>
                <a:gd name="T2" fmla="*/ 0 w 179"/>
                <a:gd name="T3" fmla="*/ 0 h 947"/>
                <a:gd name="T4" fmla="*/ 57 w 179"/>
                <a:gd name="T5" fmla="*/ 0 h 947"/>
                <a:gd name="T6" fmla="*/ 57 w 179"/>
                <a:gd name="T7" fmla="*/ 52 h 947"/>
                <a:gd name="T8" fmla="*/ 0 w 179"/>
                <a:gd name="T9" fmla="*/ 52 h 947"/>
                <a:gd name="T10" fmla="*/ 1 w 179"/>
                <a:gd name="T11" fmla="*/ 305 h 947"/>
                <a:gd name="T12" fmla="*/ 1 w 179"/>
                <a:gd name="T13" fmla="*/ 73 h 947"/>
                <a:gd name="T14" fmla="*/ 56 w 179"/>
                <a:gd name="T15" fmla="*/ 73 h 947"/>
                <a:gd name="T16" fmla="*/ 56 w 179"/>
                <a:gd name="T17" fmla="*/ 305 h 947"/>
                <a:gd name="T18" fmla="*/ 1 w 179"/>
                <a:gd name="T19" fmla="*/ 305 h 9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sp>
          <p:nvSpPr>
            <p:cNvPr id="9" name="Freeform 27"/>
            <p:cNvSpPr>
              <a:spLocks noChangeAspect="1"/>
            </p:cNvSpPr>
            <p:nvPr/>
          </p:nvSpPr>
          <p:spPr bwMode="auto">
            <a:xfrm>
              <a:off x="2238" y="2843"/>
              <a:ext cx="270" cy="545"/>
            </a:xfrm>
            <a:custGeom>
              <a:avLst/>
              <a:gdLst>
                <a:gd name="T0" fmla="*/ 216 w 201"/>
                <a:gd name="T1" fmla="*/ 730 h 407"/>
                <a:gd name="T2" fmla="*/ 70 w 201"/>
                <a:gd name="T3" fmla="*/ 587 h 407"/>
                <a:gd name="T4" fmla="*/ 70 w 201"/>
                <a:gd name="T5" fmla="*/ 279 h 407"/>
                <a:gd name="T6" fmla="*/ 0 w 201"/>
                <a:gd name="T7" fmla="*/ 279 h 407"/>
                <a:gd name="T8" fmla="*/ 0 w 201"/>
                <a:gd name="T9" fmla="*/ 173 h 407"/>
                <a:gd name="T10" fmla="*/ 73 w 201"/>
                <a:gd name="T11" fmla="*/ 173 h 407"/>
                <a:gd name="T12" fmla="*/ 75 w 201"/>
                <a:gd name="T13" fmla="*/ 27 h 407"/>
                <a:gd name="T14" fmla="*/ 206 w 201"/>
                <a:gd name="T15" fmla="*/ 0 h 407"/>
                <a:gd name="T16" fmla="*/ 206 w 201"/>
                <a:gd name="T17" fmla="*/ 173 h 407"/>
                <a:gd name="T18" fmla="*/ 316 w 201"/>
                <a:gd name="T19" fmla="*/ 173 h 407"/>
                <a:gd name="T20" fmla="*/ 316 w 201"/>
                <a:gd name="T21" fmla="*/ 279 h 407"/>
                <a:gd name="T22" fmla="*/ 206 w 201"/>
                <a:gd name="T23" fmla="*/ 279 h 407"/>
                <a:gd name="T24" fmla="*/ 206 w 201"/>
                <a:gd name="T25" fmla="*/ 541 h 407"/>
                <a:gd name="T26" fmla="*/ 207 w 201"/>
                <a:gd name="T27" fmla="*/ 587 h 407"/>
                <a:gd name="T28" fmla="*/ 253 w 201"/>
                <a:gd name="T29" fmla="*/ 619 h 407"/>
                <a:gd name="T30" fmla="*/ 330 w 201"/>
                <a:gd name="T31" fmla="*/ 585 h 407"/>
                <a:gd name="T32" fmla="*/ 363 w 201"/>
                <a:gd name="T33" fmla="*/ 678 h 407"/>
                <a:gd name="T34" fmla="*/ 216 w 201"/>
                <a:gd name="T35" fmla="*/ 730 h 4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sp>
          <p:nvSpPr>
            <p:cNvPr id="10" name="Freeform 28"/>
            <p:cNvSpPr>
              <a:spLocks noChangeAspect="1"/>
            </p:cNvSpPr>
            <p:nvPr/>
          </p:nvSpPr>
          <p:spPr bwMode="auto">
            <a:xfrm>
              <a:off x="2499" y="2972"/>
              <a:ext cx="401" cy="579"/>
            </a:xfrm>
            <a:custGeom>
              <a:avLst/>
              <a:gdLst>
                <a:gd name="T0" fmla="*/ 211 w 300"/>
                <a:gd name="T1" fmla="*/ 774 h 433"/>
                <a:gd name="T2" fmla="*/ 75 w 300"/>
                <a:gd name="T3" fmla="*/ 774 h 433"/>
                <a:gd name="T4" fmla="*/ 182 w 300"/>
                <a:gd name="T5" fmla="*/ 535 h 433"/>
                <a:gd name="T6" fmla="*/ 0 w 300"/>
                <a:gd name="T7" fmla="*/ 0 h 433"/>
                <a:gd name="T8" fmla="*/ 147 w 300"/>
                <a:gd name="T9" fmla="*/ 0 h 433"/>
                <a:gd name="T10" fmla="*/ 230 w 300"/>
                <a:gd name="T11" fmla="*/ 302 h 433"/>
                <a:gd name="T12" fmla="*/ 249 w 300"/>
                <a:gd name="T13" fmla="*/ 376 h 433"/>
                <a:gd name="T14" fmla="*/ 270 w 300"/>
                <a:gd name="T15" fmla="*/ 322 h 433"/>
                <a:gd name="T16" fmla="*/ 394 w 300"/>
                <a:gd name="T17" fmla="*/ 0 h 433"/>
                <a:gd name="T18" fmla="*/ 536 w 300"/>
                <a:gd name="T19" fmla="*/ 0 h 433"/>
                <a:gd name="T20" fmla="*/ 211 w 300"/>
                <a:gd name="T21" fmla="*/ 774 h 4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sp>
          <p:nvSpPr>
            <p:cNvPr id="11" name="Freeform 29"/>
            <p:cNvSpPr>
              <a:spLocks noChangeAspect="1" noEditPoints="1"/>
            </p:cNvSpPr>
            <p:nvPr/>
          </p:nvSpPr>
          <p:spPr bwMode="auto">
            <a:xfrm>
              <a:off x="2883" y="3604"/>
              <a:ext cx="393" cy="550"/>
            </a:xfrm>
            <a:custGeom>
              <a:avLst/>
              <a:gdLst>
                <a:gd name="T0" fmla="*/ 397 w 293"/>
                <a:gd name="T1" fmla="*/ 725 h 411"/>
                <a:gd name="T2" fmla="*/ 392 w 293"/>
                <a:gd name="T3" fmla="*/ 634 h 411"/>
                <a:gd name="T4" fmla="*/ 207 w 293"/>
                <a:gd name="T5" fmla="*/ 736 h 411"/>
                <a:gd name="T6" fmla="*/ 0 w 293"/>
                <a:gd name="T7" fmla="*/ 454 h 411"/>
                <a:gd name="T8" fmla="*/ 233 w 293"/>
                <a:gd name="T9" fmla="*/ 159 h 411"/>
                <a:gd name="T10" fmla="*/ 385 w 293"/>
                <a:gd name="T11" fmla="*/ 226 h 411"/>
                <a:gd name="T12" fmla="*/ 384 w 293"/>
                <a:gd name="T13" fmla="*/ 159 h 411"/>
                <a:gd name="T14" fmla="*/ 384 w 293"/>
                <a:gd name="T15" fmla="*/ 0 h 411"/>
                <a:gd name="T16" fmla="*/ 520 w 293"/>
                <a:gd name="T17" fmla="*/ 0 h 411"/>
                <a:gd name="T18" fmla="*/ 520 w 293"/>
                <a:gd name="T19" fmla="*/ 624 h 411"/>
                <a:gd name="T20" fmla="*/ 522 w 293"/>
                <a:gd name="T21" fmla="*/ 661 h 411"/>
                <a:gd name="T22" fmla="*/ 527 w 293"/>
                <a:gd name="T23" fmla="*/ 725 h 411"/>
                <a:gd name="T24" fmla="*/ 397 w 293"/>
                <a:gd name="T25" fmla="*/ 725 h 411"/>
                <a:gd name="T26" fmla="*/ 380 w 293"/>
                <a:gd name="T27" fmla="*/ 361 h 411"/>
                <a:gd name="T28" fmla="*/ 264 w 293"/>
                <a:gd name="T29" fmla="*/ 265 h 411"/>
                <a:gd name="T30" fmla="*/ 137 w 293"/>
                <a:gd name="T31" fmla="*/ 446 h 411"/>
                <a:gd name="T32" fmla="*/ 239 w 293"/>
                <a:gd name="T33" fmla="*/ 621 h 411"/>
                <a:gd name="T34" fmla="*/ 351 w 293"/>
                <a:gd name="T35" fmla="*/ 559 h 411"/>
                <a:gd name="T36" fmla="*/ 389 w 293"/>
                <a:gd name="T37" fmla="*/ 432 h 411"/>
                <a:gd name="T38" fmla="*/ 380 w 293"/>
                <a:gd name="T39" fmla="*/ 361 h 4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sp>
          <p:nvSpPr>
            <p:cNvPr id="12" name="Freeform 30"/>
            <p:cNvSpPr>
              <a:spLocks noChangeAspect="1"/>
            </p:cNvSpPr>
            <p:nvPr/>
          </p:nvSpPr>
          <p:spPr bwMode="auto">
            <a:xfrm>
              <a:off x="1610" y="3604"/>
              <a:ext cx="450" cy="554"/>
            </a:xfrm>
            <a:custGeom>
              <a:avLst/>
              <a:gdLst>
                <a:gd name="T0" fmla="*/ 525 w 336"/>
                <a:gd name="T1" fmla="*/ 201 h 414"/>
                <a:gd name="T2" fmla="*/ 358 w 336"/>
                <a:gd name="T3" fmla="*/ 118 h 414"/>
                <a:gd name="T4" fmla="*/ 150 w 336"/>
                <a:gd name="T5" fmla="*/ 369 h 414"/>
                <a:gd name="T6" fmla="*/ 355 w 336"/>
                <a:gd name="T7" fmla="*/ 626 h 414"/>
                <a:gd name="T8" fmla="*/ 471 w 336"/>
                <a:gd name="T9" fmla="*/ 597 h 414"/>
                <a:gd name="T10" fmla="*/ 471 w 336"/>
                <a:gd name="T11" fmla="*/ 454 h 414"/>
                <a:gd name="T12" fmla="*/ 471 w 336"/>
                <a:gd name="T13" fmla="*/ 387 h 414"/>
                <a:gd name="T14" fmla="*/ 599 w 336"/>
                <a:gd name="T15" fmla="*/ 387 h 414"/>
                <a:gd name="T16" fmla="*/ 599 w 336"/>
                <a:gd name="T17" fmla="*/ 668 h 414"/>
                <a:gd name="T18" fmla="*/ 339 w 336"/>
                <a:gd name="T19" fmla="*/ 741 h 414"/>
                <a:gd name="T20" fmla="*/ 0 w 336"/>
                <a:gd name="T21" fmla="*/ 372 h 414"/>
                <a:gd name="T22" fmla="*/ 344 w 336"/>
                <a:gd name="T23" fmla="*/ 0 h 414"/>
                <a:gd name="T24" fmla="*/ 603 w 336"/>
                <a:gd name="T25" fmla="*/ 115 h 414"/>
                <a:gd name="T26" fmla="*/ 525 w 336"/>
                <a:gd name="T27" fmla="*/ 201 h 4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sp>
          <p:nvSpPr>
            <p:cNvPr id="13" name="Freeform 31"/>
            <p:cNvSpPr>
              <a:spLocks noChangeAspect="1"/>
            </p:cNvSpPr>
            <p:nvPr/>
          </p:nvSpPr>
          <p:spPr bwMode="auto">
            <a:xfrm>
              <a:off x="2126" y="3735"/>
              <a:ext cx="363" cy="422"/>
            </a:xfrm>
            <a:custGeom>
              <a:avLst/>
              <a:gdLst>
                <a:gd name="T0" fmla="*/ 354 w 271"/>
                <a:gd name="T1" fmla="*/ 551 h 315"/>
                <a:gd name="T2" fmla="*/ 350 w 271"/>
                <a:gd name="T3" fmla="*/ 497 h 315"/>
                <a:gd name="T4" fmla="*/ 350 w 271"/>
                <a:gd name="T5" fmla="*/ 472 h 315"/>
                <a:gd name="T6" fmla="*/ 162 w 271"/>
                <a:gd name="T7" fmla="*/ 565 h 315"/>
                <a:gd name="T8" fmla="*/ 0 w 271"/>
                <a:gd name="T9" fmla="*/ 398 h 315"/>
                <a:gd name="T10" fmla="*/ 0 w 271"/>
                <a:gd name="T11" fmla="*/ 0 h 315"/>
                <a:gd name="T12" fmla="*/ 137 w 271"/>
                <a:gd name="T13" fmla="*/ 0 h 315"/>
                <a:gd name="T14" fmla="*/ 137 w 271"/>
                <a:gd name="T15" fmla="*/ 359 h 315"/>
                <a:gd name="T16" fmla="*/ 200 w 271"/>
                <a:gd name="T17" fmla="*/ 445 h 315"/>
                <a:gd name="T18" fmla="*/ 343 w 271"/>
                <a:gd name="T19" fmla="*/ 279 h 315"/>
                <a:gd name="T20" fmla="*/ 343 w 271"/>
                <a:gd name="T21" fmla="*/ 0 h 315"/>
                <a:gd name="T22" fmla="*/ 480 w 271"/>
                <a:gd name="T23" fmla="*/ 0 h 315"/>
                <a:gd name="T24" fmla="*/ 480 w 271"/>
                <a:gd name="T25" fmla="*/ 443 h 315"/>
                <a:gd name="T26" fmla="*/ 481 w 271"/>
                <a:gd name="T27" fmla="*/ 490 h 315"/>
                <a:gd name="T28" fmla="*/ 486 w 271"/>
                <a:gd name="T29" fmla="*/ 551 h 315"/>
                <a:gd name="T30" fmla="*/ 354 w 271"/>
                <a:gd name="T31" fmla="*/ 551 h 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sp>
          <p:nvSpPr>
            <p:cNvPr id="14" name="Freeform 32"/>
            <p:cNvSpPr>
              <a:spLocks noChangeAspect="1" noEditPoints="1"/>
            </p:cNvSpPr>
            <p:nvPr/>
          </p:nvSpPr>
          <p:spPr bwMode="auto">
            <a:xfrm>
              <a:off x="2551" y="3602"/>
              <a:ext cx="103" cy="544"/>
            </a:xfrm>
            <a:custGeom>
              <a:avLst/>
              <a:gdLst>
                <a:gd name="T0" fmla="*/ 0 w 182"/>
                <a:gd name="T1" fmla="*/ 53 h 959"/>
                <a:gd name="T2" fmla="*/ 0 w 182"/>
                <a:gd name="T3" fmla="*/ 0 h 959"/>
                <a:gd name="T4" fmla="*/ 58 w 182"/>
                <a:gd name="T5" fmla="*/ 0 h 959"/>
                <a:gd name="T6" fmla="*/ 58 w 182"/>
                <a:gd name="T7" fmla="*/ 53 h 959"/>
                <a:gd name="T8" fmla="*/ 0 w 182"/>
                <a:gd name="T9" fmla="*/ 53 h 959"/>
                <a:gd name="T10" fmla="*/ 1 w 182"/>
                <a:gd name="T11" fmla="*/ 309 h 959"/>
                <a:gd name="T12" fmla="*/ 1 w 182"/>
                <a:gd name="T13" fmla="*/ 75 h 959"/>
                <a:gd name="T14" fmla="*/ 57 w 182"/>
                <a:gd name="T15" fmla="*/ 75 h 959"/>
                <a:gd name="T16" fmla="*/ 57 w 182"/>
                <a:gd name="T17" fmla="*/ 309 h 959"/>
                <a:gd name="T18" fmla="*/ 1 w 182"/>
                <a:gd name="T19" fmla="*/ 309 h 9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sp>
          <p:nvSpPr>
            <p:cNvPr id="15" name="Rectangle 33"/>
            <p:cNvSpPr>
              <a:spLocks noChangeAspect="1" noChangeArrowheads="1"/>
            </p:cNvSpPr>
            <p:nvPr/>
          </p:nvSpPr>
          <p:spPr bwMode="auto">
            <a:xfrm>
              <a:off x="2723" y="3602"/>
              <a:ext cx="101" cy="5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dirty="0" smtClean="0">
                <a:solidFill>
                  <a:srgbClr val="000000"/>
                </a:solidFill>
                <a:sym typeface="Helvetica"/>
              </a:endParaRPr>
            </a:p>
          </p:txBody>
        </p:sp>
        <p:sp>
          <p:nvSpPr>
            <p:cNvPr id="16" name="Freeform 34"/>
            <p:cNvSpPr>
              <a:spLocks noChangeAspect="1"/>
            </p:cNvSpPr>
            <p:nvPr/>
          </p:nvSpPr>
          <p:spPr bwMode="auto">
            <a:xfrm>
              <a:off x="3321" y="3724"/>
              <a:ext cx="320" cy="433"/>
            </a:xfrm>
            <a:custGeom>
              <a:avLst/>
              <a:gdLst>
                <a:gd name="T0" fmla="*/ 210 w 239"/>
                <a:gd name="T1" fmla="*/ 580 h 323"/>
                <a:gd name="T2" fmla="*/ 0 w 239"/>
                <a:gd name="T3" fmla="*/ 524 h 323"/>
                <a:gd name="T4" fmla="*/ 43 w 239"/>
                <a:gd name="T5" fmla="*/ 422 h 323"/>
                <a:gd name="T6" fmla="*/ 202 w 239"/>
                <a:gd name="T7" fmla="*/ 476 h 323"/>
                <a:gd name="T8" fmla="*/ 291 w 239"/>
                <a:gd name="T9" fmla="*/ 412 h 323"/>
                <a:gd name="T10" fmla="*/ 202 w 239"/>
                <a:gd name="T11" fmla="*/ 343 h 323"/>
                <a:gd name="T12" fmla="*/ 90 w 239"/>
                <a:gd name="T13" fmla="*/ 315 h 323"/>
                <a:gd name="T14" fmla="*/ 23 w 239"/>
                <a:gd name="T15" fmla="*/ 185 h 323"/>
                <a:gd name="T16" fmla="*/ 238 w 239"/>
                <a:gd name="T17" fmla="*/ 0 h 323"/>
                <a:gd name="T18" fmla="*/ 428 w 239"/>
                <a:gd name="T19" fmla="*/ 47 h 323"/>
                <a:gd name="T20" fmla="*/ 392 w 239"/>
                <a:gd name="T21" fmla="*/ 154 h 323"/>
                <a:gd name="T22" fmla="*/ 244 w 239"/>
                <a:gd name="T23" fmla="*/ 107 h 323"/>
                <a:gd name="T24" fmla="*/ 159 w 239"/>
                <a:gd name="T25" fmla="*/ 170 h 323"/>
                <a:gd name="T26" fmla="*/ 183 w 239"/>
                <a:gd name="T27" fmla="*/ 212 h 323"/>
                <a:gd name="T28" fmla="*/ 212 w 239"/>
                <a:gd name="T29" fmla="*/ 221 h 323"/>
                <a:gd name="T30" fmla="*/ 248 w 239"/>
                <a:gd name="T31" fmla="*/ 227 h 323"/>
                <a:gd name="T32" fmla="*/ 428 w 239"/>
                <a:gd name="T33" fmla="*/ 391 h 323"/>
                <a:gd name="T34" fmla="*/ 210 w 239"/>
                <a:gd name="T35" fmla="*/ 580 h 3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grpSp>
      <p:sp>
        <p:nvSpPr>
          <p:cNvPr id="3074" name="Rectangle 2"/>
          <p:cNvSpPr>
            <a:spLocks noGrp="1" noChangeArrowheads="1"/>
          </p:cNvSpPr>
          <p:nvPr>
            <p:ph type="ctrTitle"/>
          </p:nvPr>
        </p:nvSpPr>
        <p:spPr>
          <a:xfrm>
            <a:off x="355600" y="2233613"/>
            <a:ext cx="7324725" cy="763587"/>
          </a:xfrm>
        </p:spPr>
        <p:txBody>
          <a:bodyPr/>
          <a:lstStyle>
            <a:lvl1pPr>
              <a:defRPr sz="5300"/>
            </a:lvl1pPr>
          </a:lstStyle>
          <a:p>
            <a:pPr lvl="0"/>
            <a:r>
              <a:rPr lang="en-GB" noProof="0" smtClean="0"/>
              <a:t>Click to edit Master</a:t>
            </a:r>
          </a:p>
        </p:txBody>
      </p:sp>
      <p:sp>
        <p:nvSpPr>
          <p:cNvPr id="3075" name="Rectangle 3"/>
          <p:cNvSpPr>
            <a:spLocks noGrp="1" noChangeArrowheads="1"/>
          </p:cNvSpPr>
          <p:nvPr>
            <p:ph type="subTitle" idx="1"/>
          </p:nvPr>
        </p:nvSpPr>
        <p:spPr>
          <a:xfrm>
            <a:off x="357188" y="6234113"/>
            <a:ext cx="5180012" cy="334962"/>
          </a:xfrm>
          <a:solidFill>
            <a:srgbClr val="FF0000"/>
          </a:solidFill>
        </p:spPr>
        <p:txBody>
          <a:bodyPr wrap="none" lIns="36000" rIns="36000" anchor="ctr">
            <a:spAutoFit/>
          </a:bodyPr>
          <a:lstStyle>
            <a:lvl1pPr>
              <a:defRPr sz="2200">
                <a:solidFill>
                  <a:schemeClr val="bg1"/>
                </a:solidFill>
              </a:defRPr>
            </a:lvl1pPr>
          </a:lstStyle>
          <a:p>
            <a:pPr lvl="0"/>
            <a:r>
              <a:rPr lang="en-GB" noProof="0" smtClean="0"/>
              <a:t>Click to edit Master subtitle style</a:t>
            </a:r>
          </a:p>
        </p:txBody>
      </p:sp>
      <p:sp>
        <p:nvSpPr>
          <p:cNvPr id="17" name="Rectangle 4"/>
          <p:cNvSpPr>
            <a:spLocks noGrp="1" noChangeArrowheads="1"/>
          </p:cNvSpPr>
          <p:nvPr>
            <p:ph type="dt" sz="half" idx="10"/>
          </p:nvPr>
        </p:nvSpPr>
        <p:spPr bwMode="auto">
          <a:xfrm>
            <a:off x="357188" y="4076700"/>
            <a:ext cx="1693862" cy="3603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nSpc>
                <a:spcPct val="90000"/>
              </a:lnSpc>
              <a:defRPr sz="2400">
                <a:solidFill>
                  <a:srgbClr val="BBB1A5"/>
                </a:solidFill>
                <a:latin typeface="+mn-lt"/>
                <a:cs typeface="Arial" charset="0"/>
              </a:defRPr>
            </a:lvl1pPr>
          </a:lstStyle>
          <a:p>
            <a:pPr fontAlgn="base">
              <a:spcBef>
                <a:spcPct val="0"/>
              </a:spcBef>
              <a:spcAft>
                <a:spcPct val="0"/>
              </a:spcAft>
              <a:defRPr/>
            </a:pPr>
            <a:endParaRPr lang="en-GB" dirty="0">
              <a:sym typeface="Helvetica"/>
            </a:endParaRPr>
          </a:p>
        </p:txBody>
      </p:sp>
    </p:spTree>
    <p:extLst>
      <p:ext uri="{BB962C8B-B14F-4D97-AF65-F5344CB8AC3E}">
        <p14:creationId xmlns:p14="http://schemas.microsoft.com/office/powerpoint/2010/main" val="1929496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1691915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1346611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7188" y="1341438"/>
            <a:ext cx="4143375"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3" y="1341438"/>
            <a:ext cx="4144962"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757155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3806361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1882585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GB" dirty="0" smtClean="0"/>
              <a:t>Version 1.0 24.04.2014</a:t>
            </a:r>
            <a:endParaRPr lang="en-GB" dirty="0"/>
          </a:p>
        </p:txBody>
      </p:sp>
    </p:spTree>
    <p:extLst>
      <p:ext uri="{BB962C8B-B14F-4D97-AF65-F5344CB8AC3E}">
        <p14:creationId xmlns:p14="http://schemas.microsoft.com/office/powerpoint/2010/main" val="4048191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3215517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477034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1286492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3770849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8138" y="266700"/>
            <a:ext cx="2109787" cy="57864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7188" y="266700"/>
            <a:ext cx="6178550"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3972266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57188" y="266700"/>
            <a:ext cx="3783012" cy="338138"/>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357188" y="1341438"/>
            <a:ext cx="4143375"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52963" y="1341438"/>
            <a:ext cx="4144962"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357188" y="3773488"/>
            <a:ext cx="4143375"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52963" y="3773488"/>
            <a:ext cx="4144962"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1020342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57188" y="266700"/>
            <a:ext cx="3783012" cy="338138"/>
          </a:xfrm>
        </p:spPr>
        <p:txBody>
          <a:bodyPr/>
          <a:lstStyle/>
          <a:p>
            <a:r>
              <a:rPr lang="en-US" smtClean="0"/>
              <a:t>Click to edit Master title style</a:t>
            </a:r>
            <a:endParaRPr lang="en-GB"/>
          </a:p>
        </p:txBody>
      </p:sp>
      <p:sp>
        <p:nvSpPr>
          <p:cNvPr id="3" name="Chart Placeholder 2"/>
          <p:cNvSpPr>
            <a:spLocks noGrp="1"/>
          </p:cNvSpPr>
          <p:nvPr>
            <p:ph type="chart" sz="half" idx="1"/>
          </p:nvPr>
        </p:nvSpPr>
        <p:spPr>
          <a:xfrm>
            <a:off x="357188" y="1341438"/>
            <a:ext cx="4143375" cy="4711700"/>
          </a:xfrm>
        </p:spPr>
        <p:txBody>
          <a:bodyPr/>
          <a:lstStyle/>
          <a:p>
            <a:pPr lvl="0"/>
            <a:endParaRPr lang="en-GB" noProof="0" dirty="0" smtClean="0"/>
          </a:p>
        </p:txBody>
      </p:sp>
      <p:sp>
        <p:nvSpPr>
          <p:cNvPr id="4" name="Text Placeholder 3"/>
          <p:cNvSpPr>
            <a:spLocks noGrp="1"/>
          </p:cNvSpPr>
          <p:nvPr>
            <p:ph type="body" sz="half" idx="2"/>
          </p:nvPr>
        </p:nvSpPr>
        <p:spPr>
          <a:xfrm>
            <a:off x="4652963" y="1341438"/>
            <a:ext cx="4144962" cy="471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3308961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grpSp>
        <p:nvGrpSpPr>
          <p:cNvPr id="4" name="Group 35"/>
          <p:cNvGrpSpPr/>
          <p:nvPr userDrawn="1"/>
        </p:nvGrpSpPr>
        <p:grpSpPr>
          <a:xfrm>
            <a:off x="7668344" y="594519"/>
            <a:ext cx="811198" cy="503238"/>
            <a:chOff x="0" y="0"/>
            <a:chExt cx="811197" cy="503237"/>
          </a:xfrm>
        </p:grpSpPr>
        <p:sp>
          <p:nvSpPr>
            <p:cNvPr id="5" name="Shape 24"/>
            <p:cNvSpPr/>
            <p:nvPr/>
          </p:nvSpPr>
          <p:spPr>
            <a:xfrm>
              <a:off x="481652" y="-1"/>
              <a:ext cx="329546" cy="276782"/>
            </a:xfrm>
            <a:custGeom>
              <a:avLst/>
              <a:gdLst/>
              <a:ahLst/>
              <a:cxnLst>
                <a:cxn ang="0">
                  <a:pos x="wd2" y="hd2"/>
                </a:cxn>
                <a:cxn ang="5400000">
                  <a:pos x="wd2" y="hd2"/>
                </a:cxn>
                <a:cxn ang="10800000">
                  <a:pos x="wd2" y="hd2"/>
                </a:cxn>
                <a:cxn ang="16200000">
                  <a:pos x="wd2" y="hd2"/>
                </a:cxn>
              </a:cxnLst>
              <a:rect l="0" t="0" r="r" b="b"/>
              <a:pathLst>
                <a:path w="21497" h="21600" extrusionOk="0">
                  <a:moveTo>
                    <a:pt x="21327" y="15022"/>
                  </a:moveTo>
                  <a:cubicBezTo>
                    <a:pt x="21327" y="15022"/>
                    <a:pt x="21225" y="14738"/>
                    <a:pt x="21054" y="14738"/>
                  </a:cubicBezTo>
                  <a:cubicBezTo>
                    <a:pt x="21054" y="14860"/>
                    <a:pt x="20986" y="14981"/>
                    <a:pt x="20850" y="14981"/>
                  </a:cubicBezTo>
                  <a:cubicBezTo>
                    <a:pt x="20884" y="15063"/>
                    <a:pt x="20850" y="15144"/>
                    <a:pt x="20816" y="15184"/>
                  </a:cubicBezTo>
                  <a:cubicBezTo>
                    <a:pt x="20918" y="15793"/>
                    <a:pt x="20577" y="15875"/>
                    <a:pt x="20577" y="15875"/>
                  </a:cubicBezTo>
                  <a:cubicBezTo>
                    <a:pt x="20577" y="15875"/>
                    <a:pt x="20612" y="15590"/>
                    <a:pt x="20509" y="15509"/>
                  </a:cubicBezTo>
                  <a:cubicBezTo>
                    <a:pt x="20373" y="15550"/>
                    <a:pt x="20271" y="15550"/>
                    <a:pt x="20169" y="15509"/>
                  </a:cubicBezTo>
                  <a:cubicBezTo>
                    <a:pt x="20135" y="15550"/>
                    <a:pt x="20101" y="15631"/>
                    <a:pt x="19964" y="15631"/>
                  </a:cubicBezTo>
                  <a:cubicBezTo>
                    <a:pt x="19964" y="16118"/>
                    <a:pt x="19589" y="16118"/>
                    <a:pt x="19589" y="16118"/>
                  </a:cubicBezTo>
                  <a:cubicBezTo>
                    <a:pt x="19589" y="16118"/>
                    <a:pt x="19692" y="15834"/>
                    <a:pt x="19658" y="15712"/>
                  </a:cubicBezTo>
                  <a:cubicBezTo>
                    <a:pt x="19487" y="15672"/>
                    <a:pt x="19283" y="15550"/>
                    <a:pt x="19249" y="15306"/>
                  </a:cubicBezTo>
                  <a:cubicBezTo>
                    <a:pt x="18329" y="15225"/>
                    <a:pt x="18227" y="16037"/>
                    <a:pt x="17375" y="16484"/>
                  </a:cubicBezTo>
                  <a:cubicBezTo>
                    <a:pt x="17409" y="16281"/>
                    <a:pt x="17307" y="16118"/>
                    <a:pt x="17341" y="15956"/>
                  </a:cubicBezTo>
                  <a:cubicBezTo>
                    <a:pt x="17171" y="16037"/>
                    <a:pt x="16830" y="16606"/>
                    <a:pt x="16489" y="16646"/>
                  </a:cubicBezTo>
                  <a:cubicBezTo>
                    <a:pt x="16591" y="16362"/>
                    <a:pt x="16387" y="16200"/>
                    <a:pt x="16353" y="15915"/>
                  </a:cubicBezTo>
                  <a:cubicBezTo>
                    <a:pt x="16114" y="16362"/>
                    <a:pt x="15331" y="16768"/>
                    <a:pt x="15331" y="16768"/>
                  </a:cubicBezTo>
                  <a:cubicBezTo>
                    <a:pt x="15467" y="15915"/>
                    <a:pt x="14752" y="15834"/>
                    <a:pt x="14581" y="15793"/>
                  </a:cubicBezTo>
                  <a:cubicBezTo>
                    <a:pt x="14002" y="15875"/>
                    <a:pt x="13491" y="15834"/>
                    <a:pt x="12912" y="15793"/>
                  </a:cubicBezTo>
                  <a:cubicBezTo>
                    <a:pt x="12435" y="16403"/>
                    <a:pt x="15092" y="15631"/>
                    <a:pt x="15092" y="17580"/>
                  </a:cubicBezTo>
                  <a:cubicBezTo>
                    <a:pt x="15092" y="19326"/>
                    <a:pt x="13150" y="18960"/>
                    <a:pt x="13150" y="19813"/>
                  </a:cubicBezTo>
                  <a:cubicBezTo>
                    <a:pt x="13150" y="20219"/>
                    <a:pt x="13491" y="20381"/>
                    <a:pt x="13627" y="20381"/>
                  </a:cubicBezTo>
                  <a:cubicBezTo>
                    <a:pt x="13764" y="20381"/>
                    <a:pt x="14138" y="20057"/>
                    <a:pt x="14377" y="20016"/>
                  </a:cubicBezTo>
                  <a:cubicBezTo>
                    <a:pt x="14649" y="19975"/>
                    <a:pt x="14752" y="20138"/>
                    <a:pt x="14752" y="20138"/>
                  </a:cubicBezTo>
                  <a:cubicBezTo>
                    <a:pt x="15229" y="19935"/>
                    <a:pt x="15365" y="20341"/>
                    <a:pt x="15365" y="20341"/>
                  </a:cubicBezTo>
                  <a:cubicBezTo>
                    <a:pt x="15365" y="20341"/>
                    <a:pt x="15160" y="20260"/>
                    <a:pt x="15058" y="20463"/>
                  </a:cubicBezTo>
                  <a:cubicBezTo>
                    <a:pt x="15195" y="20544"/>
                    <a:pt x="15331" y="20747"/>
                    <a:pt x="15365" y="20869"/>
                  </a:cubicBezTo>
                  <a:cubicBezTo>
                    <a:pt x="15808" y="20869"/>
                    <a:pt x="15774" y="21356"/>
                    <a:pt x="15774" y="21356"/>
                  </a:cubicBezTo>
                  <a:cubicBezTo>
                    <a:pt x="15774" y="21356"/>
                    <a:pt x="15603" y="21153"/>
                    <a:pt x="15399" y="21275"/>
                  </a:cubicBezTo>
                  <a:cubicBezTo>
                    <a:pt x="15365" y="21518"/>
                    <a:pt x="15263" y="21600"/>
                    <a:pt x="15263" y="21600"/>
                  </a:cubicBezTo>
                  <a:cubicBezTo>
                    <a:pt x="15263" y="21600"/>
                    <a:pt x="12810" y="21600"/>
                    <a:pt x="12469" y="21600"/>
                  </a:cubicBezTo>
                  <a:cubicBezTo>
                    <a:pt x="12094" y="21600"/>
                    <a:pt x="12026" y="20909"/>
                    <a:pt x="11788" y="20747"/>
                  </a:cubicBezTo>
                  <a:cubicBezTo>
                    <a:pt x="11549" y="20625"/>
                    <a:pt x="11277" y="20787"/>
                    <a:pt x="10902" y="20625"/>
                  </a:cubicBezTo>
                  <a:cubicBezTo>
                    <a:pt x="11277" y="20341"/>
                    <a:pt x="11311" y="19935"/>
                    <a:pt x="11549" y="19691"/>
                  </a:cubicBezTo>
                  <a:cubicBezTo>
                    <a:pt x="11311" y="19651"/>
                    <a:pt x="11242" y="19529"/>
                    <a:pt x="10902" y="19529"/>
                  </a:cubicBezTo>
                  <a:cubicBezTo>
                    <a:pt x="11242" y="18960"/>
                    <a:pt x="12094" y="18757"/>
                    <a:pt x="12094" y="18270"/>
                  </a:cubicBezTo>
                  <a:cubicBezTo>
                    <a:pt x="12094" y="17621"/>
                    <a:pt x="11208" y="17621"/>
                    <a:pt x="10868" y="17418"/>
                  </a:cubicBezTo>
                  <a:cubicBezTo>
                    <a:pt x="10868" y="18433"/>
                    <a:pt x="10220" y="18839"/>
                    <a:pt x="9675" y="19001"/>
                  </a:cubicBezTo>
                  <a:cubicBezTo>
                    <a:pt x="9164" y="19163"/>
                    <a:pt x="8926" y="19691"/>
                    <a:pt x="8755" y="19894"/>
                  </a:cubicBezTo>
                  <a:cubicBezTo>
                    <a:pt x="8755" y="19569"/>
                    <a:pt x="8653" y="19529"/>
                    <a:pt x="8585" y="19204"/>
                  </a:cubicBezTo>
                  <a:cubicBezTo>
                    <a:pt x="8415" y="19448"/>
                    <a:pt x="8074" y="19610"/>
                    <a:pt x="7836" y="20016"/>
                  </a:cubicBezTo>
                  <a:cubicBezTo>
                    <a:pt x="7904" y="19732"/>
                    <a:pt x="7699" y="19488"/>
                    <a:pt x="7563" y="19488"/>
                  </a:cubicBezTo>
                  <a:cubicBezTo>
                    <a:pt x="7222" y="19488"/>
                    <a:pt x="6609" y="20057"/>
                    <a:pt x="6609" y="20260"/>
                  </a:cubicBezTo>
                  <a:cubicBezTo>
                    <a:pt x="6609" y="20341"/>
                    <a:pt x="6813" y="20381"/>
                    <a:pt x="6916" y="20381"/>
                  </a:cubicBezTo>
                  <a:cubicBezTo>
                    <a:pt x="6984" y="20260"/>
                    <a:pt x="7154" y="20057"/>
                    <a:pt x="7461" y="20057"/>
                  </a:cubicBezTo>
                  <a:cubicBezTo>
                    <a:pt x="7733" y="20057"/>
                    <a:pt x="7836" y="20178"/>
                    <a:pt x="7870" y="20260"/>
                  </a:cubicBezTo>
                  <a:cubicBezTo>
                    <a:pt x="8244" y="20178"/>
                    <a:pt x="8381" y="20584"/>
                    <a:pt x="8381" y="20584"/>
                  </a:cubicBezTo>
                  <a:cubicBezTo>
                    <a:pt x="8381" y="20584"/>
                    <a:pt x="8142" y="20463"/>
                    <a:pt x="8142" y="20706"/>
                  </a:cubicBezTo>
                  <a:cubicBezTo>
                    <a:pt x="8347" y="20747"/>
                    <a:pt x="8381" y="20950"/>
                    <a:pt x="8381" y="20950"/>
                  </a:cubicBezTo>
                  <a:cubicBezTo>
                    <a:pt x="8381" y="20950"/>
                    <a:pt x="8789" y="20909"/>
                    <a:pt x="8789" y="21396"/>
                  </a:cubicBezTo>
                  <a:cubicBezTo>
                    <a:pt x="8653" y="21234"/>
                    <a:pt x="8517" y="21234"/>
                    <a:pt x="8449" y="21315"/>
                  </a:cubicBezTo>
                  <a:cubicBezTo>
                    <a:pt x="8415" y="21518"/>
                    <a:pt x="8244" y="21600"/>
                    <a:pt x="8244" y="21600"/>
                  </a:cubicBezTo>
                  <a:cubicBezTo>
                    <a:pt x="5246" y="21600"/>
                    <a:pt x="5246" y="21600"/>
                    <a:pt x="5246" y="21600"/>
                  </a:cubicBezTo>
                  <a:cubicBezTo>
                    <a:pt x="5076" y="21600"/>
                    <a:pt x="4735" y="21437"/>
                    <a:pt x="4735" y="20950"/>
                  </a:cubicBezTo>
                  <a:cubicBezTo>
                    <a:pt x="4735" y="20422"/>
                    <a:pt x="5212" y="20219"/>
                    <a:pt x="5383" y="19935"/>
                  </a:cubicBezTo>
                  <a:cubicBezTo>
                    <a:pt x="5383" y="19935"/>
                    <a:pt x="4940" y="19651"/>
                    <a:pt x="4599" y="19732"/>
                  </a:cubicBezTo>
                  <a:cubicBezTo>
                    <a:pt x="4769" y="19326"/>
                    <a:pt x="5553" y="19204"/>
                    <a:pt x="5996" y="18879"/>
                  </a:cubicBezTo>
                  <a:cubicBezTo>
                    <a:pt x="5825" y="18757"/>
                    <a:pt x="5519" y="18636"/>
                    <a:pt x="5280" y="18595"/>
                  </a:cubicBezTo>
                  <a:cubicBezTo>
                    <a:pt x="5689" y="18392"/>
                    <a:pt x="5928" y="17945"/>
                    <a:pt x="6643" y="17864"/>
                  </a:cubicBezTo>
                  <a:cubicBezTo>
                    <a:pt x="6950" y="17824"/>
                    <a:pt x="7359" y="17499"/>
                    <a:pt x="7529" y="17093"/>
                  </a:cubicBezTo>
                  <a:cubicBezTo>
                    <a:pt x="7665" y="16687"/>
                    <a:pt x="7972" y="15266"/>
                    <a:pt x="7972" y="15266"/>
                  </a:cubicBezTo>
                  <a:cubicBezTo>
                    <a:pt x="7972" y="15266"/>
                    <a:pt x="5383" y="16727"/>
                    <a:pt x="3611" y="16727"/>
                  </a:cubicBezTo>
                  <a:cubicBezTo>
                    <a:pt x="885" y="16727"/>
                    <a:pt x="34" y="14535"/>
                    <a:pt x="0" y="12748"/>
                  </a:cubicBezTo>
                  <a:cubicBezTo>
                    <a:pt x="-34" y="9378"/>
                    <a:pt x="2589" y="8201"/>
                    <a:pt x="3713" y="7348"/>
                  </a:cubicBezTo>
                  <a:cubicBezTo>
                    <a:pt x="2657" y="6374"/>
                    <a:pt x="1907" y="5278"/>
                    <a:pt x="1907" y="3735"/>
                  </a:cubicBezTo>
                  <a:cubicBezTo>
                    <a:pt x="1907" y="1096"/>
                    <a:pt x="4190" y="0"/>
                    <a:pt x="5894" y="0"/>
                  </a:cubicBezTo>
                  <a:cubicBezTo>
                    <a:pt x="7563" y="0"/>
                    <a:pt x="9505" y="1055"/>
                    <a:pt x="9505" y="3532"/>
                  </a:cubicBezTo>
                  <a:cubicBezTo>
                    <a:pt x="9505" y="6009"/>
                    <a:pt x="6439" y="7511"/>
                    <a:pt x="6439" y="7511"/>
                  </a:cubicBezTo>
                  <a:cubicBezTo>
                    <a:pt x="6439" y="7511"/>
                    <a:pt x="6779" y="7836"/>
                    <a:pt x="7188" y="8079"/>
                  </a:cubicBezTo>
                  <a:cubicBezTo>
                    <a:pt x="8619" y="7795"/>
                    <a:pt x="9403" y="9419"/>
                    <a:pt x="10186" y="10109"/>
                  </a:cubicBezTo>
                  <a:cubicBezTo>
                    <a:pt x="9777" y="10028"/>
                    <a:pt x="9471" y="10109"/>
                    <a:pt x="9471" y="10109"/>
                  </a:cubicBezTo>
                  <a:cubicBezTo>
                    <a:pt x="9948" y="10596"/>
                    <a:pt x="10289" y="11327"/>
                    <a:pt x="10493" y="11612"/>
                  </a:cubicBezTo>
                  <a:cubicBezTo>
                    <a:pt x="9914" y="11246"/>
                    <a:pt x="8858" y="11124"/>
                    <a:pt x="8858" y="11124"/>
                  </a:cubicBezTo>
                  <a:cubicBezTo>
                    <a:pt x="8858" y="11124"/>
                    <a:pt x="8994" y="11449"/>
                    <a:pt x="9062" y="12302"/>
                  </a:cubicBezTo>
                  <a:cubicBezTo>
                    <a:pt x="8244" y="10962"/>
                    <a:pt x="6166" y="11165"/>
                    <a:pt x="6302" y="9175"/>
                  </a:cubicBezTo>
                  <a:cubicBezTo>
                    <a:pt x="5621" y="8688"/>
                    <a:pt x="5110" y="8404"/>
                    <a:pt x="5110" y="8404"/>
                  </a:cubicBezTo>
                  <a:cubicBezTo>
                    <a:pt x="5110" y="8404"/>
                    <a:pt x="2793" y="9500"/>
                    <a:pt x="2793" y="11896"/>
                  </a:cubicBezTo>
                  <a:cubicBezTo>
                    <a:pt x="2793" y="14048"/>
                    <a:pt x="4360" y="14900"/>
                    <a:pt x="5519" y="14900"/>
                  </a:cubicBezTo>
                  <a:cubicBezTo>
                    <a:pt x="6677" y="14900"/>
                    <a:pt x="7290" y="14291"/>
                    <a:pt x="7699" y="14007"/>
                  </a:cubicBezTo>
                  <a:cubicBezTo>
                    <a:pt x="8074" y="13723"/>
                    <a:pt x="9164" y="12870"/>
                    <a:pt x="10731" y="12870"/>
                  </a:cubicBezTo>
                  <a:cubicBezTo>
                    <a:pt x="12094" y="12870"/>
                    <a:pt x="12571" y="12667"/>
                    <a:pt x="12571" y="12180"/>
                  </a:cubicBezTo>
                  <a:cubicBezTo>
                    <a:pt x="12571" y="11936"/>
                    <a:pt x="12401" y="11815"/>
                    <a:pt x="12128" y="11815"/>
                  </a:cubicBezTo>
                  <a:cubicBezTo>
                    <a:pt x="11856" y="11815"/>
                    <a:pt x="11583" y="12058"/>
                    <a:pt x="11140" y="11977"/>
                  </a:cubicBezTo>
                  <a:cubicBezTo>
                    <a:pt x="11685" y="11652"/>
                    <a:pt x="11515" y="11246"/>
                    <a:pt x="11788" y="10840"/>
                  </a:cubicBezTo>
                  <a:cubicBezTo>
                    <a:pt x="11685" y="10596"/>
                    <a:pt x="10970" y="10881"/>
                    <a:pt x="10970" y="10881"/>
                  </a:cubicBezTo>
                  <a:cubicBezTo>
                    <a:pt x="10970" y="10881"/>
                    <a:pt x="11277" y="9784"/>
                    <a:pt x="11651" y="9257"/>
                  </a:cubicBezTo>
                  <a:cubicBezTo>
                    <a:pt x="11242" y="9419"/>
                    <a:pt x="10936" y="9297"/>
                    <a:pt x="10663" y="9378"/>
                  </a:cubicBezTo>
                  <a:cubicBezTo>
                    <a:pt x="11072" y="8932"/>
                    <a:pt x="11174" y="7876"/>
                    <a:pt x="11788" y="7592"/>
                  </a:cubicBezTo>
                  <a:cubicBezTo>
                    <a:pt x="11174" y="7714"/>
                    <a:pt x="11208" y="7551"/>
                    <a:pt x="10731" y="7673"/>
                  </a:cubicBezTo>
                  <a:cubicBezTo>
                    <a:pt x="11174" y="7348"/>
                    <a:pt x="11549" y="6049"/>
                    <a:pt x="12435" y="6009"/>
                  </a:cubicBezTo>
                  <a:cubicBezTo>
                    <a:pt x="12333" y="5806"/>
                    <a:pt x="11583" y="5806"/>
                    <a:pt x="11345" y="5521"/>
                  </a:cubicBezTo>
                  <a:cubicBezTo>
                    <a:pt x="11924" y="5440"/>
                    <a:pt x="12435" y="4750"/>
                    <a:pt x="13389" y="4872"/>
                  </a:cubicBezTo>
                  <a:cubicBezTo>
                    <a:pt x="12878" y="4506"/>
                    <a:pt x="12878" y="4100"/>
                    <a:pt x="12673" y="3775"/>
                  </a:cubicBezTo>
                  <a:cubicBezTo>
                    <a:pt x="13321" y="4181"/>
                    <a:pt x="14343" y="3978"/>
                    <a:pt x="14752" y="4425"/>
                  </a:cubicBezTo>
                  <a:cubicBezTo>
                    <a:pt x="15195" y="3532"/>
                    <a:pt x="15978" y="3938"/>
                    <a:pt x="16557" y="3897"/>
                  </a:cubicBezTo>
                  <a:cubicBezTo>
                    <a:pt x="16319" y="4222"/>
                    <a:pt x="15978" y="4263"/>
                    <a:pt x="15978" y="4506"/>
                  </a:cubicBezTo>
                  <a:cubicBezTo>
                    <a:pt x="15978" y="4872"/>
                    <a:pt x="17205" y="5034"/>
                    <a:pt x="17136" y="5399"/>
                  </a:cubicBezTo>
                  <a:cubicBezTo>
                    <a:pt x="17477" y="5440"/>
                    <a:pt x="17920" y="5643"/>
                    <a:pt x="18193" y="5765"/>
                  </a:cubicBezTo>
                  <a:cubicBezTo>
                    <a:pt x="18738" y="5846"/>
                    <a:pt x="18533" y="6333"/>
                    <a:pt x="18431" y="6415"/>
                  </a:cubicBezTo>
                  <a:cubicBezTo>
                    <a:pt x="18567" y="6739"/>
                    <a:pt x="18295" y="7145"/>
                    <a:pt x="17988" y="7389"/>
                  </a:cubicBezTo>
                  <a:cubicBezTo>
                    <a:pt x="17954" y="7633"/>
                    <a:pt x="17648" y="7714"/>
                    <a:pt x="17648" y="7714"/>
                  </a:cubicBezTo>
                  <a:cubicBezTo>
                    <a:pt x="17648" y="7714"/>
                    <a:pt x="17716" y="7470"/>
                    <a:pt x="17648" y="7430"/>
                  </a:cubicBezTo>
                  <a:cubicBezTo>
                    <a:pt x="17102" y="7430"/>
                    <a:pt x="16523" y="6942"/>
                    <a:pt x="16455" y="7430"/>
                  </a:cubicBezTo>
                  <a:cubicBezTo>
                    <a:pt x="16455" y="7511"/>
                    <a:pt x="16455" y="7551"/>
                    <a:pt x="16455" y="7633"/>
                  </a:cubicBezTo>
                  <a:cubicBezTo>
                    <a:pt x="16489" y="7633"/>
                    <a:pt x="16591" y="7592"/>
                    <a:pt x="16694" y="7592"/>
                  </a:cubicBezTo>
                  <a:cubicBezTo>
                    <a:pt x="17034" y="7592"/>
                    <a:pt x="17716" y="7917"/>
                    <a:pt x="18227" y="7917"/>
                  </a:cubicBezTo>
                  <a:cubicBezTo>
                    <a:pt x="19010" y="7876"/>
                    <a:pt x="18942" y="6618"/>
                    <a:pt x="19726" y="6658"/>
                  </a:cubicBezTo>
                  <a:cubicBezTo>
                    <a:pt x="19078" y="7024"/>
                    <a:pt x="19760" y="8242"/>
                    <a:pt x="18636" y="8363"/>
                  </a:cubicBezTo>
                  <a:cubicBezTo>
                    <a:pt x="18056" y="8404"/>
                    <a:pt x="17205" y="7836"/>
                    <a:pt x="16728" y="7836"/>
                  </a:cubicBezTo>
                  <a:cubicBezTo>
                    <a:pt x="16625" y="7836"/>
                    <a:pt x="16557" y="7876"/>
                    <a:pt x="16523" y="7876"/>
                  </a:cubicBezTo>
                  <a:cubicBezTo>
                    <a:pt x="16694" y="8404"/>
                    <a:pt x="17375" y="8607"/>
                    <a:pt x="17545" y="8160"/>
                  </a:cubicBezTo>
                  <a:cubicBezTo>
                    <a:pt x="17648" y="8242"/>
                    <a:pt x="17613" y="8404"/>
                    <a:pt x="17613" y="8404"/>
                  </a:cubicBezTo>
                  <a:cubicBezTo>
                    <a:pt x="17750" y="8445"/>
                    <a:pt x="17920" y="8445"/>
                    <a:pt x="17920" y="8769"/>
                  </a:cubicBezTo>
                  <a:cubicBezTo>
                    <a:pt x="17920" y="9094"/>
                    <a:pt x="17716" y="9257"/>
                    <a:pt x="17716" y="9257"/>
                  </a:cubicBezTo>
                  <a:cubicBezTo>
                    <a:pt x="17716" y="9419"/>
                    <a:pt x="17477" y="9703"/>
                    <a:pt x="17307" y="9703"/>
                  </a:cubicBezTo>
                  <a:cubicBezTo>
                    <a:pt x="17409" y="9500"/>
                    <a:pt x="17409" y="9094"/>
                    <a:pt x="16728" y="9094"/>
                  </a:cubicBezTo>
                  <a:cubicBezTo>
                    <a:pt x="16012" y="9094"/>
                    <a:pt x="16217" y="9866"/>
                    <a:pt x="16523" y="9987"/>
                  </a:cubicBezTo>
                  <a:cubicBezTo>
                    <a:pt x="17511" y="10353"/>
                    <a:pt x="17579" y="10840"/>
                    <a:pt x="18022" y="11084"/>
                  </a:cubicBezTo>
                  <a:cubicBezTo>
                    <a:pt x="18022" y="11246"/>
                    <a:pt x="17511" y="11084"/>
                    <a:pt x="17511" y="11206"/>
                  </a:cubicBezTo>
                  <a:cubicBezTo>
                    <a:pt x="17511" y="11327"/>
                    <a:pt x="17682" y="11409"/>
                    <a:pt x="17954" y="11409"/>
                  </a:cubicBezTo>
                  <a:cubicBezTo>
                    <a:pt x="18363" y="11409"/>
                    <a:pt x="19147" y="10759"/>
                    <a:pt x="19147" y="9663"/>
                  </a:cubicBezTo>
                  <a:cubicBezTo>
                    <a:pt x="18942" y="9175"/>
                    <a:pt x="19283" y="8404"/>
                    <a:pt x="19896" y="8526"/>
                  </a:cubicBezTo>
                  <a:cubicBezTo>
                    <a:pt x="20066" y="7957"/>
                    <a:pt x="20475" y="8079"/>
                    <a:pt x="20475" y="8079"/>
                  </a:cubicBezTo>
                  <a:cubicBezTo>
                    <a:pt x="20475" y="8079"/>
                    <a:pt x="20237" y="8282"/>
                    <a:pt x="20271" y="8566"/>
                  </a:cubicBezTo>
                  <a:cubicBezTo>
                    <a:pt x="20816" y="8485"/>
                    <a:pt x="20952" y="8932"/>
                    <a:pt x="20952" y="8932"/>
                  </a:cubicBezTo>
                  <a:cubicBezTo>
                    <a:pt x="20952" y="8932"/>
                    <a:pt x="21497" y="8932"/>
                    <a:pt x="21497" y="9378"/>
                  </a:cubicBezTo>
                  <a:cubicBezTo>
                    <a:pt x="21395" y="9257"/>
                    <a:pt x="21123" y="9257"/>
                    <a:pt x="21054" y="9338"/>
                  </a:cubicBezTo>
                  <a:cubicBezTo>
                    <a:pt x="21054" y="9500"/>
                    <a:pt x="21020" y="9663"/>
                    <a:pt x="20952" y="9703"/>
                  </a:cubicBezTo>
                  <a:cubicBezTo>
                    <a:pt x="21020" y="9825"/>
                    <a:pt x="21020" y="9947"/>
                    <a:pt x="21020" y="10109"/>
                  </a:cubicBezTo>
                  <a:cubicBezTo>
                    <a:pt x="21395" y="10393"/>
                    <a:pt x="21089" y="10881"/>
                    <a:pt x="21089" y="10881"/>
                  </a:cubicBezTo>
                  <a:cubicBezTo>
                    <a:pt x="21089" y="10881"/>
                    <a:pt x="21054" y="10515"/>
                    <a:pt x="20884" y="10556"/>
                  </a:cubicBezTo>
                  <a:cubicBezTo>
                    <a:pt x="20850" y="10718"/>
                    <a:pt x="20577" y="10921"/>
                    <a:pt x="20373" y="10881"/>
                  </a:cubicBezTo>
                  <a:cubicBezTo>
                    <a:pt x="20237" y="11327"/>
                    <a:pt x="19964" y="11571"/>
                    <a:pt x="19794" y="11855"/>
                  </a:cubicBezTo>
                  <a:cubicBezTo>
                    <a:pt x="20101" y="11977"/>
                    <a:pt x="20066" y="12058"/>
                    <a:pt x="20339" y="12180"/>
                  </a:cubicBezTo>
                  <a:cubicBezTo>
                    <a:pt x="20066" y="12424"/>
                    <a:pt x="19487" y="12545"/>
                    <a:pt x="19487" y="12545"/>
                  </a:cubicBezTo>
                  <a:cubicBezTo>
                    <a:pt x="19487" y="12545"/>
                    <a:pt x="19589" y="12708"/>
                    <a:pt x="19862" y="12830"/>
                  </a:cubicBezTo>
                  <a:cubicBezTo>
                    <a:pt x="19521" y="13236"/>
                    <a:pt x="18772" y="13073"/>
                    <a:pt x="18772" y="13073"/>
                  </a:cubicBezTo>
                  <a:cubicBezTo>
                    <a:pt x="18772" y="13073"/>
                    <a:pt x="18806" y="13236"/>
                    <a:pt x="19078" y="13520"/>
                  </a:cubicBezTo>
                  <a:cubicBezTo>
                    <a:pt x="18601" y="13601"/>
                    <a:pt x="17886" y="13398"/>
                    <a:pt x="17511" y="13398"/>
                  </a:cubicBezTo>
                  <a:cubicBezTo>
                    <a:pt x="16966" y="13398"/>
                    <a:pt x="16966" y="14088"/>
                    <a:pt x="17477" y="14088"/>
                  </a:cubicBezTo>
                  <a:cubicBezTo>
                    <a:pt x="18159" y="14088"/>
                    <a:pt x="19283" y="13560"/>
                    <a:pt x="19828" y="13560"/>
                  </a:cubicBezTo>
                  <a:cubicBezTo>
                    <a:pt x="20135" y="13560"/>
                    <a:pt x="20305" y="13601"/>
                    <a:pt x="20475" y="13723"/>
                  </a:cubicBezTo>
                  <a:cubicBezTo>
                    <a:pt x="20952" y="13682"/>
                    <a:pt x="21089" y="14048"/>
                    <a:pt x="21123" y="14251"/>
                  </a:cubicBezTo>
                  <a:cubicBezTo>
                    <a:pt x="21566" y="14616"/>
                    <a:pt x="21327" y="15022"/>
                    <a:pt x="21327" y="15022"/>
                  </a:cubicBezTo>
                  <a:close/>
                  <a:moveTo>
                    <a:pt x="4054" y="3491"/>
                  </a:moveTo>
                  <a:cubicBezTo>
                    <a:pt x="4054" y="5278"/>
                    <a:pt x="5280" y="6374"/>
                    <a:pt x="5280" y="6374"/>
                  </a:cubicBezTo>
                  <a:cubicBezTo>
                    <a:pt x="5280" y="6374"/>
                    <a:pt x="7086" y="5278"/>
                    <a:pt x="7290" y="3491"/>
                  </a:cubicBezTo>
                  <a:cubicBezTo>
                    <a:pt x="7461" y="1786"/>
                    <a:pt x="6336" y="1380"/>
                    <a:pt x="5791" y="1380"/>
                  </a:cubicBezTo>
                  <a:cubicBezTo>
                    <a:pt x="4667" y="1421"/>
                    <a:pt x="4054" y="2354"/>
                    <a:pt x="4054" y="3491"/>
                  </a:cubicBezTo>
                  <a:close/>
                  <a:moveTo>
                    <a:pt x="16591" y="6090"/>
                  </a:moveTo>
                  <a:cubicBezTo>
                    <a:pt x="16762" y="6009"/>
                    <a:pt x="16523" y="5927"/>
                    <a:pt x="16625" y="5724"/>
                  </a:cubicBezTo>
                  <a:cubicBezTo>
                    <a:pt x="16728" y="5562"/>
                    <a:pt x="16898" y="5562"/>
                    <a:pt x="16898" y="5481"/>
                  </a:cubicBezTo>
                  <a:cubicBezTo>
                    <a:pt x="16591" y="5399"/>
                    <a:pt x="16183" y="5481"/>
                    <a:pt x="15808" y="5806"/>
                  </a:cubicBezTo>
                  <a:cubicBezTo>
                    <a:pt x="16183" y="5927"/>
                    <a:pt x="16421" y="6171"/>
                    <a:pt x="16591" y="6090"/>
                  </a:cubicBezTo>
                  <a:close/>
                  <a:moveTo>
                    <a:pt x="17954" y="6009"/>
                  </a:moveTo>
                  <a:cubicBezTo>
                    <a:pt x="17886" y="6009"/>
                    <a:pt x="17852" y="6090"/>
                    <a:pt x="17852" y="6171"/>
                  </a:cubicBezTo>
                  <a:cubicBezTo>
                    <a:pt x="17852" y="6415"/>
                    <a:pt x="18261" y="6496"/>
                    <a:pt x="18261" y="6374"/>
                  </a:cubicBezTo>
                  <a:cubicBezTo>
                    <a:pt x="18261" y="6333"/>
                    <a:pt x="18193" y="6293"/>
                    <a:pt x="18090" y="6171"/>
                  </a:cubicBezTo>
                  <a:cubicBezTo>
                    <a:pt x="18022" y="6090"/>
                    <a:pt x="18022" y="6009"/>
                    <a:pt x="17954" y="6009"/>
                  </a:cubicBezTo>
                  <a:close/>
                </a:path>
              </a:pathLst>
            </a:custGeom>
            <a:solidFill>
              <a:srgbClr val="ED1C24"/>
            </a:solidFill>
            <a:ln w="12700" cap="flat">
              <a:noFill/>
              <a:miter lim="400000"/>
            </a:ln>
            <a:effectLst/>
          </p:spPr>
          <p:txBody>
            <a:bodyPr wrap="square" lIns="0" tIns="0" rIns="0" bIns="0" numCol="1" anchor="t">
              <a:noAutofit/>
            </a:bodyPr>
            <a:lstStyle/>
            <a:p>
              <a:pPr defTabSz="457200"/>
              <a:endParaRPr sz="1200" kern="0" dirty="0">
                <a:solidFill>
                  <a:sysClr val="windowText" lastClr="000000"/>
                </a:solidFill>
                <a:latin typeface="Helvetica"/>
                <a:cs typeface="Helvetica"/>
                <a:sym typeface="Helvetica"/>
              </a:endParaRPr>
            </a:p>
          </p:txBody>
        </p:sp>
        <p:sp>
          <p:nvSpPr>
            <p:cNvPr id="6" name="Shape 25"/>
            <p:cNvSpPr/>
            <p:nvPr/>
          </p:nvSpPr>
          <p:spPr>
            <a:xfrm>
              <a:off x="0" y="-1"/>
              <a:ext cx="164778" cy="213877"/>
            </a:xfrm>
            <a:custGeom>
              <a:avLst/>
              <a:gdLst/>
              <a:ahLst/>
              <a:cxnLst>
                <a:cxn ang="0">
                  <a:pos x="wd2" y="hd2"/>
                </a:cxn>
                <a:cxn ang="5400000">
                  <a:pos x="wd2" y="hd2"/>
                </a:cxn>
                <a:cxn ang="10800000">
                  <a:pos x="wd2" y="hd2"/>
                </a:cxn>
                <a:cxn ang="16200000">
                  <a:pos x="wd2" y="hd2"/>
                </a:cxn>
              </a:cxnLst>
              <a:rect l="0" t="0" r="r" b="b"/>
              <a:pathLst>
                <a:path w="21600" h="21600" extrusionOk="0">
                  <a:moveTo>
                    <a:pt x="18715" y="5967"/>
                  </a:moveTo>
                  <a:cubicBezTo>
                    <a:pt x="16166" y="4013"/>
                    <a:pt x="15026" y="3538"/>
                    <a:pt x="12678" y="3538"/>
                  </a:cubicBezTo>
                  <a:cubicBezTo>
                    <a:pt x="8452" y="3538"/>
                    <a:pt x="5634" y="6126"/>
                    <a:pt x="5634" y="10932"/>
                  </a:cubicBezTo>
                  <a:cubicBezTo>
                    <a:pt x="5634" y="15526"/>
                    <a:pt x="8318" y="18008"/>
                    <a:pt x="12275" y="18008"/>
                  </a:cubicBezTo>
                  <a:cubicBezTo>
                    <a:pt x="14489" y="18008"/>
                    <a:pt x="16166" y="17322"/>
                    <a:pt x="18380" y="15526"/>
                  </a:cubicBezTo>
                  <a:cubicBezTo>
                    <a:pt x="21331" y="18008"/>
                    <a:pt x="21331" y="18008"/>
                    <a:pt x="21331" y="18008"/>
                  </a:cubicBezTo>
                  <a:cubicBezTo>
                    <a:pt x="18648" y="20543"/>
                    <a:pt x="15763" y="21600"/>
                    <a:pt x="11604" y="21600"/>
                  </a:cubicBezTo>
                  <a:cubicBezTo>
                    <a:pt x="4427" y="21600"/>
                    <a:pt x="0" y="17850"/>
                    <a:pt x="0" y="10826"/>
                  </a:cubicBezTo>
                  <a:cubicBezTo>
                    <a:pt x="0" y="3960"/>
                    <a:pt x="4963" y="0"/>
                    <a:pt x="12544" y="0"/>
                  </a:cubicBezTo>
                  <a:cubicBezTo>
                    <a:pt x="16568" y="0"/>
                    <a:pt x="18916" y="897"/>
                    <a:pt x="21600" y="3327"/>
                  </a:cubicBezTo>
                  <a:lnTo>
                    <a:pt x="18715" y="5967"/>
                  </a:lnTo>
                  <a:close/>
                </a:path>
              </a:pathLst>
            </a:custGeom>
            <a:solidFill>
              <a:srgbClr val="000000"/>
            </a:solidFill>
            <a:ln w="12700" cap="flat">
              <a:noFill/>
              <a:miter lim="400000"/>
            </a:ln>
            <a:effectLst/>
          </p:spPr>
          <p:txBody>
            <a:bodyPr wrap="square" lIns="0" tIns="0" rIns="0" bIns="0" numCol="1" anchor="t">
              <a:noAutofit/>
            </a:bodyPr>
            <a:lstStyle/>
            <a:p>
              <a:pPr defTabSz="457200"/>
              <a:endParaRPr sz="1200" kern="0" dirty="0">
                <a:solidFill>
                  <a:sysClr val="windowText" lastClr="000000"/>
                </a:solidFill>
                <a:latin typeface="Helvetica"/>
                <a:cs typeface="Helvetica"/>
                <a:sym typeface="Helvetica"/>
              </a:endParaRPr>
            </a:p>
          </p:txBody>
        </p:sp>
        <p:sp>
          <p:nvSpPr>
            <p:cNvPr id="7" name="Shape 26"/>
            <p:cNvSpPr/>
            <p:nvPr/>
          </p:nvSpPr>
          <p:spPr>
            <a:xfrm>
              <a:off x="177452" y="-1"/>
              <a:ext cx="50702" cy="213877"/>
            </a:xfrm>
            <a:custGeom>
              <a:avLst/>
              <a:gdLst/>
              <a:ahLst/>
              <a:cxnLst>
                <a:cxn ang="0">
                  <a:pos x="wd2" y="hd2"/>
                </a:cxn>
                <a:cxn ang="5400000">
                  <a:pos x="wd2" y="hd2"/>
                </a:cxn>
                <a:cxn ang="10800000">
                  <a:pos x="wd2" y="hd2"/>
                </a:cxn>
                <a:cxn ang="16200000">
                  <a:pos x="wd2" y="hd2"/>
                </a:cxn>
              </a:cxnLst>
              <a:rect l="0" t="0" r="r" b="b"/>
              <a:pathLst>
                <a:path w="21600" h="21600" extrusionOk="0">
                  <a:moveTo>
                    <a:pt x="0" y="3717"/>
                  </a:moveTo>
                  <a:lnTo>
                    <a:pt x="0" y="0"/>
                  </a:lnTo>
                  <a:lnTo>
                    <a:pt x="21600" y="0"/>
                  </a:lnTo>
                  <a:lnTo>
                    <a:pt x="21600" y="3717"/>
                  </a:lnTo>
                  <a:lnTo>
                    <a:pt x="0" y="3717"/>
                  </a:lnTo>
                  <a:close/>
                  <a:moveTo>
                    <a:pt x="241" y="21600"/>
                  </a:moveTo>
                  <a:lnTo>
                    <a:pt x="241" y="5177"/>
                  </a:lnTo>
                  <a:lnTo>
                    <a:pt x="21117" y="5177"/>
                  </a:lnTo>
                  <a:lnTo>
                    <a:pt x="21117" y="21600"/>
                  </a:lnTo>
                  <a:lnTo>
                    <a:pt x="241" y="21600"/>
                  </a:lnTo>
                  <a:close/>
                </a:path>
              </a:pathLst>
            </a:custGeom>
            <a:solidFill>
              <a:srgbClr val="000000"/>
            </a:solidFill>
            <a:ln w="12700" cap="flat">
              <a:noFill/>
              <a:miter lim="400000"/>
            </a:ln>
            <a:effectLst/>
          </p:spPr>
          <p:txBody>
            <a:bodyPr wrap="square" lIns="0" tIns="0" rIns="0" bIns="0" numCol="1" anchor="t">
              <a:noAutofit/>
            </a:bodyPr>
            <a:lstStyle/>
            <a:p>
              <a:pPr defTabSz="457200"/>
              <a:endParaRPr sz="1200" kern="0" dirty="0">
                <a:solidFill>
                  <a:sysClr val="windowText" lastClr="000000"/>
                </a:solidFill>
                <a:latin typeface="Helvetica"/>
                <a:cs typeface="Helvetica"/>
                <a:sym typeface="Helvetica"/>
              </a:endParaRPr>
            </a:p>
          </p:txBody>
        </p:sp>
        <p:sp>
          <p:nvSpPr>
            <p:cNvPr id="8" name="Shape 27"/>
            <p:cNvSpPr/>
            <p:nvPr/>
          </p:nvSpPr>
          <p:spPr>
            <a:xfrm>
              <a:off x="228153" y="-1"/>
              <a:ext cx="114078" cy="213877"/>
            </a:xfrm>
            <a:custGeom>
              <a:avLst/>
              <a:gdLst/>
              <a:ahLst/>
              <a:cxnLst>
                <a:cxn ang="0">
                  <a:pos x="wd2" y="hd2"/>
                </a:cxn>
                <a:cxn ang="5400000">
                  <a:pos x="wd2" y="hd2"/>
                </a:cxn>
                <a:cxn ang="10800000">
                  <a:pos x="wd2" y="hd2"/>
                </a:cxn>
                <a:cxn ang="16200000">
                  <a:pos x="wd2" y="hd2"/>
                </a:cxn>
              </a:cxnLst>
              <a:rect l="0" t="0" r="r" b="b"/>
              <a:pathLst>
                <a:path w="21600" h="21600" extrusionOk="0">
                  <a:moveTo>
                    <a:pt x="12895" y="21600"/>
                  </a:moveTo>
                  <a:cubicBezTo>
                    <a:pt x="6877" y="21600"/>
                    <a:pt x="4191" y="20273"/>
                    <a:pt x="4191" y="17354"/>
                  </a:cubicBezTo>
                  <a:cubicBezTo>
                    <a:pt x="4191" y="8226"/>
                    <a:pt x="4191" y="8226"/>
                    <a:pt x="4191" y="8226"/>
                  </a:cubicBezTo>
                  <a:cubicBezTo>
                    <a:pt x="0" y="8226"/>
                    <a:pt x="0" y="8226"/>
                    <a:pt x="0" y="8226"/>
                  </a:cubicBezTo>
                  <a:cubicBezTo>
                    <a:pt x="0" y="5094"/>
                    <a:pt x="0" y="5094"/>
                    <a:pt x="0" y="5094"/>
                  </a:cubicBezTo>
                  <a:cubicBezTo>
                    <a:pt x="4298" y="5094"/>
                    <a:pt x="4298" y="5094"/>
                    <a:pt x="4298" y="5094"/>
                  </a:cubicBezTo>
                  <a:cubicBezTo>
                    <a:pt x="4513" y="796"/>
                    <a:pt x="4513" y="796"/>
                    <a:pt x="4513" y="796"/>
                  </a:cubicBezTo>
                  <a:cubicBezTo>
                    <a:pt x="12250" y="0"/>
                    <a:pt x="12250" y="0"/>
                    <a:pt x="12250" y="0"/>
                  </a:cubicBezTo>
                  <a:cubicBezTo>
                    <a:pt x="12250" y="5094"/>
                    <a:pt x="12250" y="5094"/>
                    <a:pt x="12250" y="5094"/>
                  </a:cubicBezTo>
                  <a:cubicBezTo>
                    <a:pt x="18805" y="5094"/>
                    <a:pt x="18805" y="5094"/>
                    <a:pt x="18805" y="5094"/>
                  </a:cubicBezTo>
                  <a:cubicBezTo>
                    <a:pt x="18805" y="8226"/>
                    <a:pt x="18805" y="8226"/>
                    <a:pt x="18805" y="8226"/>
                  </a:cubicBezTo>
                  <a:cubicBezTo>
                    <a:pt x="12250" y="8226"/>
                    <a:pt x="12250" y="8226"/>
                    <a:pt x="12250" y="8226"/>
                  </a:cubicBezTo>
                  <a:cubicBezTo>
                    <a:pt x="12250" y="16027"/>
                    <a:pt x="12250" y="16027"/>
                    <a:pt x="12250" y="16027"/>
                  </a:cubicBezTo>
                  <a:cubicBezTo>
                    <a:pt x="12250" y="16770"/>
                    <a:pt x="12250" y="17035"/>
                    <a:pt x="12358" y="17354"/>
                  </a:cubicBezTo>
                  <a:cubicBezTo>
                    <a:pt x="12680" y="17938"/>
                    <a:pt x="13755" y="18309"/>
                    <a:pt x="15044" y="18309"/>
                  </a:cubicBezTo>
                  <a:cubicBezTo>
                    <a:pt x="16334" y="18309"/>
                    <a:pt x="17194" y="18150"/>
                    <a:pt x="19665" y="17301"/>
                  </a:cubicBezTo>
                  <a:cubicBezTo>
                    <a:pt x="21600" y="20060"/>
                    <a:pt x="21600" y="20060"/>
                    <a:pt x="21600" y="20060"/>
                  </a:cubicBezTo>
                  <a:cubicBezTo>
                    <a:pt x="18591" y="21175"/>
                    <a:pt x="16334" y="21600"/>
                    <a:pt x="12895" y="21600"/>
                  </a:cubicBezTo>
                  <a:close/>
                </a:path>
              </a:pathLst>
            </a:custGeom>
            <a:solidFill>
              <a:srgbClr val="000000"/>
            </a:solidFill>
            <a:ln w="12700" cap="flat">
              <a:noFill/>
              <a:miter lim="400000"/>
            </a:ln>
            <a:effectLst/>
          </p:spPr>
          <p:txBody>
            <a:bodyPr wrap="square" lIns="0" tIns="0" rIns="0" bIns="0" numCol="1" anchor="t">
              <a:noAutofit/>
            </a:bodyPr>
            <a:lstStyle/>
            <a:p>
              <a:pPr defTabSz="457200"/>
              <a:endParaRPr sz="1200" kern="0" dirty="0">
                <a:solidFill>
                  <a:sysClr val="windowText" lastClr="000000"/>
                </a:solidFill>
                <a:latin typeface="Helvetica"/>
                <a:cs typeface="Helvetica"/>
                <a:sym typeface="Helvetica"/>
              </a:endParaRPr>
            </a:p>
          </p:txBody>
        </p:sp>
        <p:sp>
          <p:nvSpPr>
            <p:cNvPr id="9" name="Shape 28"/>
            <p:cNvSpPr/>
            <p:nvPr/>
          </p:nvSpPr>
          <p:spPr>
            <a:xfrm>
              <a:off x="329555" y="37742"/>
              <a:ext cx="164778" cy="239039"/>
            </a:xfrm>
            <a:custGeom>
              <a:avLst/>
              <a:gdLst/>
              <a:ahLst/>
              <a:cxnLst>
                <a:cxn ang="0">
                  <a:pos x="wd2" y="hd2"/>
                </a:cxn>
                <a:cxn ang="5400000">
                  <a:pos x="wd2" y="hd2"/>
                </a:cxn>
                <a:cxn ang="10800000">
                  <a:pos x="wd2" y="hd2"/>
                </a:cxn>
                <a:cxn ang="16200000">
                  <a:pos x="wd2" y="hd2"/>
                </a:cxn>
              </a:cxnLst>
              <a:rect l="0" t="0" r="r" b="b"/>
              <a:pathLst>
                <a:path w="21600" h="21600" extrusionOk="0">
                  <a:moveTo>
                    <a:pt x="8496" y="21600"/>
                  </a:moveTo>
                  <a:cubicBezTo>
                    <a:pt x="3024" y="21600"/>
                    <a:pt x="3024" y="21600"/>
                    <a:pt x="3024" y="21600"/>
                  </a:cubicBezTo>
                  <a:cubicBezTo>
                    <a:pt x="5400" y="18207"/>
                    <a:pt x="6911" y="15663"/>
                    <a:pt x="7344" y="14915"/>
                  </a:cubicBezTo>
                  <a:cubicBezTo>
                    <a:pt x="0" y="0"/>
                    <a:pt x="0" y="0"/>
                    <a:pt x="0" y="0"/>
                  </a:cubicBezTo>
                  <a:cubicBezTo>
                    <a:pt x="5904" y="0"/>
                    <a:pt x="5904" y="0"/>
                    <a:pt x="5904" y="0"/>
                  </a:cubicBezTo>
                  <a:cubicBezTo>
                    <a:pt x="5904" y="0"/>
                    <a:pt x="8999" y="7632"/>
                    <a:pt x="9288" y="8430"/>
                  </a:cubicBezTo>
                  <a:cubicBezTo>
                    <a:pt x="9648" y="9278"/>
                    <a:pt x="10008" y="10475"/>
                    <a:pt x="10008" y="10475"/>
                  </a:cubicBezTo>
                  <a:cubicBezTo>
                    <a:pt x="10368" y="9727"/>
                    <a:pt x="10368" y="9877"/>
                    <a:pt x="10872" y="8979"/>
                  </a:cubicBezTo>
                  <a:cubicBezTo>
                    <a:pt x="12600" y="5786"/>
                    <a:pt x="15912" y="0"/>
                    <a:pt x="15912" y="0"/>
                  </a:cubicBezTo>
                  <a:cubicBezTo>
                    <a:pt x="21600" y="0"/>
                    <a:pt x="21600" y="0"/>
                    <a:pt x="21600" y="0"/>
                  </a:cubicBezTo>
                  <a:lnTo>
                    <a:pt x="8496" y="21600"/>
                  </a:lnTo>
                  <a:close/>
                </a:path>
              </a:pathLst>
            </a:custGeom>
            <a:solidFill>
              <a:srgbClr val="000000"/>
            </a:solidFill>
            <a:ln w="12700" cap="flat">
              <a:noFill/>
              <a:miter lim="400000"/>
            </a:ln>
            <a:effectLst/>
          </p:spPr>
          <p:txBody>
            <a:bodyPr wrap="square" lIns="0" tIns="0" rIns="0" bIns="0" numCol="1" anchor="t">
              <a:noAutofit/>
            </a:bodyPr>
            <a:lstStyle/>
            <a:p>
              <a:pPr defTabSz="457200"/>
              <a:endParaRPr sz="1200" kern="0" dirty="0">
                <a:solidFill>
                  <a:sysClr val="windowText" lastClr="000000"/>
                </a:solidFill>
                <a:latin typeface="Helvetica"/>
                <a:cs typeface="Helvetica"/>
                <a:sym typeface="Helvetica"/>
              </a:endParaRPr>
            </a:p>
          </p:txBody>
        </p:sp>
        <p:sp>
          <p:nvSpPr>
            <p:cNvPr id="10" name="Shape 29"/>
            <p:cNvSpPr/>
            <p:nvPr/>
          </p:nvSpPr>
          <p:spPr>
            <a:xfrm>
              <a:off x="481657" y="276780"/>
              <a:ext cx="164778" cy="226458"/>
            </a:xfrm>
            <a:custGeom>
              <a:avLst/>
              <a:gdLst/>
              <a:ahLst/>
              <a:cxnLst>
                <a:cxn ang="0">
                  <a:pos x="wd2" y="hd2"/>
                </a:cxn>
                <a:cxn ang="5400000">
                  <a:pos x="wd2" y="hd2"/>
                </a:cxn>
                <a:cxn ang="10800000">
                  <a:pos x="wd2" y="hd2"/>
                </a:cxn>
                <a:cxn ang="16200000">
                  <a:pos x="wd2" y="hd2"/>
                </a:cxn>
              </a:cxnLst>
              <a:rect l="0" t="0" r="r" b="b"/>
              <a:pathLst>
                <a:path w="21600" h="21600" extrusionOk="0">
                  <a:moveTo>
                    <a:pt x="16292" y="21284"/>
                  </a:moveTo>
                  <a:cubicBezTo>
                    <a:pt x="16144" y="20391"/>
                    <a:pt x="16144" y="20181"/>
                    <a:pt x="16070" y="18604"/>
                  </a:cubicBezTo>
                  <a:cubicBezTo>
                    <a:pt x="13859" y="20811"/>
                    <a:pt x="11795" y="21600"/>
                    <a:pt x="8477" y="21600"/>
                  </a:cubicBezTo>
                  <a:cubicBezTo>
                    <a:pt x="3022" y="21600"/>
                    <a:pt x="0" y="18656"/>
                    <a:pt x="0" y="13296"/>
                  </a:cubicBezTo>
                  <a:cubicBezTo>
                    <a:pt x="0" y="7778"/>
                    <a:pt x="3464" y="4677"/>
                    <a:pt x="9583" y="4677"/>
                  </a:cubicBezTo>
                  <a:cubicBezTo>
                    <a:pt x="12458" y="4677"/>
                    <a:pt x="14375" y="5255"/>
                    <a:pt x="15776" y="6621"/>
                  </a:cubicBezTo>
                  <a:cubicBezTo>
                    <a:pt x="15702" y="5781"/>
                    <a:pt x="15702" y="5518"/>
                    <a:pt x="15702" y="4677"/>
                  </a:cubicBezTo>
                  <a:cubicBezTo>
                    <a:pt x="15702" y="0"/>
                    <a:pt x="15702" y="0"/>
                    <a:pt x="15702" y="0"/>
                  </a:cubicBezTo>
                  <a:cubicBezTo>
                    <a:pt x="21305" y="0"/>
                    <a:pt x="21305" y="0"/>
                    <a:pt x="21305" y="0"/>
                  </a:cubicBezTo>
                  <a:cubicBezTo>
                    <a:pt x="21305" y="18289"/>
                    <a:pt x="21305" y="18289"/>
                    <a:pt x="21305" y="18289"/>
                  </a:cubicBezTo>
                  <a:cubicBezTo>
                    <a:pt x="21305" y="18551"/>
                    <a:pt x="21305" y="18919"/>
                    <a:pt x="21378" y="19392"/>
                  </a:cubicBezTo>
                  <a:cubicBezTo>
                    <a:pt x="21378" y="20233"/>
                    <a:pt x="21452" y="20496"/>
                    <a:pt x="21600" y="21284"/>
                  </a:cubicBezTo>
                  <a:lnTo>
                    <a:pt x="16292" y="21284"/>
                  </a:lnTo>
                  <a:close/>
                  <a:moveTo>
                    <a:pt x="15554" y="10616"/>
                  </a:moveTo>
                  <a:cubicBezTo>
                    <a:pt x="14891" y="8881"/>
                    <a:pt x="13048" y="7778"/>
                    <a:pt x="10836" y="7778"/>
                  </a:cubicBezTo>
                  <a:cubicBezTo>
                    <a:pt x="7666" y="7778"/>
                    <a:pt x="5602" y="9670"/>
                    <a:pt x="5602" y="13086"/>
                  </a:cubicBezTo>
                  <a:cubicBezTo>
                    <a:pt x="5602" y="16502"/>
                    <a:pt x="7224" y="18236"/>
                    <a:pt x="9804" y="18236"/>
                  </a:cubicBezTo>
                  <a:cubicBezTo>
                    <a:pt x="11352" y="18236"/>
                    <a:pt x="13048" y="17553"/>
                    <a:pt x="14375" y="16397"/>
                  </a:cubicBezTo>
                  <a:cubicBezTo>
                    <a:pt x="15038" y="15766"/>
                    <a:pt x="15923" y="14452"/>
                    <a:pt x="15923" y="12665"/>
                  </a:cubicBezTo>
                  <a:cubicBezTo>
                    <a:pt x="15923" y="11509"/>
                    <a:pt x="15849" y="11299"/>
                    <a:pt x="15554" y="10616"/>
                  </a:cubicBezTo>
                  <a:close/>
                </a:path>
              </a:pathLst>
            </a:custGeom>
            <a:solidFill>
              <a:srgbClr val="000000"/>
            </a:solidFill>
            <a:ln w="12700" cap="flat">
              <a:noFill/>
              <a:miter lim="400000"/>
            </a:ln>
            <a:effectLst/>
          </p:spPr>
          <p:txBody>
            <a:bodyPr wrap="square" lIns="0" tIns="0" rIns="0" bIns="0" numCol="1" anchor="t">
              <a:noAutofit/>
            </a:bodyPr>
            <a:lstStyle/>
            <a:p>
              <a:pPr defTabSz="457200"/>
              <a:endParaRPr sz="1200" kern="0" dirty="0">
                <a:solidFill>
                  <a:sysClr val="windowText" lastClr="000000"/>
                </a:solidFill>
                <a:latin typeface="Helvetica"/>
                <a:cs typeface="Helvetica"/>
                <a:sym typeface="Helvetica"/>
              </a:endParaRPr>
            </a:p>
          </p:txBody>
        </p:sp>
        <p:sp>
          <p:nvSpPr>
            <p:cNvPr id="11" name="Shape 30"/>
            <p:cNvSpPr/>
            <p:nvPr/>
          </p:nvSpPr>
          <p:spPr>
            <a:xfrm>
              <a:off x="0" y="276780"/>
              <a:ext cx="177453" cy="226458"/>
            </a:xfrm>
            <a:custGeom>
              <a:avLst/>
              <a:gdLst/>
              <a:ahLst/>
              <a:cxnLst>
                <a:cxn ang="0">
                  <a:pos x="wd2" y="hd2"/>
                </a:cxn>
                <a:cxn ang="5400000">
                  <a:pos x="wd2" y="hd2"/>
                </a:cxn>
                <a:cxn ang="10800000">
                  <a:pos x="wd2" y="hd2"/>
                </a:cxn>
                <a:cxn ang="16200000">
                  <a:pos x="wd2" y="hd2"/>
                </a:cxn>
              </a:cxnLst>
              <a:rect l="0" t="0" r="r" b="b"/>
              <a:pathLst>
                <a:path w="21600" h="21600" extrusionOk="0">
                  <a:moveTo>
                    <a:pt x="18835" y="5843"/>
                  </a:moveTo>
                  <a:cubicBezTo>
                    <a:pt x="16650" y="4017"/>
                    <a:pt x="15171" y="3443"/>
                    <a:pt x="12792" y="3443"/>
                  </a:cubicBezTo>
                  <a:cubicBezTo>
                    <a:pt x="8421" y="3443"/>
                    <a:pt x="5400" y="6052"/>
                    <a:pt x="5400" y="10747"/>
                  </a:cubicBezTo>
                  <a:cubicBezTo>
                    <a:pt x="5400" y="15704"/>
                    <a:pt x="8228" y="18260"/>
                    <a:pt x="12728" y="18260"/>
                  </a:cubicBezTo>
                  <a:cubicBezTo>
                    <a:pt x="14399" y="18260"/>
                    <a:pt x="15364" y="18104"/>
                    <a:pt x="16907" y="17373"/>
                  </a:cubicBezTo>
                  <a:cubicBezTo>
                    <a:pt x="16907" y="13200"/>
                    <a:pt x="16907" y="13200"/>
                    <a:pt x="16907" y="13200"/>
                  </a:cubicBezTo>
                  <a:cubicBezTo>
                    <a:pt x="16907" y="11269"/>
                    <a:pt x="16907" y="11269"/>
                    <a:pt x="16907" y="11269"/>
                  </a:cubicBezTo>
                  <a:cubicBezTo>
                    <a:pt x="21471" y="11269"/>
                    <a:pt x="21471" y="11269"/>
                    <a:pt x="21471" y="11269"/>
                  </a:cubicBezTo>
                  <a:cubicBezTo>
                    <a:pt x="21471" y="19460"/>
                    <a:pt x="21471" y="19460"/>
                    <a:pt x="21471" y="19460"/>
                  </a:cubicBezTo>
                  <a:cubicBezTo>
                    <a:pt x="18257" y="20973"/>
                    <a:pt x="15557" y="21600"/>
                    <a:pt x="12150" y="21600"/>
                  </a:cubicBezTo>
                  <a:cubicBezTo>
                    <a:pt x="4692" y="21600"/>
                    <a:pt x="0" y="17791"/>
                    <a:pt x="0" y="10852"/>
                  </a:cubicBezTo>
                  <a:cubicBezTo>
                    <a:pt x="0" y="4069"/>
                    <a:pt x="4950" y="0"/>
                    <a:pt x="12342" y="0"/>
                  </a:cubicBezTo>
                  <a:cubicBezTo>
                    <a:pt x="16328" y="0"/>
                    <a:pt x="19157" y="1043"/>
                    <a:pt x="21600" y="3339"/>
                  </a:cubicBezTo>
                  <a:lnTo>
                    <a:pt x="18835" y="5843"/>
                  </a:lnTo>
                  <a:close/>
                </a:path>
              </a:pathLst>
            </a:custGeom>
            <a:solidFill>
              <a:srgbClr val="000000"/>
            </a:solidFill>
            <a:ln w="12700" cap="flat">
              <a:noFill/>
              <a:miter lim="400000"/>
            </a:ln>
            <a:effectLst/>
          </p:spPr>
          <p:txBody>
            <a:bodyPr wrap="square" lIns="0" tIns="0" rIns="0" bIns="0" numCol="1" anchor="t">
              <a:noAutofit/>
            </a:bodyPr>
            <a:lstStyle/>
            <a:p>
              <a:pPr defTabSz="457200"/>
              <a:endParaRPr sz="1200" kern="0" dirty="0">
                <a:solidFill>
                  <a:sysClr val="windowText" lastClr="000000"/>
                </a:solidFill>
                <a:latin typeface="Helvetica"/>
                <a:cs typeface="Helvetica"/>
                <a:sym typeface="Helvetica"/>
              </a:endParaRPr>
            </a:p>
          </p:txBody>
        </p:sp>
        <p:sp>
          <p:nvSpPr>
            <p:cNvPr id="12" name="Shape 31"/>
            <p:cNvSpPr/>
            <p:nvPr/>
          </p:nvSpPr>
          <p:spPr>
            <a:xfrm>
              <a:off x="190127" y="327104"/>
              <a:ext cx="152104" cy="176134"/>
            </a:xfrm>
            <a:custGeom>
              <a:avLst/>
              <a:gdLst/>
              <a:ahLst/>
              <a:cxnLst>
                <a:cxn ang="0">
                  <a:pos x="wd2" y="hd2"/>
                </a:cxn>
                <a:cxn ang="5400000">
                  <a:pos x="wd2" y="hd2"/>
                </a:cxn>
                <a:cxn ang="10800000">
                  <a:pos x="wd2" y="hd2"/>
                </a:cxn>
                <a:cxn ang="16200000">
                  <a:pos x="wd2" y="hd2"/>
                </a:cxn>
              </a:cxnLst>
              <a:rect l="0" t="0" r="r" b="b"/>
              <a:pathLst>
                <a:path w="21600" h="21600" extrusionOk="0">
                  <a:moveTo>
                    <a:pt x="15701" y="21051"/>
                  </a:moveTo>
                  <a:cubicBezTo>
                    <a:pt x="15622" y="20228"/>
                    <a:pt x="15622" y="20160"/>
                    <a:pt x="15542" y="18994"/>
                  </a:cubicBezTo>
                  <a:cubicBezTo>
                    <a:pt x="15542" y="18788"/>
                    <a:pt x="15542" y="18445"/>
                    <a:pt x="15542" y="18034"/>
                  </a:cubicBezTo>
                  <a:cubicBezTo>
                    <a:pt x="13230" y="20365"/>
                    <a:pt x="10202" y="21600"/>
                    <a:pt x="7173" y="21600"/>
                  </a:cubicBezTo>
                  <a:cubicBezTo>
                    <a:pt x="2789" y="21600"/>
                    <a:pt x="0" y="19131"/>
                    <a:pt x="0" y="15222"/>
                  </a:cubicBezTo>
                  <a:cubicBezTo>
                    <a:pt x="0" y="0"/>
                    <a:pt x="0" y="0"/>
                    <a:pt x="0" y="0"/>
                  </a:cubicBezTo>
                  <a:cubicBezTo>
                    <a:pt x="6057" y="0"/>
                    <a:pt x="6057" y="0"/>
                    <a:pt x="6057" y="0"/>
                  </a:cubicBezTo>
                  <a:cubicBezTo>
                    <a:pt x="6057" y="13714"/>
                    <a:pt x="6057" y="13714"/>
                    <a:pt x="6057" y="13714"/>
                  </a:cubicBezTo>
                  <a:cubicBezTo>
                    <a:pt x="6057" y="15908"/>
                    <a:pt x="7014" y="17005"/>
                    <a:pt x="8847" y="17005"/>
                  </a:cubicBezTo>
                  <a:cubicBezTo>
                    <a:pt x="10999" y="17074"/>
                    <a:pt x="15223" y="14400"/>
                    <a:pt x="15223" y="10628"/>
                  </a:cubicBezTo>
                  <a:cubicBezTo>
                    <a:pt x="15223" y="0"/>
                    <a:pt x="15223" y="0"/>
                    <a:pt x="15223" y="0"/>
                  </a:cubicBezTo>
                  <a:cubicBezTo>
                    <a:pt x="21281" y="0"/>
                    <a:pt x="21281" y="0"/>
                    <a:pt x="21281" y="0"/>
                  </a:cubicBezTo>
                  <a:cubicBezTo>
                    <a:pt x="21281" y="16937"/>
                    <a:pt x="21281" y="16937"/>
                    <a:pt x="21281" y="16937"/>
                  </a:cubicBezTo>
                  <a:cubicBezTo>
                    <a:pt x="21281" y="17280"/>
                    <a:pt x="21360" y="17828"/>
                    <a:pt x="21360" y="18720"/>
                  </a:cubicBezTo>
                  <a:cubicBezTo>
                    <a:pt x="21440" y="19954"/>
                    <a:pt x="21520" y="20160"/>
                    <a:pt x="21600" y="21051"/>
                  </a:cubicBezTo>
                  <a:lnTo>
                    <a:pt x="15701" y="21051"/>
                  </a:lnTo>
                  <a:close/>
                </a:path>
              </a:pathLst>
            </a:custGeom>
            <a:solidFill>
              <a:srgbClr val="000000"/>
            </a:solidFill>
            <a:ln w="12700" cap="flat">
              <a:noFill/>
              <a:miter lim="400000"/>
            </a:ln>
            <a:effectLst/>
          </p:spPr>
          <p:txBody>
            <a:bodyPr wrap="square" lIns="0" tIns="0" rIns="0" bIns="0" numCol="1" anchor="t">
              <a:noAutofit/>
            </a:bodyPr>
            <a:lstStyle/>
            <a:p>
              <a:pPr defTabSz="457200"/>
              <a:endParaRPr sz="1200" kern="0" dirty="0">
                <a:solidFill>
                  <a:sysClr val="windowText" lastClr="000000"/>
                </a:solidFill>
                <a:latin typeface="Helvetica"/>
                <a:cs typeface="Helvetica"/>
                <a:sym typeface="Helvetica"/>
              </a:endParaRPr>
            </a:p>
          </p:txBody>
        </p:sp>
        <p:sp>
          <p:nvSpPr>
            <p:cNvPr id="13" name="Shape 32"/>
            <p:cNvSpPr/>
            <p:nvPr/>
          </p:nvSpPr>
          <p:spPr>
            <a:xfrm>
              <a:off x="354905" y="276780"/>
              <a:ext cx="50702" cy="226458"/>
            </a:xfrm>
            <a:custGeom>
              <a:avLst/>
              <a:gdLst/>
              <a:ahLst/>
              <a:cxnLst>
                <a:cxn ang="0">
                  <a:pos x="wd2" y="hd2"/>
                </a:cxn>
                <a:cxn ang="5400000">
                  <a:pos x="wd2" y="hd2"/>
                </a:cxn>
                <a:cxn ang="10800000">
                  <a:pos x="wd2" y="hd2"/>
                </a:cxn>
                <a:cxn ang="16200000">
                  <a:pos x="wd2" y="hd2"/>
                </a:cxn>
              </a:cxnLst>
              <a:rect l="0" t="0" r="r" b="b"/>
              <a:pathLst>
                <a:path w="21600" h="21600" extrusionOk="0">
                  <a:moveTo>
                    <a:pt x="0" y="3716"/>
                  </a:moveTo>
                  <a:lnTo>
                    <a:pt x="0" y="0"/>
                  </a:lnTo>
                  <a:lnTo>
                    <a:pt x="21600" y="0"/>
                  </a:lnTo>
                  <a:lnTo>
                    <a:pt x="21600" y="3716"/>
                  </a:lnTo>
                  <a:lnTo>
                    <a:pt x="0" y="3716"/>
                  </a:lnTo>
                  <a:close/>
                  <a:moveTo>
                    <a:pt x="237" y="21600"/>
                  </a:moveTo>
                  <a:lnTo>
                    <a:pt x="237" y="5270"/>
                  </a:lnTo>
                  <a:lnTo>
                    <a:pt x="21006" y="5270"/>
                  </a:lnTo>
                  <a:lnTo>
                    <a:pt x="21006" y="21600"/>
                  </a:lnTo>
                  <a:lnTo>
                    <a:pt x="237" y="21600"/>
                  </a:lnTo>
                  <a:close/>
                </a:path>
              </a:pathLst>
            </a:custGeom>
            <a:solidFill>
              <a:srgbClr val="000000"/>
            </a:solidFill>
            <a:ln w="12700" cap="flat">
              <a:noFill/>
              <a:miter lim="400000"/>
            </a:ln>
            <a:effectLst/>
          </p:spPr>
          <p:txBody>
            <a:bodyPr wrap="square" lIns="0" tIns="0" rIns="0" bIns="0" numCol="1" anchor="t">
              <a:noAutofit/>
            </a:bodyPr>
            <a:lstStyle/>
            <a:p>
              <a:pPr defTabSz="457200"/>
              <a:endParaRPr sz="1200" kern="0" dirty="0">
                <a:solidFill>
                  <a:sysClr val="windowText" lastClr="000000"/>
                </a:solidFill>
                <a:latin typeface="Helvetica"/>
                <a:cs typeface="Helvetica"/>
                <a:sym typeface="Helvetica"/>
              </a:endParaRPr>
            </a:p>
          </p:txBody>
        </p:sp>
        <p:sp>
          <p:nvSpPr>
            <p:cNvPr id="14" name="Shape 33"/>
            <p:cNvSpPr/>
            <p:nvPr/>
          </p:nvSpPr>
          <p:spPr>
            <a:xfrm>
              <a:off x="418281" y="276780"/>
              <a:ext cx="50702" cy="226458"/>
            </a:xfrm>
            <a:prstGeom prst="rect">
              <a:avLst/>
            </a:prstGeom>
            <a:solidFill>
              <a:srgbClr val="000000"/>
            </a:solidFill>
            <a:ln w="12700" cap="flat">
              <a:noFill/>
              <a:miter lim="400000"/>
            </a:ln>
            <a:effectLst/>
          </p:spPr>
          <p:txBody>
            <a:bodyPr wrap="square" lIns="0" tIns="0" rIns="0" bIns="0" numCol="1" anchor="t">
              <a:noAutofit/>
            </a:bodyPr>
            <a:lstStyle/>
            <a:p>
              <a:pPr defTabSz="457200"/>
              <a:endParaRPr sz="1200" kern="0" dirty="0">
                <a:solidFill>
                  <a:sysClr val="windowText" lastClr="000000"/>
                </a:solidFill>
                <a:latin typeface="Helvetica"/>
                <a:cs typeface="Helvetica"/>
                <a:sym typeface="Helvetica"/>
              </a:endParaRPr>
            </a:p>
          </p:txBody>
        </p:sp>
        <p:sp>
          <p:nvSpPr>
            <p:cNvPr id="15" name="Shape 34"/>
            <p:cNvSpPr/>
            <p:nvPr/>
          </p:nvSpPr>
          <p:spPr>
            <a:xfrm>
              <a:off x="646434" y="327104"/>
              <a:ext cx="139429" cy="176134"/>
            </a:xfrm>
            <a:custGeom>
              <a:avLst/>
              <a:gdLst/>
              <a:ahLst/>
              <a:cxnLst>
                <a:cxn ang="0">
                  <a:pos x="wd2" y="hd2"/>
                </a:cxn>
                <a:cxn ang="5400000">
                  <a:pos x="wd2" y="hd2"/>
                </a:cxn>
                <a:cxn ang="10800000">
                  <a:pos x="wd2" y="hd2"/>
                </a:cxn>
                <a:cxn ang="16200000">
                  <a:pos x="wd2" y="hd2"/>
                </a:cxn>
              </a:cxnLst>
              <a:rect l="0" t="0" r="r" b="b"/>
              <a:pathLst>
                <a:path w="21600" h="21600" extrusionOk="0">
                  <a:moveTo>
                    <a:pt x="10574" y="21600"/>
                  </a:moveTo>
                  <a:cubicBezTo>
                    <a:pt x="6778" y="21600"/>
                    <a:pt x="3163" y="20931"/>
                    <a:pt x="0" y="19526"/>
                  </a:cubicBezTo>
                  <a:cubicBezTo>
                    <a:pt x="2169" y="15715"/>
                    <a:pt x="2169" y="15715"/>
                    <a:pt x="2169" y="15715"/>
                  </a:cubicBezTo>
                  <a:cubicBezTo>
                    <a:pt x="5332" y="17186"/>
                    <a:pt x="7591" y="17721"/>
                    <a:pt x="10212" y="17721"/>
                  </a:cubicBezTo>
                  <a:cubicBezTo>
                    <a:pt x="13014" y="17721"/>
                    <a:pt x="14641" y="16852"/>
                    <a:pt x="14641" y="15313"/>
                  </a:cubicBezTo>
                  <a:cubicBezTo>
                    <a:pt x="14641" y="13842"/>
                    <a:pt x="13466" y="13173"/>
                    <a:pt x="10212" y="12772"/>
                  </a:cubicBezTo>
                  <a:cubicBezTo>
                    <a:pt x="6507" y="12438"/>
                    <a:pt x="5964" y="12304"/>
                    <a:pt x="4518" y="11702"/>
                  </a:cubicBezTo>
                  <a:cubicBezTo>
                    <a:pt x="2440" y="10766"/>
                    <a:pt x="1174" y="8960"/>
                    <a:pt x="1174" y="6887"/>
                  </a:cubicBezTo>
                  <a:cubicBezTo>
                    <a:pt x="1174" y="2608"/>
                    <a:pt x="5332" y="0"/>
                    <a:pt x="12020" y="0"/>
                  </a:cubicBezTo>
                  <a:cubicBezTo>
                    <a:pt x="15635" y="0"/>
                    <a:pt x="18888" y="534"/>
                    <a:pt x="21600" y="1738"/>
                  </a:cubicBezTo>
                  <a:cubicBezTo>
                    <a:pt x="19792" y="5751"/>
                    <a:pt x="19792" y="5751"/>
                    <a:pt x="19792" y="5751"/>
                  </a:cubicBezTo>
                  <a:cubicBezTo>
                    <a:pt x="16810" y="4480"/>
                    <a:pt x="14821" y="4012"/>
                    <a:pt x="12291" y="4012"/>
                  </a:cubicBezTo>
                  <a:cubicBezTo>
                    <a:pt x="9489" y="4012"/>
                    <a:pt x="8043" y="4814"/>
                    <a:pt x="8043" y="6352"/>
                  </a:cubicBezTo>
                  <a:cubicBezTo>
                    <a:pt x="8043" y="7088"/>
                    <a:pt x="8495" y="7556"/>
                    <a:pt x="9218" y="7891"/>
                  </a:cubicBezTo>
                  <a:cubicBezTo>
                    <a:pt x="9670" y="8024"/>
                    <a:pt x="10122" y="8158"/>
                    <a:pt x="10664" y="8225"/>
                  </a:cubicBezTo>
                  <a:cubicBezTo>
                    <a:pt x="11025" y="8292"/>
                    <a:pt x="11658" y="8359"/>
                    <a:pt x="12471" y="8426"/>
                  </a:cubicBezTo>
                  <a:cubicBezTo>
                    <a:pt x="18888" y="9027"/>
                    <a:pt x="21600" y="10900"/>
                    <a:pt x="21600" y="14578"/>
                  </a:cubicBezTo>
                  <a:cubicBezTo>
                    <a:pt x="21600" y="18991"/>
                    <a:pt x="17533" y="21600"/>
                    <a:pt x="10574" y="21600"/>
                  </a:cubicBezTo>
                  <a:close/>
                </a:path>
              </a:pathLst>
            </a:custGeom>
            <a:solidFill>
              <a:srgbClr val="000000"/>
            </a:solidFill>
            <a:ln w="12700" cap="flat">
              <a:noFill/>
              <a:miter lim="400000"/>
            </a:ln>
            <a:effectLst/>
          </p:spPr>
          <p:txBody>
            <a:bodyPr wrap="square" lIns="0" tIns="0" rIns="0" bIns="0" numCol="1" anchor="t">
              <a:noAutofit/>
            </a:bodyPr>
            <a:lstStyle/>
            <a:p>
              <a:pPr defTabSz="457200"/>
              <a:endParaRPr sz="1200" kern="0" dirty="0">
                <a:solidFill>
                  <a:sysClr val="windowText" lastClr="000000"/>
                </a:solidFill>
                <a:latin typeface="Helvetica"/>
                <a:cs typeface="Helvetica"/>
                <a:sym typeface="Helvetica"/>
              </a:endParaRPr>
            </a:p>
          </p:txBody>
        </p:sp>
      </p:grpSp>
    </p:spTree>
    <p:extLst>
      <p:ext uri="{BB962C8B-B14F-4D97-AF65-F5344CB8AC3E}">
        <p14:creationId xmlns:p14="http://schemas.microsoft.com/office/powerpoint/2010/main" val="42060967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Line 8"/>
          <p:cNvSpPr>
            <a:spLocks noChangeShapeType="1"/>
          </p:cNvSpPr>
          <p:nvPr/>
        </p:nvSpPr>
        <p:spPr bwMode="auto">
          <a:xfrm>
            <a:off x="357188" y="1125538"/>
            <a:ext cx="8432800" cy="0"/>
          </a:xfrm>
          <a:prstGeom prst="line">
            <a:avLst/>
          </a:prstGeom>
          <a:noFill/>
          <a:ln w="12700">
            <a:solidFill>
              <a:srgbClr val="BBB1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fontAlgn="base">
              <a:spcBef>
                <a:spcPct val="0"/>
              </a:spcBef>
              <a:spcAft>
                <a:spcPct val="0"/>
              </a:spcAft>
            </a:pPr>
            <a:endParaRPr lang="en-GB" sz="1200" kern="0" dirty="0" smtClean="0">
              <a:solidFill>
                <a:srgbClr val="000000"/>
              </a:solidFill>
              <a:latin typeface="Arial" panose="020B0604020202020204" pitchFamily="34" charset="0"/>
              <a:ea typeface="+mj-ea"/>
              <a:cs typeface="Helvetica"/>
              <a:sym typeface="Helvetica"/>
            </a:endParaRPr>
          </a:p>
        </p:txBody>
      </p:sp>
      <p:grpSp>
        <p:nvGrpSpPr>
          <p:cNvPr id="5" name="Group 23"/>
          <p:cNvGrpSpPr>
            <a:grpSpLocks noChangeAspect="1"/>
          </p:cNvGrpSpPr>
          <p:nvPr/>
        </p:nvGrpSpPr>
        <p:grpSpPr bwMode="auto">
          <a:xfrm>
            <a:off x="7962900" y="369888"/>
            <a:ext cx="812800" cy="503237"/>
            <a:chOff x="1610" y="2840"/>
            <a:chExt cx="2130" cy="1318"/>
          </a:xfrm>
        </p:grpSpPr>
        <p:sp>
          <p:nvSpPr>
            <p:cNvPr id="6" name="Freeform 24"/>
            <p:cNvSpPr>
              <a:spLocks noChangeAspect="1" noEditPoints="1"/>
            </p:cNvSpPr>
            <p:nvPr/>
          </p:nvSpPr>
          <p:spPr bwMode="auto">
            <a:xfrm>
              <a:off x="2891" y="2840"/>
              <a:ext cx="849" cy="713"/>
            </a:xfrm>
            <a:custGeom>
              <a:avLst/>
              <a:gdLst>
                <a:gd name="T0" fmla="*/ 1099 w 634"/>
                <a:gd name="T1" fmla="*/ 663 h 532"/>
                <a:gd name="T2" fmla="*/ 1081 w 634"/>
                <a:gd name="T3" fmla="*/ 686 h 532"/>
                <a:gd name="T4" fmla="*/ 1032 w 634"/>
                <a:gd name="T5" fmla="*/ 713 h 532"/>
                <a:gd name="T6" fmla="*/ 916 w 634"/>
                <a:gd name="T7" fmla="*/ 729 h 532"/>
                <a:gd name="T8" fmla="*/ 862 w 634"/>
                <a:gd name="T9" fmla="*/ 704 h 532"/>
                <a:gd name="T10" fmla="*/ 682 w 634"/>
                <a:gd name="T11" fmla="*/ 698 h 532"/>
                <a:gd name="T12" fmla="*/ 719 w 634"/>
                <a:gd name="T13" fmla="*/ 902 h 532"/>
                <a:gd name="T14" fmla="*/ 810 w 634"/>
                <a:gd name="T15" fmla="*/ 899 h 532"/>
                <a:gd name="T16" fmla="*/ 832 w 634"/>
                <a:gd name="T17" fmla="*/ 945 h 532"/>
                <a:gd name="T18" fmla="*/ 658 w 634"/>
                <a:gd name="T19" fmla="*/ 956 h 532"/>
                <a:gd name="T20" fmla="*/ 609 w 634"/>
                <a:gd name="T21" fmla="*/ 871 h 532"/>
                <a:gd name="T22" fmla="*/ 574 w 634"/>
                <a:gd name="T23" fmla="*/ 771 h 532"/>
                <a:gd name="T24" fmla="*/ 454 w 634"/>
                <a:gd name="T25" fmla="*/ 850 h 532"/>
                <a:gd name="T26" fmla="*/ 350 w 634"/>
                <a:gd name="T27" fmla="*/ 897 h 532"/>
                <a:gd name="T28" fmla="*/ 416 w 634"/>
                <a:gd name="T29" fmla="*/ 897 h 532"/>
                <a:gd name="T30" fmla="*/ 443 w 634"/>
                <a:gd name="T31" fmla="*/ 927 h 532"/>
                <a:gd name="T32" fmla="*/ 435 w 634"/>
                <a:gd name="T33" fmla="*/ 956 h 532"/>
                <a:gd name="T34" fmla="*/ 285 w 634"/>
                <a:gd name="T35" fmla="*/ 882 h 532"/>
                <a:gd name="T36" fmla="*/ 280 w 634"/>
                <a:gd name="T37" fmla="*/ 823 h 532"/>
                <a:gd name="T38" fmla="*/ 422 w 634"/>
                <a:gd name="T39" fmla="*/ 675 h 532"/>
                <a:gd name="T40" fmla="*/ 197 w 634"/>
                <a:gd name="T41" fmla="*/ 326 h 532"/>
                <a:gd name="T42" fmla="*/ 502 w 634"/>
                <a:gd name="T43" fmla="*/ 157 h 532"/>
                <a:gd name="T44" fmla="*/ 538 w 634"/>
                <a:gd name="T45" fmla="*/ 448 h 532"/>
                <a:gd name="T46" fmla="*/ 469 w 634"/>
                <a:gd name="T47" fmla="*/ 492 h 532"/>
                <a:gd name="T48" fmla="*/ 271 w 634"/>
                <a:gd name="T49" fmla="*/ 371 h 532"/>
                <a:gd name="T50" fmla="*/ 407 w 634"/>
                <a:gd name="T51" fmla="*/ 619 h 532"/>
                <a:gd name="T52" fmla="*/ 640 w 634"/>
                <a:gd name="T53" fmla="*/ 523 h 532"/>
                <a:gd name="T54" fmla="*/ 580 w 634"/>
                <a:gd name="T55" fmla="*/ 481 h 532"/>
                <a:gd name="T56" fmla="*/ 623 w 634"/>
                <a:gd name="T57" fmla="*/ 336 h 532"/>
                <a:gd name="T58" fmla="*/ 599 w 634"/>
                <a:gd name="T59" fmla="*/ 244 h 532"/>
                <a:gd name="T60" fmla="*/ 778 w 634"/>
                <a:gd name="T61" fmla="*/ 196 h 532"/>
                <a:gd name="T62" fmla="*/ 904 w 634"/>
                <a:gd name="T63" fmla="*/ 239 h 532"/>
                <a:gd name="T64" fmla="*/ 948 w 634"/>
                <a:gd name="T65" fmla="*/ 327 h 532"/>
                <a:gd name="T66" fmla="*/ 868 w 634"/>
                <a:gd name="T67" fmla="*/ 328 h 532"/>
                <a:gd name="T68" fmla="*/ 961 w 634"/>
                <a:gd name="T69" fmla="*/ 350 h 532"/>
                <a:gd name="T70" fmla="*/ 882 w 634"/>
                <a:gd name="T71" fmla="*/ 347 h 532"/>
                <a:gd name="T72" fmla="*/ 929 w 634"/>
                <a:gd name="T73" fmla="*/ 371 h 532"/>
                <a:gd name="T74" fmla="*/ 913 w 634"/>
                <a:gd name="T75" fmla="*/ 429 h 532"/>
                <a:gd name="T76" fmla="*/ 951 w 634"/>
                <a:gd name="T77" fmla="*/ 491 h 532"/>
                <a:gd name="T78" fmla="*/ 1010 w 634"/>
                <a:gd name="T79" fmla="*/ 428 h 532"/>
                <a:gd name="T80" fmla="*/ 1069 w 634"/>
                <a:gd name="T81" fmla="*/ 379 h 532"/>
                <a:gd name="T82" fmla="*/ 1110 w 634"/>
                <a:gd name="T83" fmla="*/ 413 h 532"/>
                <a:gd name="T84" fmla="*/ 1111 w 634"/>
                <a:gd name="T85" fmla="*/ 481 h 532"/>
                <a:gd name="T86" fmla="*/ 1043 w 634"/>
                <a:gd name="T87" fmla="*/ 524 h 532"/>
                <a:gd name="T88" fmla="*/ 1047 w 634"/>
                <a:gd name="T89" fmla="*/ 568 h 532"/>
                <a:gd name="T90" fmla="*/ 924 w 634"/>
                <a:gd name="T91" fmla="*/ 592 h 532"/>
                <a:gd name="T92" fmla="*/ 1079 w 634"/>
                <a:gd name="T93" fmla="*/ 607 h 532"/>
                <a:gd name="T94" fmla="*/ 216 w 634"/>
                <a:gd name="T95" fmla="*/ 154 h 532"/>
                <a:gd name="T96" fmla="*/ 307 w 634"/>
                <a:gd name="T97" fmla="*/ 62 h 532"/>
                <a:gd name="T98" fmla="*/ 877 w 634"/>
                <a:gd name="T99" fmla="*/ 253 h 532"/>
                <a:gd name="T100" fmla="*/ 874 w 634"/>
                <a:gd name="T101" fmla="*/ 269 h 532"/>
                <a:gd name="T102" fmla="*/ 963 w 634"/>
                <a:gd name="T103" fmla="*/ 281 h 5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base">
                <a:spcBef>
                  <a:spcPct val="0"/>
                </a:spcBef>
                <a:spcAft>
                  <a:spcPct val="0"/>
                </a:spcAft>
              </a:pPr>
              <a:endParaRPr lang="en-GB" sz="1200" kern="0" dirty="0" smtClean="0">
                <a:solidFill>
                  <a:srgbClr val="000000"/>
                </a:solidFill>
                <a:latin typeface="Arial" panose="020B0604020202020204" pitchFamily="34" charset="0"/>
                <a:ea typeface="+mj-ea"/>
                <a:cs typeface="Helvetica"/>
                <a:sym typeface="Helvetica"/>
              </a:endParaRPr>
            </a:p>
          </p:txBody>
        </p:sp>
        <p:sp>
          <p:nvSpPr>
            <p:cNvPr id="7" name="Freeform 25"/>
            <p:cNvSpPr>
              <a:spLocks noChangeAspect="1"/>
            </p:cNvSpPr>
            <p:nvPr/>
          </p:nvSpPr>
          <p:spPr bwMode="auto">
            <a:xfrm>
              <a:off x="1610" y="2843"/>
              <a:ext cx="432" cy="548"/>
            </a:xfrm>
            <a:custGeom>
              <a:avLst/>
              <a:gdLst>
                <a:gd name="T0" fmla="*/ 502 w 322"/>
                <a:gd name="T1" fmla="*/ 202 h 409"/>
                <a:gd name="T2" fmla="*/ 341 w 322"/>
                <a:gd name="T3" fmla="*/ 121 h 409"/>
                <a:gd name="T4" fmla="*/ 152 w 322"/>
                <a:gd name="T5" fmla="*/ 371 h 409"/>
                <a:gd name="T6" fmla="*/ 330 w 322"/>
                <a:gd name="T7" fmla="*/ 612 h 409"/>
                <a:gd name="T8" fmla="*/ 494 w 322"/>
                <a:gd name="T9" fmla="*/ 528 h 409"/>
                <a:gd name="T10" fmla="*/ 573 w 322"/>
                <a:gd name="T11" fmla="*/ 612 h 409"/>
                <a:gd name="T12" fmla="*/ 311 w 322"/>
                <a:gd name="T13" fmla="*/ 734 h 409"/>
                <a:gd name="T14" fmla="*/ 0 w 322"/>
                <a:gd name="T15" fmla="*/ 368 h 409"/>
                <a:gd name="T16" fmla="*/ 337 w 322"/>
                <a:gd name="T17" fmla="*/ 0 h 409"/>
                <a:gd name="T18" fmla="*/ 580 w 322"/>
                <a:gd name="T19" fmla="*/ 113 h 409"/>
                <a:gd name="T20" fmla="*/ 502 w 322"/>
                <a:gd name="T21" fmla="*/ 202 h 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base">
                <a:spcBef>
                  <a:spcPct val="0"/>
                </a:spcBef>
                <a:spcAft>
                  <a:spcPct val="0"/>
                </a:spcAft>
              </a:pPr>
              <a:endParaRPr lang="en-GB" sz="1200" kern="0" dirty="0" smtClean="0">
                <a:solidFill>
                  <a:srgbClr val="000000"/>
                </a:solidFill>
                <a:latin typeface="Arial" panose="020B0604020202020204" pitchFamily="34" charset="0"/>
                <a:ea typeface="+mj-ea"/>
                <a:cs typeface="Helvetica"/>
                <a:sym typeface="Helvetica"/>
              </a:endParaRPr>
            </a:p>
          </p:txBody>
        </p:sp>
        <p:sp>
          <p:nvSpPr>
            <p:cNvPr id="8" name="Freeform 26"/>
            <p:cNvSpPr>
              <a:spLocks noChangeAspect="1" noEditPoints="1"/>
            </p:cNvSpPr>
            <p:nvPr/>
          </p:nvSpPr>
          <p:spPr bwMode="auto">
            <a:xfrm>
              <a:off x="2097" y="2843"/>
              <a:ext cx="101" cy="537"/>
            </a:xfrm>
            <a:custGeom>
              <a:avLst/>
              <a:gdLst>
                <a:gd name="T0" fmla="*/ 0 w 179"/>
                <a:gd name="T1" fmla="*/ 52 h 947"/>
                <a:gd name="T2" fmla="*/ 0 w 179"/>
                <a:gd name="T3" fmla="*/ 0 h 947"/>
                <a:gd name="T4" fmla="*/ 57 w 179"/>
                <a:gd name="T5" fmla="*/ 0 h 947"/>
                <a:gd name="T6" fmla="*/ 57 w 179"/>
                <a:gd name="T7" fmla="*/ 52 h 947"/>
                <a:gd name="T8" fmla="*/ 0 w 179"/>
                <a:gd name="T9" fmla="*/ 52 h 947"/>
                <a:gd name="T10" fmla="*/ 1 w 179"/>
                <a:gd name="T11" fmla="*/ 305 h 947"/>
                <a:gd name="T12" fmla="*/ 1 w 179"/>
                <a:gd name="T13" fmla="*/ 73 h 947"/>
                <a:gd name="T14" fmla="*/ 56 w 179"/>
                <a:gd name="T15" fmla="*/ 73 h 947"/>
                <a:gd name="T16" fmla="*/ 56 w 179"/>
                <a:gd name="T17" fmla="*/ 305 h 947"/>
                <a:gd name="T18" fmla="*/ 1 w 179"/>
                <a:gd name="T19" fmla="*/ 305 h 9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base">
                <a:spcBef>
                  <a:spcPct val="0"/>
                </a:spcBef>
                <a:spcAft>
                  <a:spcPct val="0"/>
                </a:spcAft>
              </a:pPr>
              <a:endParaRPr lang="en-GB" sz="1200" kern="0" dirty="0" smtClean="0">
                <a:solidFill>
                  <a:srgbClr val="000000"/>
                </a:solidFill>
                <a:latin typeface="Arial" panose="020B0604020202020204" pitchFamily="34" charset="0"/>
                <a:ea typeface="+mj-ea"/>
                <a:cs typeface="Helvetica"/>
                <a:sym typeface="Helvetica"/>
              </a:endParaRPr>
            </a:p>
          </p:txBody>
        </p:sp>
        <p:sp>
          <p:nvSpPr>
            <p:cNvPr id="9" name="Freeform 27"/>
            <p:cNvSpPr>
              <a:spLocks noChangeAspect="1"/>
            </p:cNvSpPr>
            <p:nvPr/>
          </p:nvSpPr>
          <p:spPr bwMode="auto">
            <a:xfrm>
              <a:off x="2238" y="2843"/>
              <a:ext cx="270" cy="545"/>
            </a:xfrm>
            <a:custGeom>
              <a:avLst/>
              <a:gdLst>
                <a:gd name="T0" fmla="*/ 216 w 201"/>
                <a:gd name="T1" fmla="*/ 730 h 407"/>
                <a:gd name="T2" fmla="*/ 70 w 201"/>
                <a:gd name="T3" fmla="*/ 587 h 407"/>
                <a:gd name="T4" fmla="*/ 70 w 201"/>
                <a:gd name="T5" fmla="*/ 279 h 407"/>
                <a:gd name="T6" fmla="*/ 0 w 201"/>
                <a:gd name="T7" fmla="*/ 279 h 407"/>
                <a:gd name="T8" fmla="*/ 0 w 201"/>
                <a:gd name="T9" fmla="*/ 173 h 407"/>
                <a:gd name="T10" fmla="*/ 73 w 201"/>
                <a:gd name="T11" fmla="*/ 173 h 407"/>
                <a:gd name="T12" fmla="*/ 75 w 201"/>
                <a:gd name="T13" fmla="*/ 27 h 407"/>
                <a:gd name="T14" fmla="*/ 206 w 201"/>
                <a:gd name="T15" fmla="*/ 0 h 407"/>
                <a:gd name="T16" fmla="*/ 206 w 201"/>
                <a:gd name="T17" fmla="*/ 173 h 407"/>
                <a:gd name="T18" fmla="*/ 316 w 201"/>
                <a:gd name="T19" fmla="*/ 173 h 407"/>
                <a:gd name="T20" fmla="*/ 316 w 201"/>
                <a:gd name="T21" fmla="*/ 279 h 407"/>
                <a:gd name="T22" fmla="*/ 206 w 201"/>
                <a:gd name="T23" fmla="*/ 279 h 407"/>
                <a:gd name="T24" fmla="*/ 206 w 201"/>
                <a:gd name="T25" fmla="*/ 541 h 407"/>
                <a:gd name="T26" fmla="*/ 207 w 201"/>
                <a:gd name="T27" fmla="*/ 587 h 407"/>
                <a:gd name="T28" fmla="*/ 253 w 201"/>
                <a:gd name="T29" fmla="*/ 619 h 407"/>
                <a:gd name="T30" fmla="*/ 330 w 201"/>
                <a:gd name="T31" fmla="*/ 585 h 407"/>
                <a:gd name="T32" fmla="*/ 363 w 201"/>
                <a:gd name="T33" fmla="*/ 678 h 407"/>
                <a:gd name="T34" fmla="*/ 216 w 201"/>
                <a:gd name="T35" fmla="*/ 730 h 4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base">
                <a:spcBef>
                  <a:spcPct val="0"/>
                </a:spcBef>
                <a:spcAft>
                  <a:spcPct val="0"/>
                </a:spcAft>
              </a:pPr>
              <a:endParaRPr lang="en-GB" sz="1200" kern="0" dirty="0" smtClean="0">
                <a:solidFill>
                  <a:srgbClr val="000000"/>
                </a:solidFill>
                <a:latin typeface="Arial" panose="020B0604020202020204" pitchFamily="34" charset="0"/>
                <a:ea typeface="+mj-ea"/>
                <a:cs typeface="Helvetica"/>
                <a:sym typeface="Helvetica"/>
              </a:endParaRPr>
            </a:p>
          </p:txBody>
        </p:sp>
        <p:sp>
          <p:nvSpPr>
            <p:cNvPr id="10" name="Freeform 28"/>
            <p:cNvSpPr>
              <a:spLocks noChangeAspect="1"/>
            </p:cNvSpPr>
            <p:nvPr/>
          </p:nvSpPr>
          <p:spPr bwMode="auto">
            <a:xfrm>
              <a:off x="2499" y="2972"/>
              <a:ext cx="401" cy="579"/>
            </a:xfrm>
            <a:custGeom>
              <a:avLst/>
              <a:gdLst>
                <a:gd name="T0" fmla="*/ 211 w 300"/>
                <a:gd name="T1" fmla="*/ 774 h 433"/>
                <a:gd name="T2" fmla="*/ 75 w 300"/>
                <a:gd name="T3" fmla="*/ 774 h 433"/>
                <a:gd name="T4" fmla="*/ 182 w 300"/>
                <a:gd name="T5" fmla="*/ 535 h 433"/>
                <a:gd name="T6" fmla="*/ 0 w 300"/>
                <a:gd name="T7" fmla="*/ 0 h 433"/>
                <a:gd name="T8" fmla="*/ 147 w 300"/>
                <a:gd name="T9" fmla="*/ 0 h 433"/>
                <a:gd name="T10" fmla="*/ 230 w 300"/>
                <a:gd name="T11" fmla="*/ 302 h 433"/>
                <a:gd name="T12" fmla="*/ 249 w 300"/>
                <a:gd name="T13" fmla="*/ 376 h 433"/>
                <a:gd name="T14" fmla="*/ 270 w 300"/>
                <a:gd name="T15" fmla="*/ 322 h 433"/>
                <a:gd name="T16" fmla="*/ 394 w 300"/>
                <a:gd name="T17" fmla="*/ 0 h 433"/>
                <a:gd name="T18" fmla="*/ 536 w 300"/>
                <a:gd name="T19" fmla="*/ 0 h 433"/>
                <a:gd name="T20" fmla="*/ 211 w 300"/>
                <a:gd name="T21" fmla="*/ 774 h 4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base">
                <a:spcBef>
                  <a:spcPct val="0"/>
                </a:spcBef>
                <a:spcAft>
                  <a:spcPct val="0"/>
                </a:spcAft>
              </a:pPr>
              <a:endParaRPr lang="en-GB" sz="1200" kern="0" dirty="0" smtClean="0">
                <a:solidFill>
                  <a:srgbClr val="000000"/>
                </a:solidFill>
                <a:latin typeface="Arial" panose="020B0604020202020204" pitchFamily="34" charset="0"/>
                <a:ea typeface="+mj-ea"/>
                <a:cs typeface="Helvetica"/>
                <a:sym typeface="Helvetica"/>
              </a:endParaRPr>
            </a:p>
          </p:txBody>
        </p:sp>
        <p:sp>
          <p:nvSpPr>
            <p:cNvPr id="11" name="Freeform 29"/>
            <p:cNvSpPr>
              <a:spLocks noChangeAspect="1" noEditPoints="1"/>
            </p:cNvSpPr>
            <p:nvPr/>
          </p:nvSpPr>
          <p:spPr bwMode="auto">
            <a:xfrm>
              <a:off x="2883" y="3604"/>
              <a:ext cx="393" cy="550"/>
            </a:xfrm>
            <a:custGeom>
              <a:avLst/>
              <a:gdLst>
                <a:gd name="T0" fmla="*/ 397 w 293"/>
                <a:gd name="T1" fmla="*/ 725 h 411"/>
                <a:gd name="T2" fmla="*/ 392 w 293"/>
                <a:gd name="T3" fmla="*/ 634 h 411"/>
                <a:gd name="T4" fmla="*/ 207 w 293"/>
                <a:gd name="T5" fmla="*/ 736 h 411"/>
                <a:gd name="T6" fmla="*/ 0 w 293"/>
                <a:gd name="T7" fmla="*/ 454 h 411"/>
                <a:gd name="T8" fmla="*/ 233 w 293"/>
                <a:gd name="T9" fmla="*/ 159 h 411"/>
                <a:gd name="T10" fmla="*/ 385 w 293"/>
                <a:gd name="T11" fmla="*/ 226 h 411"/>
                <a:gd name="T12" fmla="*/ 384 w 293"/>
                <a:gd name="T13" fmla="*/ 159 h 411"/>
                <a:gd name="T14" fmla="*/ 384 w 293"/>
                <a:gd name="T15" fmla="*/ 0 h 411"/>
                <a:gd name="T16" fmla="*/ 520 w 293"/>
                <a:gd name="T17" fmla="*/ 0 h 411"/>
                <a:gd name="T18" fmla="*/ 520 w 293"/>
                <a:gd name="T19" fmla="*/ 624 h 411"/>
                <a:gd name="T20" fmla="*/ 522 w 293"/>
                <a:gd name="T21" fmla="*/ 661 h 411"/>
                <a:gd name="T22" fmla="*/ 527 w 293"/>
                <a:gd name="T23" fmla="*/ 725 h 411"/>
                <a:gd name="T24" fmla="*/ 397 w 293"/>
                <a:gd name="T25" fmla="*/ 725 h 411"/>
                <a:gd name="T26" fmla="*/ 380 w 293"/>
                <a:gd name="T27" fmla="*/ 361 h 411"/>
                <a:gd name="T28" fmla="*/ 264 w 293"/>
                <a:gd name="T29" fmla="*/ 265 h 411"/>
                <a:gd name="T30" fmla="*/ 137 w 293"/>
                <a:gd name="T31" fmla="*/ 446 h 411"/>
                <a:gd name="T32" fmla="*/ 239 w 293"/>
                <a:gd name="T33" fmla="*/ 621 h 411"/>
                <a:gd name="T34" fmla="*/ 351 w 293"/>
                <a:gd name="T35" fmla="*/ 559 h 411"/>
                <a:gd name="T36" fmla="*/ 389 w 293"/>
                <a:gd name="T37" fmla="*/ 432 h 411"/>
                <a:gd name="T38" fmla="*/ 380 w 293"/>
                <a:gd name="T39" fmla="*/ 361 h 4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base">
                <a:spcBef>
                  <a:spcPct val="0"/>
                </a:spcBef>
                <a:spcAft>
                  <a:spcPct val="0"/>
                </a:spcAft>
              </a:pPr>
              <a:endParaRPr lang="en-GB" sz="1200" kern="0" dirty="0" smtClean="0">
                <a:solidFill>
                  <a:srgbClr val="000000"/>
                </a:solidFill>
                <a:latin typeface="Arial" panose="020B0604020202020204" pitchFamily="34" charset="0"/>
                <a:ea typeface="+mj-ea"/>
                <a:cs typeface="Helvetica"/>
                <a:sym typeface="Helvetica"/>
              </a:endParaRPr>
            </a:p>
          </p:txBody>
        </p:sp>
        <p:sp>
          <p:nvSpPr>
            <p:cNvPr id="12" name="Freeform 30"/>
            <p:cNvSpPr>
              <a:spLocks noChangeAspect="1"/>
            </p:cNvSpPr>
            <p:nvPr/>
          </p:nvSpPr>
          <p:spPr bwMode="auto">
            <a:xfrm>
              <a:off x="1610" y="3604"/>
              <a:ext cx="450" cy="554"/>
            </a:xfrm>
            <a:custGeom>
              <a:avLst/>
              <a:gdLst>
                <a:gd name="T0" fmla="*/ 525 w 336"/>
                <a:gd name="T1" fmla="*/ 201 h 414"/>
                <a:gd name="T2" fmla="*/ 358 w 336"/>
                <a:gd name="T3" fmla="*/ 118 h 414"/>
                <a:gd name="T4" fmla="*/ 150 w 336"/>
                <a:gd name="T5" fmla="*/ 369 h 414"/>
                <a:gd name="T6" fmla="*/ 355 w 336"/>
                <a:gd name="T7" fmla="*/ 626 h 414"/>
                <a:gd name="T8" fmla="*/ 471 w 336"/>
                <a:gd name="T9" fmla="*/ 597 h 414"/>
                <a:gd name="T10" fmla="*/ 471 w 336"/>
                <a:gd name="T11" fmla="*/ 454 h 414"/>
                <a:gd name="T12" fmla="*/ 471 w 336"/>
                <a:gd name="T13" fmla="*/ 387 h 414"/>
                <a:gd name="T14" fmla="*/ 599 w 336"/>
                <a:gd name="T15" fmla="*/ 387 h 414"/>
                <a:gd name="T16" fmla="*/ 599 w 336"/>
                <a:gd name="T17" fmla="*/ 668 h 414"/>
                <a:gd name="T18" fmla="*/ 339 w 336"/>
                <a:gd name="T19" fmla="*/ 741 h 414"/>
                <a:gd name="T20" fmla="*/ 0 w 336"/>
                <a:gd name="T21" fmla="*/ 372 h 414"/>
                <a:gd name="T22" fmla="*/ 344 w 336"/>
                <a:gd name="T23" fmla="*/ 0 h 414"/>
                <a:gd name="T24" fmla="*/ 603 w 336"/>
                <a:gd name="T25" fmla="*/ 115 h 414"/>
                <a:gd name="T26" fmla="*/ 525 w 336"/>
                <a:gd name="T27" fmla="*/ 201 h 4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base">
                <a:spcBef>
                  <a:spcPct val="0"/>
                </a:spcBef>
                <a:spcAft>
                  <a:spcPct val="0"/>
                </a:spcAft>
              </a:pPr>
              <a:endParaRPr lang="en-GB" sz="1200" kern="0" dirty="0" smtClean="0">
                <a:solidFill>
                  <a:srgbClr val="000000"/>
                </a:solidFill>
                <a:latin typeface="Arial" panose="020B0604020202020204" pitchFamily="34" charset="0"/>
                <a:ea typeface="+mj-ea"/>
                <a:cs typeface="Helvetica"/>
                <a:sym typeface="Helvetica"/>
              </a:endParaRPr>
            </a:p>
          </p:txBody>
        </p:sp>
        <p:sp>
          <p:nvSpPr>
            <p:cNvPr id="13" name="Freeform 31"/>
            <p:cNvSpPr>
              <a:spLocks noChangeAspect="1"/>
            </p:cNvSpPr>
            <p:nvPr/>
          </p:nvSpPr>
          <p:spPr bwMode="auto">
            <a:xfrm>
              <a:off x="2126" y="3735"/>
              <a:ext cx="363" cy="422"/>
            </a:xfrm>
            <a:custGeom>
              <a:avLst/>
              <a:gdLst>
                <a:gd name="T0" fmla="*/ 354 w 271"/>
                <a:gd name="T1" fmla="*/ 551 h 315"/>
                <a:gd name="T2" fmla="*/ 350 w 271"/>
                <a:gd name="T3" fmla="*/ 497 h 315"/>
                <a:gd name="T4" fmla="*/ 350 w 271"/>
                <a:gd name="T5" fmla="*/ 472 h 315"/>
                <a:gd name="T6" fmla="*/ 162 w 271"/>
                <a:gd name="T7" fmla="*/ 565 h 315"/>
                <a:gd name="T8" fmla="*/ 0 w 271"/>
                <a:gd name="T9" fmla="*/ 398 h 315"/>
                <a:gd name="T10" fmla="*/ 0 w 271"/>
                <a:gd name="T11" fmla="*/ 0 h 315"/>
                <a:gd name="T12" fmla="*/ 137 w 271"/>
                <a:gd name="T13" fmla="*/ 0 h 315"/>
                <a:gd name="T14" fmla="*/ 137 w 271"/>
                <a:gd name="T15" fmla="*/ 359 h 315"/>
                <a:gd name="T16" fmla="*/ 200 w 271"/>
                <a:gd name="T17" fmla="*/ 445 h 315"/>
                <a:gd name="T18" fmla="*/ 343 w 271"/>
                <a:gd name="T19" fmla="*/ 279 h 315"/>
                <a:gd name="T20" fmla="*/ 343 w 271"/>
                <a:gd name="T21" fmla="*/ 0 h 315"/>
                <a:gd name="T22" fmla="*/ 480 w 271"/>
                <a:gd name="T23" fmla="*/ 0 h 315"/>
                <a:gd name="T24" fmla="*/ 480 w 271"/>
                <a:gd name="T25" fmla="*/ 443 h 315"/>
                <a:gd name="T26" fmla="*/ 481 w 271"/>
                <a:gd name="T27" fmla="*/ 490 h 315"/>
                <a:gd name="T28" fmla="*/ 486 w 271"/>
                <a:gd name="T29" fmla="*/ 551 h 315"/>
                <a:gd name="T30" fmla="*/ 354 w 271"/>
                <a:gd name="T31" fmla="*/ 551 h 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base">
                <a:spcBef>
                  <a:spcPct val="0"/>
                </a:spcBef>
                <a:spcAft>
                  <a:spcPct val="0"/>
                </a:spcAft>
              </a:pPr>
              <a:endParaRPr lang="en-GB" sz="1200" kern="0" dirty="0" smtClean="0">
                <a:solidFill>
                  <a:srgbClr val="000000"/>
                </a:solidFill>
                <a:latin typeface="Arial" panose="020B0604020202020204" pitchFamily="34" charset="0"/>
                <a:ea typeface="+mj-ea"/>
                <a:cs typeface="Helvetica"/>
                <a:sym typeface="Helvetica"/>
              </a:endParaRPr>
            </a:p>
          </p:txBody>
        </p:sp>
        <p:sp>
          <p:nvSpPr>
            <p:cNvPr id="14" name="Freeform 32"/>
            <p:cNvSpPr>
              <a:spLocks noChangeAspect="1" noEditPoints="1"/>
            </p:cNvSpPr>
            <p:nvPr/>
          </p:nvSpPr>
          <p:spPr bwMode="auto">
            <a:xfrm>
              <a:off x="2551" y="3602"/>
              <a:ext cx="103" cy="544"/>
            </a:xfrm>
            <a:custGeom>
              <a:avLst/>
              <a:gdLst>
                <a:gd name="T0" fmla="*/ 0 w 182"/>
                <a:gd name="T1" fmla="*/ 53 h 959"/>
                <a:gd name="T2" fmla="*/ 0 w 182"/>
                <a:gd name="T3" fmla="*/ 0 h 959"/>
                <a:gd name="T4" fmla="*/ 58 w 182"/>
                <a:gd name="T5" fmla="*/ 0 h 959"/>
                <a:gd name="T6" fmla="*/ 58 w 182"/>
                <a:gd name="T7" fmla="*/ 53 h 959"/>
                <a:gd name="T8" fmla="*/ 0 w 182"/>
                <a:gd name="T9" fmla="*/ 53 h 959"/>
                <a:gd name="T10" fmla="*/ 1 w 182"/>
                <a:gd name="T11" fmla="*/ 309 h 959"/>
                <a:gd name="T12" fmla="*/ 1 w 182"/>
                <a:gd name="T13" fmla="*/ 75 h 959"/>
                <a:gd name="T14" fmla="*/ 57 w 182"/>
                <a:gd name="T15" fmla="*/ 75 h 959"/>
                <a:gd name="T16" fmla="*/ 57 w 182"/>
                <a:gd name="T17" fmla="*/ 309 h 959"/>
                <a:gd name="T18" fmla="*/ 1 w 182"/>
                <a:gd name="T19" fmla="*/ 309 h 9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base">
                <a:spcBef>
                  <a:spcPct val="0"/>
                </a:spcBef>
                <a:spcAft>
                  <a:spcPct val="0"/>
                </a:spcAft>
              </a:pPr>
              <a:endParaRPr lang="en-GB" sz="1200" kern="0" dirty="0" smtClean="0">
                <a:solidFill>
                  <a:srgbClr val="000000"/>
                </a:solidFill>
                <a:latin typeface="Arial" panose="020B0604020202020204" pitchFamily="34" charset="0"/>
                <a:ea typeface="+mj-ea"/>
                <a:cs typeface="Helvetica"/>
                <a:sym typeface="Helvetica"/>
              </a:endParaRPr>
            </a:p>
          </p:txBody>
        </p:sp>
        <p:sp>
          <p:nvSpPr>
            <p:cNvPr id="15" name="Rectangle 33"/>
            <p:cNvSpPr>
              <a:spLocks noChangeAspect="1" noChangeArrowheads="1"/>
            </p:cNvSpPr>
            <p:nvPr/>
          </p:nvSpPr>
          <p:spPr bwMode="auto">
            <a:xfrm>
              <a:off x="2723" y="3602"/>
              <a:ext cx="101" cy="5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fontAlgn="base" hangingPunct="1">
                <a:spcBef>
                  <a:spcPct val="0"/>
                </a:spcBef>
                <a:spcAft>
                  <a:spcPct val="0"/>
                </a:spcAft>
              </a:pPr>
              <a:endParaRPr lang="en-US" altLang="en-US" sz="1200" kern="0" dirty="0" smtClean="0">
                <a:solidFill>
                  <a:srgbClr val="000000"/>
                </a:solidFill>
                <a:ea typeface="+mj-ea"/>
                <a:sym typeface="Helvetica"/>
              </a:endParaRPr>
            </a:p>
          </p:txBody>
        </p:sp>
        <p:sp>
          <p:nvSpPr>
            <p:cNvPr id="16" name="Freeform 34"/>
            <p:cNvSpPr>
              <a:spLocks noChangeAspect="1"/>
            </p:cNvSpPr>
            <p:nvPr/>
          </p:nvSpPr>
          <p:spPr bwMode="auto">
            <a:xfrm>
              <a:off x="3321" y="3724"/>
              <a:ext cx="320" cy="433"/>
            </a:xfrm>
            <a:custGeom>
              <a:avLst/>
              <a:gdLst>
                <a:gd name="T0" fmla="*/ 210 w 239"/>
                <a:gd name="T1" fmla="*/ 580 h 323"/>
                <a:gd name="T2" fmla="*/ 0 w 239"/>
                <a:gd name="T3" fmla="*/ 524 h 323"/>
                <a:gd name="T4" fmla="*/ 43 w 239"/>
                <a:gd name="T5" fmla="*/ 422 h 323"/>
                <a:gd name="T6" fmla="*/ 202 w 239"/>
                <a:gd name="T7" fmla="*/ 476 h 323"/>
                <a:gd name="T8" fmla="*/ 291 w 239"/>
                <a:gd name="T9" fmla="*/ 412 h 323"/>
                <a:gd name="T10" fmla="*/ 202 w 239"/>
                <a:gd name="T11" fmla="*/ 343 h 323"/>
                <a:gd name="T12" fmla="*/ 90 w 239"/>
                <a:gd name="T13" fmla="*/ 315 h 323"/>
                <a:gd name="T14" fmla="*/ 23 w 239"/>
                <a:gd name="T15" fmla="*/ 185 h 323"/>
                <a:gd name="T16" fmla="*/ 238 w 239"/>
                <a:gd name="T17" fmla="*/ 0 h 323"/>
                <a:gd name="T18" fmla="*/ 428 w 239"/>
                <a:gd name="T19" fmla="*/ 47 h 323"/>
                <a:gd name="T20" fmla="*/ 392 w 239"/>
                <a:gd name="T21" fmla="*/ 154 h 323"/>
                <a:gd name="T22" fmla="*/ 244 w 239"/>
                <a:gd name="T23" fmla="*/ 107 h 323"/>
                <a:gd name="T24" fmla="*/ 159 w 239"/>
                <a:gd name="T25" fmla="*/ 170 h 323"/>
                <a:gd name="T26" fmla="*/ 183 w 239"/>
                <a:gd name="T27" fmla="*/ 212 h 323"/>
                <a:gd name="T28" fmla="*/ 212 w 239"/>
                <a:gd name="T29" fmla="*/ 221 h 323"/>
                <a:gd name="T30" fmla="*/ 248 w 239"/>
                <a:gd name="T31" fmla="*/ 227 h 323"/>
                <a:gd name="T32" fmla="*/ 428 w 239"/>
                <a:gd name="T33" fmla="*/ 391 h 323"/>
                <a:gd name="T34" fmla="*/ 210 w 239"/>
                <a:gd name="T35" fmla="*/ 580 h 3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base">
                <a:spcBef>
                  <a:spcPct val="0"/>
                </a:spcBef>
                <a:spcAft>
                  <a:spcPct val="0"/>
                </a:spcAft>
              </a:pPr>
              <a:endParaRPr lang="en-GB" sz="1200" kern="0" dirty="0" smtClean="0">
                <a:solidFill>
                  <a:srgbClr val="000000"/>
                </a:solidFill>
                <a:latin typeface="Arial" panose="020B0604020202020204" pitchFamily="34" charset="0"/>
                <a:ea typeface="+mj-ea"/>
                <a:cs typeface="Helvetica"/>
                <a:sym typeface="Helvetica"/>
              </a:endParaRPr>
            </a:p>
          </p:txBody>
        </p:sp>
      </p:grpSp>
      <p:sp>
        <p:nvSpPr>
          <p:cNvPr id="3074" name="Rectangle 2"/>
          <p:cNvSpPr>
            <a:spLocks noGrp="1" noChangeArrowheads="1"/>
          </p:cNvSpPr>
          <p:nvPr>
            <p:ph type="ctrTitle"/>
          </p:nvPr>
        </p:nvSpPr>
        <p:spPr>
          <a:xfrm>
            <a:off x="355600" y="2233613"/>
            <a:ext cx="7324725" cy="763587"/>
          </a:xfrm>
        </p:spPr>
        <p:txBody>
          <a:bodyPr/>
          <a:lstStyle>
            <a:lvl1pPr>
              <a:defRPr sz="5300"/>
            </a:lvl1pPr>
          </a:lstStyle>
          <a:p>
            <a:pPr lvl="0"/>
            <a:r>
              <a:rPr lang="en-GB" noProof="0" smtClean="0"/>
              <a:t>Click to edit Master</a:t>
            </a:r>
          </a:p>
        </p:txBody>
      </p:sp>
      <p:sp>
        <p:nvSpPr>
          <p:cNvPr id="3075" name="Rectangle 3"/>
          <p:cNvSpPr>
            <a:spLocks noGrp="1" noChangeArrowheads="1"/>
          </p:cNvSpPr>
          <p:nvPr>
            <p:ph type="subTitle" idx="1"/>
          </p:nvPr>
        </p:nvSpPr>
        <p:spPr>
          <a:xfrm>
            <a:off x="357188" y="6234113"/>
            <a:ext cx="5180012" cy="334962"/>
          </a:xfrm>
          <a:solidFill>
            <a:srgbClr val="FF0000"/>
          </a:solidFill>
        </p:spPr>
        <p:txBody>
          <a:bodyPr wrap="none" lIns="36000" rIns="36000" anchor="ctr">
            <a:spAutoFit/>
          </a:bodyPr>
          <a:lstStyle>
            <a:lvl1pPr>
              <a:defRPr sz="2200">
                <a:solidFill>
                  <a:schemeClr val="bg1"/>
                </a:solidFill>
              </a:defRPr>
            </a:lvl1pPr>
          </a:lstStyle>
          <a:p>
            <a:pPr lvl="0"/>
            <a:r>
              <a:rPr lang="en-GB" noProof="0" smtClean="0"/>
              <a:t>Click to edit Master subtitle style</a:t>
            </a:r>
          </a:p>
        </p:txBody>
      </p:sp>
      <p:sp>
        <p:nvSpPr>
          <p:cNvPr id="17" name="Rectangle 4"/>
          <p:cNvSpPr>
            <a:spLocks noGrp="1" noChangeArrowheads="1"/>
          </p:cNvSpPr>
          <p:nvPr>
            <p:ph type="dt" sz="half" idx="10"/>
          </p:nvPr>
        </p:nvSpPr>
        <p:spPr bwMode="auto">
          <a:xfrm>
            <a:off x="357188" y="4076700"/>
            <a:ext cx="1693862" cy="3603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nSpc>
                <a:spcPct val="90000"/>
              </a:lnSpc>
              <a:defRPr sz="2400">
                <a:solidFill>
                  <a:srgbClr val="BBB1A5"/>
                </a:solidFill>
                <a:latin typeface="+mn-lt"/>
                <a:cs typeface="Arial" charset="0"/>
              </a:defRPr>
            </a:lvl1pPr>
          </a:lstStyle>
          <a:p>
            <a:pPr defTabSz="457200" fontAlgn="base">
              <a:spcBef>
                <a:spcPct val="0"/>
              </a:spcBef>
              <a:spcAft>
                <a:spcPct val="0"/>
              </a:spcAft>
              <a:defRPr/>
            </a:pPr>
            <a:endParaRPr lang="en-GB" kern="0" dirty="0">
              <a:ea typeface="+mj-ea"/>
              <a:sym typeface="Helvetica"/>
            </a:endParaRPr>
          </a:p>
        </p:txBody>
      </p:sp>
    </p:spTree>
    <p:extLst>
      <p:ext uri="{BB962C8B-B14F-4D97-AF65-F5344CB8AC3E}">
        <p14:creationId xmlns:p14="http://schemas.microsoft.com/office/powerpoint/2010/main" val="403659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
        <p:nvSpPr>
          <p:cNvPr id="6" name="Text Box 22"/>
          <p:cNvSpPr txBox="1">
            <a:spLocks noChangeArrowheads="1"/>
          </p:cNvSpPr>
          <p:nvPr userDrawn="1"/>
        </p:nvSpPr>
        <p:spPr bwMode="auto">
          <a:xfrm>
            <a:off x="7528203" y="6564313"/>
            <a:ext cx="153352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base" hangingPunct="1">
              <a:spcBef>
                <a:spcPct val="50000"/>
              </a:spcBef>
              <a:spcAft>
                <a:spcPct val="0"/>
              </a:spcAft>
            </a:pPr>
            <a:fld id="{C6607040-D4E4-4ADD-B613-0174F903ED4F}" type="slidenum">
              <a:rPr lang="en-GB" altLang="en-US" sz="1000" b="1" smtClean="0">
                <a:solidFill>
                  <a:srgbClr val="FF0000"/>
                </a:solidFill>
                <a:ea typeface="+mj-ea"/>
                <a:sym typeface="Helvetica"/>
              </a:rPr>
              <a:pPr algn="r" eaLnBrk="1" fontAlgn="base" hangingPunct="1">
                <a:spcBef>
                  <a:spcPct val="50000"/>
                </a:spcBef>
                <a:spcAft>
                  <a:spcPct val="0"/>
                </a:spcAft>
              </a:pPr>
              <a:t>‹#›</a:t>
            </a:fld>
            <a:endParaRPr lang="en-GB" altLang="en-US" sz="1000" b="1" dirty="0" smtClean="0">
              <a:solidFill>
                <a:srgbClr val="FF0000"/>
              </a:solidFill>
              <a:ea typeface="+mj-ea"/>
              <a:sym typeface="Helvetica"/>
            </a:endParaRPr>
          </a:p>
        </p:txBody>
      </p:sp>
    </p:spTree>
    <p:extLst>
      <p:ext uri="{BB962C8B-B14F-4D97-AF65-F5344CB8AC3E}">
        <p14:creationId xmlns:p14="http://schemas.microsoft.com/office/powerpoint/2010/main" val="1290597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21750"/>
            <a:ext cx="4332450" cy="3133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dirty="0" smtClean="0"/>
              <a:t>Version 1.0 24.04.2014</a:t>
            </a:r>
            <a:endParaRPr lang="en-GB" dirty="0"/>
          </a:p>
        </p:txBody>
      </p:sp>
    </p:spTree>
    <p:extLst>
      <p:ext uri="{BB962C8B-B14F-4D97-AF65-F5344CB8AC3E}">
        <p14:creationId xmlns:p14="http://schemas.microsoft.com/office/powerpoint/2010/main" val="3871942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2"/>
            <a:ext cx="10806979" cy="590349"/>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12451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357188" y="1341438"/>
            <a:ext cx="4143375"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3" y="1341438"/>
            <a:ext cx="4144962"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134993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75613"/>
            <a:ext cx="4754040" cy="3410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2909956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3036429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2004144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21750"/>
            <a:ext cx="4332450" cy="3133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171175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3988"/>
            <a:ext cx="4332450" cy="3133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337704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2604348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17980" y="266701"/>
            <a:ext cx="450105" cy="464498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7189" y="266700"/>
            <a:ext cx="6178550"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1552464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7188" y="1341438"/>
            <a:ext cx="4143375" cy="471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52963" y="1341438"/>
            <a:ext cx="4144962"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52963" y="3773488"/>
            <a:ext cx="4144962"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44834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3988"/>
            <a:ext cx="4332450" cy="3133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dirty="0" smtClean="0"/>
              <a:t>Version 1.0 24.04.2014</a:t>
            </a:r>
            <a:endParaRPr lang="en-GB" dirty="0"/>
          </a:p>
        </p:txBody>
      </p:sp>
    </p:spTree>
    <p:extLst>
      <p:ext uri="{BB962C8B-B14F-4D97-AF65-F5344CB8AC3E}">
        <p14:creationId xmlns:p14="http://schemas.microsoft.com/office/powerpoint/2010/main" val="831227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GB" smtClean="0"/>
              <a:t>Click to edit Master title style</a:t>
            </a:r>
            <a:endParaRPr lang="en-US"/>
          </a:p>
        </p:txBody>
      </p:sp>
      <p:sp>
        <p:nvSpPr>
          <p:cNvPr id="3" name="Table Placeholder 2"/>
          <p:cNvSpPr>
            <a:spLocks noGrp="1"/>
          </p:cNvSpPr>
          <p:nvPr>
            <p:ph type="tbl" idx="1"/>
          </p:nvPr>
        </p:nvSpPr>
        <p:spPr>
          <a:xfrm>
            <a:off x="357188" y="1341438"/>
            <a:ext cx="8440737" cy="4711700"/>
          </a:xfrm>
        </p:spPr>
        <p:txBody>
          <a:bodyPr/>
          <a:lstStyle/>
          <a:p>
            <a:pPr lvl="0"/>
            <a:endParaRPr lang="en-US" noProof="0" dirty="0" smtClean="0"/>
          </a:p>
        </p:txBody>
      </p:sp>
    </p:spTree>
    <p:extLst>
      <p:ext uri="{BB962C8B-B14F-4D97-AF65-F5344CB8AC3E}">
        <p14:creationId xmlns:p14="http://schemas.microsoft.com/office/powerpoint/2010/main" val="3146186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7188" y="1341438"/>
            <a:ext cx="4143375" cy="471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3" y="1341438"/>
            <a:ext cx="4144962" cy="471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ftr" sz="quarter" idx="10"/>
          </p:nvPr>
        </p:nvSpPr>
        <p:spPr/>
        <p:txBody>
          <a:bodyPr/>
          <a:lstStyle>
            <a:lvl1pPr>
              <a:defRPr>
                <a:ea typeface="ＭＳ Ｐゴシック" pitchFamily="34" charset="-128"/>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881507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
        <p:nvSpPr>
          <p:cNvPr id="6" name="Text Box 22"/>
          <p:cNvSpPr txBox="1">
            <a:spLocks noChangeArrowheads="1"/>
          </p:cNvSpPr>
          <p:nvPr userDrawn="1"/>
        </p:nvSpPr>
        <p:spPr bwMode="auto">
          <a:xfrm>
            <a:off x="7528203" y="6564313"/>
            <a:ext cx="153352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base" hangingPunct="1">
              <a:spcBef>
                <a:spcPct val="50000"/>
              </a:spcBef>
              <a:spcAft>
                <a:spcPct val="0"/>
              </a:spcAft>
            </a:pPr>
            <a:fld id="{C6607040-D4E4-4ADD-B613-0174F903ED4F}" type="slidenum">
              <a:rPr lang="en-GB" altLang="en-US" sz="1000" b="1" smtClean="0">
                <a:solidFill>
                  <a:srgbClr val="FF0000"/>
                </a:solidFill>
                <a:ea typeface="+mj-ea"/>
                <a:sym typeface="Helvetica"/>
              </a:rPr>
              <a:pPr algn="r" eaLnBrk="1" fontAlgn="base" hangingPunct="1">
                <a:spcBef>
                  <a:spcPct val="50000"/>
                </a:spcBef>
                <a:spcAft>
                  <a:spcPct val="0"/>
                </a:spcAft>
              </a:pPr>
              <a:t>‹#›</a:t>
            </a:fld>
            <a:endParaRPr lang="en-GB" altLang="en-US" sz="1000" b="1" dirty="0" smtClean="0">
              <a:solidFill>
                <a:srgbClr val="FF0000"/>
              </a:solidFill>
              <a:ea typeface="+mj-ea"/>
              <a:sym typeface="Helvetica"/>
            </a:endParaRPr>
          </a:p>
        </p:txBody>
      </p:sp>
    </p:spTree>
    <p:extLst>
      <p:ext uri="{BB962C8B-B14F-4D97-AF65-F5344CB8AC3E}">
        <p14:creationId xmlns:p14="http://schemas.microsoft.com/office/powerpoint/2010/main" val="1182753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2"/>
            <a:ext cx="10806979" cy="590349"/>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177645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357188" y="1341438"/>
            <a:ext cx="4143375"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3" y="1341438"/>
            <a:ext cx="4144962"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1149618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75613"/>
            <a:ext cx="4754040" cy="3410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2349469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365949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2710196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21750"/>
            <a:ext cx="4332450" cy="3133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1359216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3988"/>
            <a:ext cx="4332450" cy="3133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3245463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dirty="0" smtClean="0"/>
              <a:t>Version 1.0 24.04.2014</a:t>
            </a:r>
            <a:endParaRPr lang="en-GB" dirty="0"/>
          </a:p>
        </p:txBody>
      </p:sp>
    </p:spTree>
    <p:extLst>
      <p:ext uri="{BB962C8B-B14F-4D97-AF65-F5344CB8AC3E}">
        <p14:creationId xmlns:p14="http://schemas.microsoft.com/office/powerpoint/2010/main" val="431645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3289092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17980" y="266701"/>
            <a:ext cx="450105" cy="464498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7189" y="266700"/>
            <a:ext cx="6178550"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1289903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7188" y="1341438"/>
            <a:ext cx="4143375" cy="471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52963" y="1341438"/>
            <a:ext cx="4144962"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52963" y="3773488"/>
            <a:ext cx="4144962"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504318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GB" smtClean="0"/>
              <a:t>Click to edit Master title style</a:t>
            </a:r>
            <a:endParaRPr lang="en-US"/>
          </a:p>
        </p:txBody>
      </p:sp>
      <p:sp>
        <p:nvSpPr>
          <p:cNvPr id="3" name="Table Placeholder 2"/>
          <p:cNvSpPr>
            <a:spLocks noGrp="1"/>
          </p:cNvSpPr>
          <p:nvPr>
            <p:ph type="tbl" idx="1"/>
          </p:nvPr>
        </p:nvSpPr>
        <p:spPr>
          <a:xfrm>
            <a:off x="357188" y="1341438"/>
            <a:ext cx="8440737" cy="4711700"/>
          </a:xfrm>
        </p:spPr>
        <p:txBody>
          <a:bodyPr/>
          <a:lstStyle/>
          <a:p>
            <a:pPr lvl="0"/>
            <a:endParaRPr lang="en-US" noProof="0" dirty="0" smtClean="0"/>
          </a:p>
        </p:txBody>
      </p:sp>
    </p:spTree>
    <p:extLst>
      <p:ext uri="{BB962C8B-B14F-4D97-AF65-F5344CB8AC3E}">
        <p14:creationId xmlns:p14="http://schemas.microsoft.com/office/powerpoint/2010/main" val="4281026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754040" cy="34105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7188" y="1341438"/>
            <a:ext cx="4143375" cy="471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3" y="1341438"/>
            <a:ext cx="4144962" cy="471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ftr" sz="quarter" idx="10"/>
          </p:nvPr>
        </p:nvSpPr>
        <p:spPr/>
        <p:txBody>
          <a:bodyPr/>
          <a:lstStyle>
            <a:lvl1pPr>
              <a:defRPr>
                <a:ea typeface="ＭＳ Ｐゴシック" pitchFamily="34" charset="-128"/>
              </a:defRPr>
            </a:lvl1pPr>
          </a:lstStyle>
          <a:p>
            <a:pPr>
              <a:defRPr/>
            </a:pPr>
            <a:r>
              <a:rPr lang="en-GB" dirty="0" smtClean="0"/>
              <a:t>© CITY &amp; GUILDS</a:t>
            </a:r>
            <a:endParaRPr lang="en-GB" dirty="0"/>
          </a:p>
        </p:txBody>
      </p:sp>
    </p:spTree>
    <p:extLst>
      <p:ext uri="{BB962C8B-B14F-4D97-AF65-F5344CB8AC3E}">
        <p14:creationId xmlns:p14="http://schemas.microsoft.com/office/powerpoint/2010/main" val="3859555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8"/>
          <p:cNvSpPr>
            <a:spLocks noChangeShapeType="1"/>
          </p:cNvSpPr>
          <p:nvPr/>
        </p:nvSpPr>
        <p:spPr bwMode="auto">
          <a:xfrm>
            <a:off x="357188" y="1125538"/>
            <a:ext cx="8432800" cy="0"/>
          </a:xfrm>
          <a:prstGeom prst="line">
            <a:avLst/>
          </a:prstGeom>
          <a:noFill/>
          <a:ln w="12700">
            <a:solidFill>
              <a:srgbClr val="BBB1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grpSp>
        <p:nvGrpSpPr>
          <p:cNvPr id="5" name="Group 23"/>
          <p:cNvGrpSpPr>
            <a:grpSpLocks noChangeAspect="1"/>
          </p:cNvGrpSpPr>
          <p:nvPr/>
        </p:nvGrpSpPr>
        <p:grpSpPr bwMode="auto">
          <a:xfrm>
            <a:off x="7962900" y="369888"/>
            <a:ext cx="812800" cy="503237"/>
            <a:chOff x="1610" y="2840"/>
            <a:chExt cx="2130" cy="1318"/>
          </a:xfrm>
        </p:grpSpPr>
        <p:sp>
          <p:nvSpPr>
            <p:cNvPr id="6" name="Freeform 24"/>
            <p:cNvSpPr>
              <a:spLocks noChangeAspect="1" noEditPoints="1"/>
            </p:cNvSpPr>
            <p:nvPr/>
          </p:nvSpPr>
          <p:spPr bwMode="auto">
            <a:xfrm>
              <a:off x="2891" y="2840"/>
              <a:ext cx="849" cy="713"/>
            </a:xfrm>
            <a:custGeom>
              <a:avLst/>
              <a:gdLst>
                <a:gd name="T0" fmla="*/ 1099 w 634"/>
                <a:gd name="T1" fmla="*/ 663 h 532"/>
                <a:gd name="T2" fmla="*/ 1081 w 634"/>
                <a:gd name="T3" fmla="*/ 686 h 532"/>
                <a:gd name="T4" fmla="*/ 1032 w 634"/>
                <a:gd name="T5" fmla="*/ 713 h 532"/>
                <a:gd name="T6" fmla="*/ 916 w 634"/>
                <a:gd name="T7" fmla="*/ 729 h 532"/>
                <a:gd name="T8" fmla="*/ 862 w 634"/>
                <a:gd name="T9" fmla="*/ 704 h 532"/>
                <a:gd name="T10" fmla="*/ 682 w 634"/>
                <a:gd name="T11" fmla="*/ 698 h 532"/>
                <a:gd name="T12" fmla="*/ 719 w 634"/>
                <a:gd name="T13" fmla="*/ 902 h 532"/>
                <a:gd name="T14" fmla="*/ 810 w 634"/>
                <a:gd name="T15" fmla="*/ 899 h 532"/>
                <a:gd name="T16" fmla="*/ 832 w 634"/>
                <a:gd name="T17" fmla="*/ 945 h 532"/>
                <a:gd name="T18" fmla="*/ 658 w 634"/>
                <a:gd name="T19" fmla="*/ 956 h 532"/>
                <a:gd name="T20" fmla="*/ 609 w 634"/>
                <a:gd name="T21" fmla="*/ 871 h 532"/>
                <a:gd name="T22" fmla="*/ 574 w 634"/>
                <a:gd name="T23" fmla="*/ 771 h 532"/>
                <a:gd name="T24" fmla="*/ 454 w 634"/>
                <a:gd name="T25" fmla="*/ 850 h 532"/>
                <a:gd name="T26" fmla="*/ 350 w 634"/>
                <a:gd name="T27" fmla="*/ 897 h 532"/>
                <a:gd name="T28" fmla="*/ 416 w 634"/>
                <a:gd name="T29" fmla="*/ 897 h 532"/>
                <a:gd name="T30" fmla="*/ 443 w 634"/>
                <a:gd name="T31" fmla="*/ 927 h 532"/>
                <a:gd name="T32" fmla="*/ 435 w 634"/>
                <a:gd name="T33" fmla="*/ 956 h 532"/>
                <a:gd name="T34" fmla="*/ 285 w 634"/>
                <a:gd name="T35" fmla="*/ 882 h 532"/>
                <a:gd name="T36" fmla="*/ 280 w 634"/>
                <a:gd name="T37" fmla="*/ 823 h 532"/>
                <a:gd name="T38" fmla="*/ 422 w 634"/>
                <a:gd name="T39" fmla="*/ 675 h 532"/>
                <a:gd name="T40" fmla="*/ 197 w 634"/>
                <a:gd name="T41" fmla="*/ 326 h 532"/>
                <a:gd name="T42" fmla="*/ 502 w 634"/>
                <a:gd name="T43" fmla="*/ 157 h 532"/>
                <a:gd name="T44" fmla="*/ 538 w 634"/>
                <a:gd name="T45" fmla="*/ 448 h 532"/>
                <a:gd name="T46" fmla="*/ 469 w 634"/>
                <a:gd name="T47" fmla="*/ 492 h 532"/>
                <a:gd name="T48" fmla="*/ 271 w 634"/>
                <a:gd name="T49" fmla="*/ 371 h 532"/>
                <a:gd name="T50" fmla="*/ 407 w 634"/>
                <a:gd name="T51" fmla="*/ 619 h 532"/>
                <a:gd name="T52" fmla="*/ 640 w 634"/>
                <a:gd name="T53" fmla="*/ 523 h 532"/>
                <a:gd name="T54" fmla="*/ 580 w 634"/>
                <a:gd name="T55" fmla="*/ 481 h 532"/>
                <a:gd name="T56" fmla="*/ 623 w 634"/>
                <a:gd name="T57" fmla="*/ 336 h 532"/>
                <a:gd name="T58" fmla="*/ 599 w 634"/>
                <a:gd name="T59" fmla="*/ 244 h 532"/>
                <a:gd name="T60" fmla="*/ 778 w 634"/>
                <a:gd name="T61" fmla="*/ 196 h 532"/>
                <a:gd name="T62" fmla="*/ 904 w 634"/>
                <a:gd name="T63" fmla="*/ 239 h 532"/>
                <a:gd name="T64" fmla="*/ 948 w 634"/>
                <a:gd name="T65" fmla="*/ 327 h 532"/>
                <a:gd name="T66" fmla="*/ 868 w 634"/>
                <a:gd name="T67" fmla="*/ 328 h 532"/>
                <a:gd name="T68" fmla="*/ 961 w 634"/>
                <a:gd name="T69" fmla="*/ 350 h 532"/>
                <a:gd name="T70" fmla="*/ 882 w 634"/>
                <a:gd name="T71" fmla="*/ 347 h 532"/>
                <a:gd name="T72" fmla="*/ 929 w 634"/>
                <a:gd name="T73" fmla="*/ 371 h 532"/>
                <a:gd name="T74" fmla="*/ 913 w 634"/>
                <a:gd name="T75" fmla="*/ 429 h 532"/>
                <a:gd name="T76" fmla="*/ 951 w 634"/>
                <a:gd name="T77" fmla="*/ 491 h 532"/>
                <a:gd name="T78" fmla="*/ 1010 w 634"/>
                <a:gd name="T79" fmla="*/ 428 h 532"/>
                <a:gd name="T80" fmla="*/ 1069 w 634"/>
                <a:gd name="T81" fmla="*/ 379 h 532"/>
                <a:gd name="T82" fmla="*/ 1110 w 634"/>
                <a:gd name="T83" fmla="*/ 413 h 532"/>
                <a:gd name="T84" fmla="*/ 1111 w 634"/>
                <a:gd name="T85" fmla="*/ 481 h 532"/>
                <a:gd name="T86" fmla="*/ 1043 w 634"/>
                <a:gd name="T87" fmla="*/ 524 h 532"/>
                <a:gd name="T88" fmla="*/ 1047 w 634"/>
                <a:gd name="T89" fmla="*/ 568 h 532"/>
                <a:gd name="T90" fmla="*/ 924 w 634"/>
                <a:gd name="T91" fmla="*/ 592 h 532"/>
                <a:gd name="T92" fmla="*/ 1079 w 634"/>
                <a:gd name="T93" fmla="*/ 607 h 532"/>
                <a:gd name="T94" fmla="*/ 216 w 634"/>
                <a:gd name="T95" fmla="*/ 154 h 532"/>
                <a:gd name="T96" fmla="*/ 307 w 634"/>
                <a:gd name="T97" fmla="*/ 62 h 532"/>
                <a:gd name="T98" fmla="*/ 877 w 634"/>
                <a:gd name="T99" fmla="*/ 253 h 532"/>
                <a:gd name="T100" fmla="*/ 874 w 634"/>
                <a:gd name="T101" fmla="*/ 269 h 532"/>
                <a:gd name="T102" fmla="*/ 963 w 634"/>
                <a:gd name="T103" fmla="*/ 281 h 5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7" name="Freeform 25"/>
            <p:cNvSpPr>
              <a:spLocks noChangeAspect="1"/>
            </p:cNvSpPr>
            <p:nvPr/>
          </p:nvSpPr>
          <p:spPr bwMode="auto">
            <a:xfrm>
              <a:off x="1610" y="2843"/>
              <a:ext cx="432" cy="548"/>
            </a:xfrm>
            <a:custGeom>
              <a:avLst/>
              <a:gdLst>
                <a:gd name="T0" fmla="*/ 502 w 322"/>
                <a:gd name="T1" fmla="*/ 202 h 409"/>
                <a:gd name="T2" fmla="*/ 341 w 322"/>
                <a:gd name="T3" fmla="*/ 121 h 409"/>
                <a:gd name="T4" fmla="*/ 152 w 322"/>
                <a:gd name="T5" fmla="*/ 371 h 409"/>
                <a:gd name="T6" fmla="*/ 330 w 322"/>
                <a:gd name="T7" fmla="*/ 612 h 409"/>
                <a:gd name="T8" fmla="*/ 494 w 322"/>
                <a:gd name="T9" fmla="*/ 528 h 409"/>
                <a:gd name="T10" fmla="*/ 573 w 322"/>
                <a:gd name="T11" fmla="*/ 612 h 409"/>
                <a:gd name="T12" fmla="*/ 311 w 322"/>
                <a:gd name="T13" fmla="*/ 734 h 409"/>
                <a:gd name="T14" fmla="*/ 0 w 322"/>
                <a:gd name="T15" fmla="*/ 368 h 409"/>
                <a:gd name="T16" fmla="*/ 337 w 322"/>
                <a:gd name="T17" fmla="*/ 0 h 409"/>
                <a:gd name="T18" fmla="*/ 580 w 322"/>
                <a:gd name="T19" fmla="*/ 113 h 409"/>
                <a:gd name="T20" fmla="*/ 502 w 322"/>
                <a:gd name="T21" fmla="*/ 202 h 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8" name="Freeform 26"/>
            <p:cNvSpPr>
              <a:spLocks noChangeAspect="1" noEditPoints="1"/>
            </p:cNvSpPr>
            <p:nvPr/>
          </p:nvSpPr>
          <p:spPr bwMode="auto">
            <a:xfrm>
              <a:off x="2097" y="2843"/>
              <a:ext cx="101" cy="537"/>
            </a:xfrm>
            <a:custGeom>
              <a:avLst/>
              <a:gdLst>
                <a:gd name="T0" fmla="*/ 0 w 179"/>
                <a:gd name="T1" fmla="*/ 52 h 947"/>
                <a:gd name="T2" fmla="*/ 0 w 179"/>
                <a:gd name="T3" fmla="*/ 0 h 947"/>
                <a:gd name="T4" fmla="*/ 57 w 179"/>
                <a:gd name="T5" fmla="*/ 0 h 947"/>
                <a:gd name="T6" fmla="*/ 57 w 179"/>
                <a:gd name="T7" fmla="*/ 52 h 947"/>
                <a:gd name="T8" fmla="*/ 0 w 179"/>
                <a:gd name="T9" fmla="*/ 52 h 947"/>
                <a:gd name="T10" fmla="*/ 1 w 179"/>
                <a:gd name="T11" fmla="*/ 305 h 947"/>
                <a:gd name="T12" fmla="*/ 1 w 179"/>
                <a:gd name="T13" fmla="*/ 73 h 947"/>
                <a:gd name="T14" fmla="*/ 56 w 179"/>
                <a:gd name="T15" fmla="*/ 73 h 947"/>
                <a:gd name="T16" fmla="*/ 56 w 179"/>
                <a:gd name="T17" fmla="*/ 305 h 947"/>
                <a:gd name="T18" fmla="*/ 1 w 179"/>
                <a:gd name="T19" fmla="*/ 305 h 9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9" name="Freeform 27"/>
            <p:cNvSpPr>
              <a:spLocks noChangeAspect="1"/>
            </p:cNvSpPr>
            <p:nvPr/>
          </p:nvSpPr>
          <p:spPr bwMode="auto">
            <a:xfrm>
              <a:off x="2238" y="2843"/>
              <a:ext cx="270" cy="545"/>
            </a:xfrm>
            <a:custGeom>
              <a:avLst/>
              <a:gdLst>
                <a:gd name="T0" fmla="*/ 216 w 201"/>
                <a:gd name="T1" fmla="*/ 730 h 407"/>
                <a:gd name="T2" fmla="*/ 70 w 201"/>
                <a:gd name="T3" fmla="*/ 587 h 407"/>
                <a:gd name="T4" fmla="*/ 70 w 201"/>
                <a:gd name="T5" fmla="*/ 279 h 407"/>
                <a:gd name="T6" fmla="*/ 0 w 201"/>
                <a:gd name="T7" fmla="*/ 279 h 407"/>
                <a:gd name="T8" fmla="*/ 0 w 201"/>
                <a:gd name="T9" fmla="*/ 173 h 407"/>
                <a:gd name="T10" fmla="*/ 73 w 201"/>
                <a:gd name="T11" fmla="*/ 173 h 407"/>
                <a:gd name="T12" fmla="*/ 75 w 201"/>
                <a:gd name="T13" fmla="*/ 27 h 407"/>
                <a:gd name="T14" fmla="*/ 206 w 201"/>
                <a:gd name="T15" fmla="*/ 0 h 407"/>
                <a:gd name="T16" fmla="*/ 206 w 201"/>
                <a:gd name="T17" fmla="*/ 173 h 407"/>
                <a:gd name="T18" fmla="*/ 316 w 201"/>
                <a:gd name="T19" fmla="*/ 173 h 407"/>
                <a:gd name="T20" fmla="*/ 316 w 201"/>
                <a:gd name="T21" fmla="*/ 279 h 407"/>
                <a:gd name="T22" fmla="*/ 206 w 201"/>
                <a:gd name="T23" fmla="*/ 279 h 407"/>
                <a:gd name="T24" fmla="*/ 206 w 201"/>
                <a:gd name="T25" fmla="*/ 541 h 407"/>
                <a:gd name="T26" fmla="*/ 207 w 201"/>
                <a:gd name="T27" fmla="*/ 587 h 407"/>
                <a:gd name="T28" fmla="*/ 253 w 201"/>
                <a:gd name="T29" fmla="*/ 619 h 407"/>
                <a:gd name="T30" fmla="*/ 330 w 201"/>
                <a:gd name="T31" fmla="*/ 585 h 407"/>
                <a:gd name="T32" fmla="*/ 363 w 201"/>
                <a:gd name="T33" fmla="*/ 678 h 407"/>
                <a:gd name="T34" fmla="*/ 216 w 201"/>
                <a:gd name="T35" fmla="*/ 730 h 4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0" name="Freeform 28"/>
            <p:cNvSpPr>
              <a:spLocks noChangeAspect="1"/>
            </p:cNvSpPr>
            <p:nvPr/>
          </p:nvSpPr>
          <p:spPr bwMode="auto">
            <a:xfrm>
              <a:off x="2499" y="2972"/>
              <a:ext cx="401" cy="579"/>
            </a:xfrm>
            <a:custGeom>
              <a:avLst/>
              <a:gdLst>
                <a:gd name="T0" fmla="*/ 211 w 300"/>
                <a:gd name="T1" fmla="*/ 774 h 433"/>
                <a:gd name="T2" fmla="*/ 75 w 300"/>
                <a:gd name="T3" fmla="*/ 774 h 433"/>
                <a:gd name="T4" fmla="*/ 182 w 300"/>
                <a:gd name="T5" fmla="*/ 535 h 433"/>
                <a:gd name="T6" fmla="*/ 0 w 300"/>
                <a:gd name="T7" fmla="*/ 0 h 433"/>
                <a:gd name="T8" fmla="*/ 147 w 300"/>
                <a:gd name="T9" fmla="*/ 0 h 433"/>
                <a:gd name="T10" fmla="*/ 230 w 300"/>
                <a:gd name="T11" fmla="*/ 302 h 433"/>
                <a:gd name="T12" fmla="*/ 249 w 300"/>
                <a:gd name="T13" fmla="*/ 376 h 433"/>
                <a:gd name="T14" fmla="*/ 270 w 300"/>
                <a:gd name="T15" fmla="*/ 322 h 433"/>
                <a:gd name="T16" fmla="*/ 394 w 300"/>
                <a:gd name="T17" fmla="*/ 0 h 433"/>
                <a:gd name="T18" fmla="*/ 536 w 300"/>
                <a:gd name="T19" fmla="*/ 0 h 433"/>
                <a:gd name="T20" fmla="*/ 211 w 300"/>
                <a:gd name="T21" fmla="*/ 774 h 4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1" name="Freeform 29"/>
            <p:cNvSpPr>
              <a:spLocks noChangeAspect="1" noEditPoints="1"/>
            </p:cNvSpPr>
            <p:nvPr/>
          </p:nvSpPr>
          <p:spPr bwMode="auto">
            <a:xfrm>
              <a:off x="2883" y="3604"/>
              <a:ext cx="393" cy="550"/>
            </a:xfrm>
            <a:custGeom>
              <a:avLst/>
              <a:gdLst>
                <a:gd name="T0" fmla="*/ 397 w 293"/>
                <a:gd name="T1" fmla="*/ 725 h 411"/>
                <a:gd name="T2" fmla="*/ 392 w 293"/>
                <a:gd name="T3" fmla="*/ 634 h 411"/>
                <a:gd name="T4" fmla="*/ 207 w 293"/>
                <a:gd name="T5" fmla="*/ 736 h 411"/>
                <a:gd name="T6" fmla="*/ 0 w 293"/>
                <a:gd name="T7" fmla="*/ 454 h 411"/>
                <a:gd name="T8" fmla="*/ 233 w 293"/>
                <a:gd name="T9" fmla="*/ 159 h 411"/>
                <a:gd name="T10" fmla="*/ 385 w 293"/>
                <a:gd name="T11" fmla="*/ 226 h 411"/>
                <a:gd name="T12" fmla="*/ 384 w 293"/>
                <a:gd name="T13" fmla="*/ 159 h 411"/>
                <a:gd name="T14" fmla="*/ 384 w 293"/>
                <a:gd name="T15" fmla="*/ 0 h 411"/>
                <a:gd name="T16" fmla="*/ 520 w 293"/>
                <a:gd name="T17" fmla="*/ 0 h 411"/>
                <a:gd name="T18" fmla="*/ 520 w 293"/>
                <a:gd name="T19" fmla="*/ 624 h 411"/>
                <a:gd name="T20" fmla="*/ 522 w 293"/>
                <a:gd name="T21" fmla="*/ 661 h 411"/>
                <a:gd name="T22" fmla="*/ 527 w 293"/>
                <a:gd name="T23" fmla="*/ 725 h 411"/>
                <a:gd name="T24" fmla="*/ 397 w 293"/>
                <a:gd name="T25" fmla="*/ 725 h 411"/>
                <a:gd name="T26" fmla="*/ 380 w 293"/>
                <a:gd name="T27" fmla="*/ 361 h 411"/>
                <a:gd name="T28" fmla="*/ 264 w 293"/>
                <a:gd name="T29" fmla="*/ 265 h 411"/>
                <a:gd name="T30" fmla="*/ 137 w 293"/>
                <a:gd name="T31" fmla="*/ 446 h 411"/>
                <a:gd name="T32" fmla="*/ 239 w 293"/>
                <a:gd name="T33" fmla="*/ 621 h 411"/>
                <a:gd name="T34" fmla="*/ 351 w 293"/>
                <a:gd name="T35" fmla="*/ 559 h 411"/>
                <a:gd name="T36" fmla="*/ 389 w 293"/>
                <a:gd name="T37" fmla="*/ 432 h 411"/>
                <a:gd name="T38" fmla="*/ 380 w 293"/>
                <a:gd name="T39" fmla="*/ 361 h 4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2" name="Freeform 30"/>
            <p:cNvSpPr>
              <a:spLocks noChangeAspect="1"/>
            </p:cNvSpPr>
            <p:nvPr/>
          </p:nvSpPr>
          <p:spPr bwMode="auto">
            <a:xfrm>
              <a:off x="1610" y="3604"/>
              <a:ext cx="450" cy="554"/>
            </a:xfrm>
            <a:custGeom>
              <a:avLst/>
              <a:gdLst>
                <a:gd name="T0" fmla="*/ 525 w 336"/>
                <a:gd name="T1" fmla="*/ 201 h 414"/>
                <a:gd name="T2" fmla="*/ 358 w 336"/>
                <a:gd name="T3" fmla="*/ 118 h 414"/>
                <a:gd name="T4" fmla="*/ 150 w 336"/>
                <a:gd name="T5" fmla="*/ 369 h 414"/>
                <a:gd name="T6" fmla="*/ 355 w 336"/>
                <a:gd name="T7" fmla="*/ 626 h 414"/>
                <a:gd name="T8" fmla="*/ 471 w 336"/>
                <a:gd name="T9" fmla="*/ 597 h 414"/>
                <a:gd name="T10" fmla="*/ 471 w 336"/>
                <a:gd name="T11" fmla="*/ 454 h 414"/>
                <a:gd name="T12" fmla="*/ 471 w 336"/>
                <a:gd name="T13" fmla="*/ 387 h 414"/>
                <a:gd name="T14" fmla="*/ 599 w 336"/>
                <a:gd name="T15" fmla="*/ 387 h 414"/>
                <a:gd name="T16" fmla="*/ 599 w 336"/>
                <a:gd name="T17" fmla="*/ 668 h 414"/>
                <a:gd name="T18" fmla="*/ 339 w 336"/>
                <a:gd name="T19" fmla="*/ 741 h 414"/>
                <a:gd name="T20" fmla="*/ 0 w 336"/>
                <a:gd name="T21" fmla="*/ 372 h 414"/>
                <a:gd name="T22" fmla="*/ 344 w 336"/>
                <a:gd name="T23" fmla="*/ 0 h 414"/>
                <a:gd name="T24" fmla="*/ 603 w 336"/>
                <a:gd name="T25" fmla="*/ 115 h 414"/>
                <a:gd name="T26" fmla="*/ 525 w 336"/>
                <a:gd name="T27" fmla="*/ 201 h 4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3" name="Freeform 31"/>
            <p:cNvSpPr>
              <a:spLocks noChangeAspect="1"/>
            </p:cNvSpPr>
            <p:nvPr/>
          </p:nvSpPr>
          <p:spPr bwMode="auto">
            <a:xfrm>
              <a:off x="2126" y="3735"/>
              <a:ext cx="363" cy="422"/>
            </a:xfrm>
            <a:custGeom>
              <a:avLst/>
              <a:gdLst>
                <a:gd name="T0" fmla="*/ 354 w 271"/>
                <a:gd name="T1" fmla="*/ 551 h 315"/>
                <a:gd name="T2" fmla="*/ 350 w 271"/>
                <a:gd name="T3" fmla="*/ 497 h 315"/>
                <a:gd name="T4" fmla="*/ 350 w 271"/>
                <a:gd name="T5" fmla="*/ 472 h 315"/>
                <a:gd name="T6" fmla="*/ 162 w 271"/>
                <a:gd name="T7" fmla="*/ 565 h 315"/>
                <a:gd name="T8" fmla="*/ 0 w 271"/>
                <a:gd name="T9" fmla="*/ 398 h 315"/>
                <a:gd name="T10" fmla="*/ 0 w 271"/>
                <a:gd name="T11" fmla="*/ 0 h 315"/>
                <a:gd name="T12" fmla="*/ 137 w 271"/>
                <a:gd name="T13" fmla="*/ 0 h 315"/>
                <a:gd name="T14" fmla="*/ 137 w 271"/>
                <a:gd name="T15" fmla="*/ 359 h 315"/>
                <a:gd name="T16" fmla="*/ 200 w 271"/>
                <a:gd name="T17" fmla="*/ 445 h 315"/>
                <a:gd name="T18" fmla="*/ 343 w 271"/>
                <a:gd name="T19" fmla="*/ 279 h 315"/>
                <a:gd name="T20" fmla="*/ 343 w 271"/>
                <a:gd name="T21" fmla="*/ 0 h 315"/>
                <a:gd name="T22" fmla="*/ 480 w 271"/>
                <a:gd name="T23" fmla="*/ 0 h 315"/>
                <a:gd name="T24" fmla="*/ 480 w 271"/>
                <a:gd name="T25" fmla="*/ 443 h 315"/>
                <a:gd name="T26" fmla="*/ 481 w 271"/>
                <a:gd name="T27" fmla="*/ 490 h 315"/>
                <a:gd name="T28" fmla="*/ 486 w 271"/>
                <a:gd name="T29" fmla="*/ 551 h 315"/>
                <a:gd name="T30" fmla="*/ 354 w 271"/>
                <a:gd name="T31" fmla="*/ 551 h 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4" name="Freeform 32"/>
            <p:cNvSpPr>
              <a:spLocks noChangeAspect="1" noEditPoints="1"/>
            </p:cNvSpPr>
            <p:nvPr/>
          </p:nvSpPr>
          <p:spPr bwMode="auto">
            <a:xfrm>
              <a:off x="2551" y="3602"/>
              <a:ext cx="103" cy="544"/>
            </a:xfrm>
            <a:custGeom>
              <a:avLst/>
              <a:gdLst>
                <a:gd name="T0" fmla="*/ 0 w 182"/>
                <a:gd name="T1" fmla="*/ 53 h 959"/>
                <a:gd name="T2" fmla="*/ 0 w 182"/>
                <a:gd name="T3" fmla="*/ 0 h 959"/>
                <a:gd name="T4" fmla="*/ 58 w 182"/>
                <a:gd name="T5" fmla="*/ 0 h 959"/>
                <a:gd name="T6" fmla="*/ 58 w 182"/>
                <a:gd name="T7" fmla="*/ 53 h 959"/>
                <a:gd name="T8" fmla="*/ 0 w 182"/>
                <a:gd name="T9" fmla="*/ 53 h 959"/>
                <a:gd name="T10" fmla="*/ 1 w 182"/>
                <a:gd name="T11" fmla="*/ 309 h 959"/>
                <a:gd name="T12" fmla="*/ 1 w 182"/>
                <a:gd name="T13" fmla="*/ 75 h 959"/>
                <a:gd name="T14" fmla="*/ 57 w 182"/>
                <a:gd name="T15" fmla="*/ 75 h 959"/>
                <a:gd name="T16" fmla="*/ 57 w 182"/>
                <a:gd name="T17" fmla="*/ 309 h 959"/>
                <a:gd name="T18" fmla="*/ 1 w 182"/>
                <a:gd name="T19" fmla="*/ 309 h 9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5" name="Rectangle 33"/>
            <p:cNvSpPr>
              <a:spLocks noChangeAspect="1" noChangeArrowheads="1"/>
            </p:cNvSpPr>
            <p:nvPr/>
          </p:nvSpPr>
          <p:spPr bwMode="auto">
            <a:xfrm>
              <a:off x="2723" y="3602"/>
              <a:ext cx="101" cy="5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dirty="0" smtClean="0">
                <a:solidFill>
                  <a:srgbClr val="000000"/>
                </a:solidFill>
                <a:ea typeface="+mj-ea"/>
                <a:sym typeface="Helvetica"/>
              </a:endParaRPr>
            </a:p>
          </p:txBody>
        </p:sp>
        <p:sp>
          <p:nvSpPr>
            <p:cNvPr id="16" name="Freeform 34"/>
            <p:cNvSpPr>
              <a:spLocks noChangeAspect="1"/>
            </p:cNvSpPr>
            <p:nvPr/>
          </p:nvSpPr>
          <p:spPr bwMode="auto">
            <a:xfrm>
              <a:off x="3321" y="3724"/>
              <a:ext cx="320" cy="433"/>
            </a:xfrm>
            <a:custGeom>
              <a:avLst/>
              <a:gdLst>
                <a:gd name="T0" fmla="*/ 210 w 239"/>
                <a:gd name="T1" fmla="*/ 580 h 323"/>
                <a:gd name="T2" fmla="*/ 0 w 239"/>
                <a:gd name="T3" fmla="*/ 524 h 323"/>
                <a:gd name="T4" fmla="*/ 43 w 239"/>
                <a:gd name="T5" fmla="*/ 422 h 323"/>
                <a:gd name="T6" fmla="*/ 202 w 239"/>
                <a:gd name="T7" fmla="*/ 476 h 323"/>
                <a:gd name="T8" fmla="*/ 291 w 239"/>
                <a:gd name="T9" fmla="*/ 412 h 323"/>
                <a:gd name="T10" fmla="*/ 202 w 239"/>
                <a:gd name="T11" fmla="*/ 343 h 323"/>
                <a:gd name="T12" fmla="*/ 90 w 239"/>
                <a:gd name="T13" fmla="*/ 315 h 323"/>
                <a:gd name="T14" fmla="*/ 23 w 239"/>
                <a:gd name="T15" fmla="*/ 185 h 323"/>
                <a:gd name="T16" fmla="*/ 238 w 239"/>
                <a:gd name="T17" fmla="*/ 0 h 323"/>
                <a:gd name="T18" fmla="*/ 428 w 239"/>
                <a:gd name="T19" fmla="*/ 47 h 323"/>
                <a:gd name="T20" fmla="*/ 392 w 239"/>
                <a:gd name="T21" fmla="*/ 154 h 323"/>
                <a:gd name="T22" fmla="*/ 244 w 239"/>
                <a:gd name="T23" fmla="*/ 107 h 323"/>
                <a:gd name="T24" fmla="*/ 159 w 239"/>
                <a:gd name="T25" fmla="*/ 170 h 323"/>
                <a:gd name="T26" fmla="*/ 183 w 239"/>
                <a:gd name="T27" fmla="*/ 212 h 323"/>
                <a:gd name="T28" fmla="*/ 212 w 239"/>
                <a:gd name="T29" fmla="*/ 221 h 323"/>
                <a:gd name="T30" fmla="*/ 248 w 239"/>
                <a:gd name="T31" fmla="*/ 227 h 323"/>
                <a:gd name="T32" fmla="*/ 428 w 239"/>
                <a:gd name="T33" fmla="*/ 391 h 323"/>
                <a:gd name="T34" fmla="*/ 210 w 239"/>
                <a:gd name="T35" fmla="*/ 580 h 3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grpSp>
      <p:sp>
        <p:nvSpPr>
          <p:cNvPr id="3074" name="Rectangle 2"/>
          <p:cNvSpPr>
            <a:spLocks noGrp="1" noChangeArrowheads="1"/>
          </p:cNvSpPr>
          <p:nvPr>
            <p:ph type="ctrTitle"/>
          </p:nvPr>
        </p:nvSpPr>
        <p:spPr>
          <a:xfrm>
            <a:off x="355600" y="2233613"/>
            <a:ext cx="7324725" cy="763587"/>
          </a:xfrm>
        </p:spPr>
        <p:txBody>
          <a:bodyPr/>
          <a:lstStyle>
            <a:lvl1pPr>
              <a:defRPr sz="5300"/>
            </a:lvl1pPr>
          </a:lstStyle>
          <a:p>
            <a:pPr lvl="0"/>
            <a:r>
              <a:rPr lang="en-GB" noProof="0" smtClean="0"/>
              <a:t>Click to edit Master</a:t>
            </a:r>
          </a:p>
        </p:txBody>
      </p:sp>
      <p:sp>
        <p:nvSpPr>
          <p:cNvPr id="3075" name="Rectangle 3"/>
          <p:cNvSpPr>
            <a:spLocks noGrp="1" noChangeArrowheads="1"/>
          </p:cNvSpPr>
          <p:nvPr>
            <p:ph type="subTitle" idx="1"/>
          </p:nvPr>
        </p:nvSpPr>
        <p:spPr>
          <a:xfrm>
            <a:off x="357188" y="6234113"/>
            <a:ext cx="5180012" cy="334962"/>
          </a:xfrm>
          <a:solidFill>
            <a:srgbClr val="FF0000"/>
          </a:solidFill>
        </p:spPr>
        <p:txBody>
          <a:bodyPr wrap="none" lIns="36000" rIns="36000" anchor="ctr">
            <a:spAutoFit/>
          </a:bodyPr>
          <a:lstStyle>
            <a:lvl1pPr>
              <a:defRPr sz="2200">
                <a:solidFill>
                  <a:schemeClr val="bg1"/>
                </a:solidFill>
              </a:defRPr>
            </a:lvl1pPr>
          </a:lstStyle>
          <a:p>
            <a:pPr lvl="0"/>
            <a:r>
              <a:rPr lang="en-GB" noProof="0" smtClean="0"/>
              <a:t>Click to edit Master subtitle style</a:t>
            </a:r>
          </a:p>
        </p:txBody>
      </p:sp>
      <p:sp>
        <p:nvSpPr>
          <p:cNvPr id="17" name="Rectangle 4"/>
          <p:cNvSpPr>
            <a:spLocks noGrp="1" noChangeArrowheads="1"/>
          </p:cNvSpPr>
          <p:nvPr>
            <p:ph type="dt" sz="half" idx="10"/>
          </p:nvPr>
        </p:nvSpPr>
        <p:spPr bwMode="auto">
          <a:xfrm>
            <a:off x="357188" y="4076700"/>
            <a:ext cx="1693862" cy="3603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nSpc>
                <a:spcPct val="90000"/>
              </a:lnSpc>
              <a:defRPr sz="2400">
                <a:solidFill>
                  <a:srgbClr val="BBB1A5"/>
                </a:solidFill>
                <a:latin typeface="+mn-lt"/>
                <a:cs typeface="Arial" charset="0"/>
              </a:defRPr>
            </a:lvl1pPr>
          </a:lstStyle>
          <a:p>
            <a:pPr fontAlgn="base">
              <a:spcBef>
                <a:spcPct val="0"/>
              </a:spcBef>
              <a:spcAft>
                <a:spcPct val="0"/>
              </a:spcAft>
              <a:defRPr/>
            </a:pPr>
            <a:endParaRPr lang="en-GB" dirty="0">
              <a:ea typeface="+mj-ea"/>
              <a:sym typeface="Helvetica"/>
            </a:endParaRPr>
          </a:p>
        </p:txBody>
      </p:sp>
      <p:sp>
        <p:nvSpPr>
          <p:cNvPr id="18" name="Text Box 22"/>
          <p:cNvSpPr txBox="1">
            <a:spLocks noChangeArrowheads="1"/>
          </p:cNvSpPr>
          <p:nvPr userDrawn="1"/>
        </p:nvSpPr>
        <p:spPr bwMode="auto">
          <a:xfrm>
            <a:off x="7531560" y="6569075"/>
            <a:ext cx="153352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base" hangingPunct="1">
              <a:spcBef>
                <a:spcPct val="50000"/>
              </a:spcBef>
              <a:spcAft>
                <a:spcPct val="0"/>
              </a:spcAft>
            </a:pPr>
            <a:fld id="{C6607040-D4E4-4ADD-B613-0174F903ED4F}" type="slidenum">
              <a:rPr lang="en-GB" altLang="en-US" sz="1000" b="1" smtClean="0">
                <a:solidFill>
                  <a:srgbClr val="FF0000"/>
                </a:solidFill>
                <a:ea typeface="+mj-ea"/>
                <a:sym typeface="Helvetica"/>
              </a:rPr>
              <a:pPr algn="r" eaLnBrk="1" fontAlgn="base" hangingPunct="1">
                <a:spcBef>
                  <a:spcPct val="50000"/>
                </a:spcBef>
                <a:spcAft>
                  <a:spcPct val="0"/>
                </a:spcAft>
              </a:pPr>
              <a:t>‹#›</a:t>
            </a:fld>
            <a:endParaRPr lang="en-GB" altLang="en-US" sz="1000" b="1" dirty="0" smtClean="0">
              <a:solidFill>
                <a:srgbClr val="FF0000"/>
              </a:solidFill>
              <a:ea typeface="+mj-ea"/>
              <a:sym typeface="Helvetica"/>
            </a:endParaRPr>
          </a:p>
        </p:txBody>
      </p:sp>
    </p:spTree>
    <p:extLst>
      <p:ext uri="{BB962C8B-B14F-4D97-AF65-F5344CB8AC3E}">
        <p14:creationId xmlns:p14="http://schemas.microsoft.com/office/powerpoint/2010/main" val="3494987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4033068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4084357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7188" y="1341438"/>
            <a:ext cx="4143375"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3" y="1341438"/>
            <a:ext cx="4144962" cy="471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3474357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7"/>
          <p:cNvSpPr>
            <a:spLocks noGrp="1" noChangeArrowheads="1"/>
          </p:cNvSpPr>
          <p:nvPr>
            <p:ph type="ftr" sz="quarter" idx="10"/>
          </p:nvPr>
        </p:nvSpPr>
        <p:spPr>
          <a:ln/>
        </p:spPr>
        <p:txBody>
          <a:bodyPr/>
          <a:lstStyle>
            <a:lvl1pPr>
              <a:defRPr/>
            </a:lvl1pPr>
          </a:lstStyle>
          <a:p>
            <a:pPr>
              <a:defRPr/>
            </a:pPr>
            <a:r>
              <a:rPr lang="en-GB" dirty="0"/>
              <a:t>© CITY &amp; GUILDS</a:t>
            </a:r>
          </a:p>
        </p:txBody>
      </p:sp>
    </p:spTree>
    <p:extLst>
      <p:ext uri="{BB962C8B-B14F-4D97-AF65-F5344CB8AC3E}">
        <p14:creationId xmlns:p14="http://schemas.microsoft.com/office/powerpoint/2010/main" val="3035606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7189" y="265244"/>
            <a:ext cx="3891625" cy="3410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72000" tIns="36000" rIns="72000" bIns="0" numCol="1" anchor="ctr" anchorCtr="0" compatLnSpc="1">
            <a:prstTxWarp prst="textNoShape">
              <a:avLst/>
            </a:prstTxWarp>
            <a:spAutoFit/>
          </a:bodyPr>
          <a:lstStyle/>
          <a:p>
            <a:pPr lvl="0"/>
            <a:r>
              <a:rPr lang="en-GB" smtClean="0"/>
              <a:t>CLICK TO EDIT MASTER</a:t>
            </a:r>
          </a:p>
        </p:txBody>
      </p:sp>
      <p:sp>
        <p:nvSpPr>
          <p:cNvPr id="1027" name="Rectangle 3"/>
          <p:cNvSpPr>
            <a:spLocks noGrp="1" noChangeArrowheads="1"/>
          </p:cNvSpPr>
          <p:nvPr>
            <p:ph type="body" idx="1"/>
          </p:nvPr>
        </p:nvSpPr>
        <p:spPr bwMode="auto">
          <a:xfrm>
            <a:off x="357188" y="1341438"/>
            <a:ext cx="8440737"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24932" name="Rectangle 4"/>
          <p:cNvSpPr>
            <a:spLocks noGrp="1" noChangeArrowheads="1"/>
          </p:cNvSpPr>
          <p:nvPr>
            <p:ph type="ftr" sz="quarter" idx="3"/>
          </p:nvPr>
        </p:nvSpPr>
        <p:spPr bwMode="auto">
          <a:xfrm>
            <a:off x="357188" y="6456363"/>
            <a:ext cx="2895600" cy="215900"/>
          </a:xfrm>
          <a:prstGeom prst="rect">
            <a:avLst/>
          </a:prstGeom>
          <a:noFill/>
          <a:ln>
            <a:noFill/>
          </a:ln>
          <a:effectLst/>
          <a:extLst/>
        </p:spPr>
        <p:txBody>
          <a:bodyPr vert="horz" wrap="square" lIns="0" tIns="0" rIns="0" bIns="0" numCol="1" anchor="t" anchorCtr="0" compatLnSpc="1">
            <a:prstTxWarp prst="textNoShape">
              <a:avLst/>
            </a:prstTxWarp>
          </a:bodyPr>
          <a:lstStyle>
            <a:lvl1pPr>
              <a:defRPr sz="900" b="1">
                <a:solidFill>
                  <a:srgbClr val="BBB1A5"/>
                </a:solidFill>
                <a:latin typeface="Arial" pitchFamily="34" charset="0"/>
                <a:cs typeface="Arial" pitchFamily="34" charset="0"/>
              </a:defRPr>
            </a:lvl1pPr>
          </a:lstStyle>
          <a:p>
            <a:pPr fontAlgn="base">
              <a:spcBef>
                <a:spcPct val="0"/>
              </a:spcBef>
              <a:spcAft>
                <a:spcPct val="0"/>
              </a:spcAft>
              <a:defRPr/>
            </a:pPr>
            <a:r>
              <a:rPr lang="en-GB" dirty="0" smtClean="0"/>
              <a:t>Version 1.0 24.04.2014</a:t>
            </a:r>
            <a:endParaRPr lang="en-GB" dirty="0"/>
          </a:p>
        </p:txBody>
      </p:sp>
      <p:sp>
        <p:nvSpPr>
          <p:cNvPr id="1029" name="Line 5"/>
          <p:cNvSpPr>
            <a:spLocks noChangeShapeType="1"/>
          </p:cNvSpPr>
          <p:nvPr/>
        </p:nvSpPr>
        <p:spPr bwMode="auto">
          <a:xfrm>
            <a:off x="357189" y="1125538"/>
            <a:ext cx="8432800" cy="0"/>
          </a:xfrm>
          <a:prstGeom prst="line">
            <a:avLst/>
          </a:prstGeom>
          <a:noFill/>
          <a:ln w="12700">
            <a:solidFill>
              <a:srgbClr val="BBB1A5"/>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900" dirty="0">
              <a:solidFill>
                <a:srgbClr val="000000"/>
              </a:solidFill>
            </a:endParaRPr>
          </a:p>
        </p:txBody>
      </p:sp>
      <p:grpSp>
        <p:nvGrpSpPr>
          <p:cNvPr id="1030" name="Group 19"/>
          <p:cNvGrpSpPr>
            <a:grpSpLocks noChangeAspect="1"/>
          </p:cNvGrpSpPr>
          <p:nvPr/>
        </p:nvGrpSpPr>
        <p:grpSpPr bwMode="auto">
          <a:xfrm>
            <a:off x="7962900" y="369890"/>
            <a:ext cx="812800" cy="503237"/>
            <a:chOff x="1610" y="2840"/>
            <a:chExt cx="2130" cy="1318"/>
          </a:xfrm>
        </p:grpSpPr>
        <p:sp>
          <p:nvSpPr>
            <p:cNvPr id="1031" name="Freeform 20"/>
            <p:cNvSpPr>
              <a:spLocks noChangeAspect="1" noEditPoints="1"/>
            </p:cNvSpPr>
            <p:nvPr/>
          </p:nvSpPr>
          <p:spPr bwMode="auto">
            <a:xfrm>
              <a:off x="2891" y="2840"/>
              <a:ext cx="849" cy="711"/>
            </a:xfrm>
            <a:custGeom>
              <a:avLst/>
              <a:gdLst>
                <a:gd name="T0" fmla="*/ 87755 w 634"/>
                <a:gd name="T1" fmla="*/ 51335 h 532"/>
                <a:gd name="T2" fmla="*/ 86349 w 634"/>
                <a:gd name="T3" fmla="*/ 53006 h 532"/>
                <a:gd name="T4" fmla="*/ 82451 w 634"/>
                <a:gd name="T5" fmla="*/ 55109 h 532"/>
                <a:gd name="T6" fmla="*/ 73157 w 634"/>
                <a:gd name="T7" fmla="*/ 56361 h 532"/>
                <a:gd name="T8" fmla="*/ 68802 w 634"/>
                <a:gd name="T9" fmla="*/ 54417 h 532"/>
                <a:gd name="T10" fmla="*/ 54466 w 634"/>
                <a:gd name="T11" fmla="*/ 53934 h 532"/>
                <a:gd name="T12" fmla="*/ 57423 w 634"/>
                <a:gd name="T13" fmla="*/ 69662 h 532"/>
                <a:gd name="T14" fmla="*/ 64721 w 634"/>
                <a:gd name="T15" fmla="*/ 69522 h 532"/>
                <a:gd name="T16" fmla="*/ 66438 w 634"/>
                <a:gd name="T17" fmla="*/ 73026 h 532"/>
                <a:gd name="T18" fmla="*/ 52548 w 634"/>
                <a:gd name="T19" fmla="*/ 73907 h 532"/>
                <a:gd name="T20" fmla="*/ 48670 w 634"/>
                <a:gd name="T21" fmla="*/ 67357 h 532"/>
                <a:gd name="T22" fmla="*/ 45861 w 634"/>
                <a:gd name="T23" fmla="*/ 59481 h 532"/>
                <a:gd name="T24" fmla="*/ 36254 w 634"/>
                <a:gd name="T25" fmla="*/ 65642 h 532"/>
                <a:gd name="T26" fmla="*/ 27962 w 634"/>
                <a:gd name="T27" fmla="*/ 69302 h 532"/>
                <a:gd name="T28" fmla="*/ 33240 w 634"/>
                <a:gd name="T29" fmla="*/ 69302 h 532"/>
                <a:gd name="T30" fmla="*/ 35338 w 634"/>
                <a:gd name="T31" fmla="*/ 71701 h 532"/>
                <a:gd name="T32" fmla="*/ 34790 w 634"/>
                <a:gd name="T33" fmla="*/ 73907 h 532"/>
                <a:gd name="T34" fmla="*/ 22817 w 634"/>
                <a:gd name="T35" fmla="*/ 68124 h 532"/>
                <a:gd name="T36" fmla="*/ 22347 w 634"/>
                <a:gd name="T37" fmla="*/ 63605 h 532"/>
                <a:gd name="T38" fmla="*/ 33727 w 634"/>
                <a:gd name="T39" fmla="*/ 52236 h 532"/>
                <a:gd name="T40" fmla="*/ 15760 w 634"/>
                <a:gd name="T41" fmla="*/ 25178 h 532"/>
                <a:gd name="T42" fmla="*/ 40073 w 634"/>
                <a:gd name="T43" fmla="*/ 12062 h 532"/>
                <a:gd name="T44" fmla="*/ 42924 w 634"/>
                <a:gd name="T45" fmla="*/ 34580 h 532"/>
                <a:gd name="T46" fmla="*/ 37444 w 634"/>
                <a:gd name="T47" fmla="*/ 37965 h 532"/>
                <a:gd name="T48" fmla="*/ 21650 w 634"/>
                <a:gd name="T49" fmla="*/ 28654 h 532"/>
                <a:gd name="T50" fmla="*/ 32533 w 634"/>
                <a:gd name="T51" fmla="*/ 47863 h 532"/>
                <a:gd name="T52" fmla="*/ 51113 w 634"/>
                <a:gd name="T53" fmla="*/ 40356 h 532"/>
                <a:gd name="T54" fmla="*/ 46311 w 634"/>
                <a:gd name="T55" fmla="*/ 37241 h 532"/>
                <a:gd name="T56" fmla="*/ 49737 w 634"/>
                <a:gd name="T57" fmla="*/ 26008 h 532"/>
                <a:gd name="T58" fmla="*/ 47820 w 634"/>
                <a:gd name="T59" fmla="*/ 18839 h 532"/>
                <a:gd name="T60" fmla="*/ 62111 w 634"/>
                <a:gd name="T61" fmla="*/ 15134 h 532"/>
                <a:gd name="T62" fmla="*/ 72229 w 634"/>
                <a:gd name="T63" fmla="*/ 18426 h 532"/>
                <a:gd name="T64" fmla="*/ 75629 w 634"/>
                <a:gd name="T65" fmla="*/ 25283 h 532"/>
                <a:gd name="T66" fmla="*/ 69290 w 634"/>
                <a:gd name="T67" fmla="*/ 25333 h 532"/>
                <a:gd name="T68" fmla="*/ 76719 w 634"/>
                <a:gd name="T69" fmla="*/ 27031 h 532"/>
                <a:gd name="T70" fmla="*/ 70387 w 634"/>
                <a:gd name="T71" fmla="*/ 26797 h 532"/>
                <a:gd name="T72" fmla="*/ 74191 w 634"/>
                <a:gd name="T73" fmla="*/ 28654 h 532"/>
                <a:gd name="T74" fmla="*/ 72936 w 634"/>
                <a:gd name="T75" fmla="*/ 33159 h 532"/>
                <a:gd name="T76" fmla="*/ 75990 w 634"/>
                <a:gd name="T77" fmla="*/ 37929 h 532"/>
                <a:gd name="T78" fmla="*/ 80682 w 634"/>
                <a:gd name="T79" fmla="*/ 32997 h 532"/>
                <a:gd name="T80" fmla="*/ 85391 w 634"/>
                <a:gd name="T81" fmla="*/ 29271 h 532"/>
                <a:gd name="T82" fmla="*/ 88621 w 634"/>
                <a:gd name="T83" fmla="*/ 31938 h 532"/>
                <a:gd name="T84" fmla="*/ 88743 w 634"/>
                <a:gd name="T85" fmla="*/ 37241 h 532"/>
                <a:gd name="T86" fmla="*/ 83274 w 634"/>
                <a:gd name="T87" fmla="*/ 40515 h 532"/>
                <a:gd name="T88" fmla="*/ 83614 w 634"/>
                <a:gd name="T89" fmla="*/ 43982 h 532"/>
                <a:gd name="T90" fmla="*/ 73752 w 634"/>
                <a:gd name="T91" fmla="*/ 45833 h 532"/>
                <a:gd name="T92" fmla="*/ 86168 w 634"/>
                <a:gd name="T93" fmla="*/ 46915 h 532"/>
                <a:gd name="T94" fmla="*/ 17229 w 634"/>
                <a:gd name="T95" fmla="*/ 11955 h 532"/>
                <a:gd name="T96" fmla="*/ 24506 w 634"/>
                <a:gd name="T97" fmla="*/ 4758 h 532"/>
                <a:gd name="T98" fmla="*/ 69992 w 634"/>
                <a:gd name="T99" fmla="*/ 19609 h 532"/>
                <a:gd name="T100" fmla="*/ 69764 w 634"/>
                <a:gd name="T101" fmla="*/ 20868 h 532"/>
                <a:gd name="T102" fmla="*/ 76896 w 634"/>
                <a:gd name="T103" fmla="*/ 21818 h 5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2" name="Freeform 21"/>
            <p:cNvSpPr>
              <a:spLocks noChangeAspect="1"/>
            </p:cNvSpPr>
            <p:nvPr/>
          </p:nvSpPr>
          <p:spPr bwMode="auto">
            <a:xfrm>
              <a:off x="1610" y="2844"/>
              <a:ext cx="433" cy="549"/>
            </a:xfrm>
            <a:custGeom>
              <a:avLst/>
              <a:gdLst>
                <a:gd name="T0" fmla="*/ 42704 w 322"/>
                <a:gd name="T1" fmla="*/ 16767 h 409"/>
                <a:gd name="T2" fmla="*/ 29104 w 322"/>
                <a:gd name="T3" fmla="*/ 9976 h 409"/>
                <a:gd name="T4" fmla="*/ 12880 w 322"/>
                <a:gd name="T5" fmla="*/ 30757 h 409"/>
                <a:gd name="T6" fmla="*/ 28111 w 322"/>
                <a:gd name="T7" fmla="*/ 50758 h 409"/>
                <a:gd name="T8" fmla="*/ 42117 w 322"/>
                <a:gd name="T9" fmla="*/ 43768 h 409"/>
                <a:gd name="T10" fmla="*/ 48800 w 322"/>
                <a:gd name="T11" fmla="*/ 50758 h 409"/>
                <a:gd name="T12" fmla="*/ 26570 w 322"/>
                <a:gd name="T13" fmla="*/ 60903 h 409"/>
                <a:gd name="T14" fmla="*/ 0 w 322"/>
                <a:gd name="T15" fmla="*/ 30466 h 409"/>
                <a:gd name="T16" fmla="*/ 28786 w 322"/>
                <a:gd name="T17" fmla="*/ 0 h 409"/>
                <a:gd name="T18" fmla="*/ 49378 w 322"/>
                <a:gd name="T19" fmla="*/ 9381 h 409"/>
                <a:gd name="T20" fmla="*/ 42704 w 322"/>
                <a:gd name="T21" fmla="*/ 16767 h 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3" name="Freeform 22"/>
            <p:cNvSpPr>
              <a:spLocks noChangeAspect="1" noEditPoints="1"/>
            </p:cNvSpPr>
            <p:nvPr/>
          </p:nvSpPr>
          <p:spPr bwMode="auto">
            <a:xfrm>
              <a:off x="2097" y="2844"/>
              <a:ext cx="100" cy="536"/>
            </a:xfrm>
            <a:custGeom>
              <a:avLst/>
              <a:gdLst>
                <a:gd name="T0" fmla="*/ 0 w 179"/>
                <a:gd name="T1" fmla="*/ 1 h 947"/>
                <a:gd name="T2" fmla="*/ 0 w 179"/>
                <a:gd name="T3" fmla="*/ 0 h 947"/>
                <a:gd name="T4" fmla="*/ 1 w 179"/>
                <a:gd name="T5" fmla="*/ 0 h 947"/>
                <a:gd name="T6" fmla="*/ 1 w 179"/>
                <a:gd name="T7" fmla="*/ 1 h 947"/>
                <a:gd name="T8" fmla="*/ 0 w 179"/>
                <a:gd name="T9" fmla="*/ 1 h 947"/>
                <a:gd name="T10" fmla="*/ 1 w 179"/>
                <a:gd name="T11" fmla="*/ 1 h 947"/>
                <a:gd name="T12" fmla="*/ 1 w 179"/>
                <a:gd name="T13" fmla="*/ 1 h 947"/>
                <a:gd name="T14" fmla="*/ 1 w 179"/>
                <a:gd name="T15" fmla="*/ 1 h 947"/>
                <a:gd name="T16" fmla="*/ 1 w 179"/>
                <a:gd name="T17" fmla="*/ 1 h 947"/>
                <a:gd name="T18" fmla="*/ 1 w 179"/>
                <a:gd name="T19" fmla="*/ 1 h 9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4" name="Freeform 23"/>
            <p:cNvSpPr>
              <a:spLocks noChangeAspect="1"/>
            </p:cNvSpPr>
            <p:nvPr/>
          </p:nvSpPr>
          <p:spPr bwMode="auto">
            <a:xfrm>
              <a:off x="2238" y="2844"/>
              <a:ext cx="270" cy="545"/>
            </a:xfrm>
            <a:custGeom>
              <a:avLst/>
              <a:gdLst>
                <a:gd name="T0" fmla="*/ 18094 w 201"/>
                <a:gd name="T1" fmla="*/ 58292 h 407"/>
                <a:gd name="T2" fmla="*/ 5839 w 201"/>
                <a:gd name="T3" fmla="*/ 46859 h 407"/>
                <a:gd name="T4" fmla="*/ 5839 w 201"/>
                <a:gd name="T5" fmla="*/ 22321 h 407"/>
                <a:gd name="T6" fmla="*/ 0 w 201"/>
                <a:gd name="T7" fmla="*/ 22321 h 407"/>
                <a:gd name="T8" fmla="*/ 0 w 201"/>
                <a:gd name="T9" fmla="*/ 13838 h 407"/>
                <a:gd name="T10" fmla="*/ 6124 w 201"/>
                <a:gd name="T11" fmla="*/ 13838 h 407"/>
                <a:gd name="T12" fmla="*/ 6304 w 201"/>
                <a:gd name="T13" fmla="*/ 2132 h 407"/>
                <a:gd name="T14" fmla="*/ 17265 w 201"/>
                <a:gd name="T15" fmla="*/ 0 h 407"/>
                <a:gd name="T16" fmla="*/ 17265 w 201"/>
                <a:gd name="T17" fmla="*/ 13838 h 407"/>
                <a:gd name="T18" fmla="*/ 26428 w 201"/>
                <a:gd name="T19" fmla="*/ 13838 h 407"/>
                <a:gd name="T20" fmla="*/ 26428 w 201"/>
                <a:gd name="T21" fmla="*/ 22321 h 407"/>
                <a:gd name="T22" fmla="*/ 17265 w 201"/>
                <a:gd name="T23" fmla="*/ 22321 h 407"/>
                <a:gd name="T24" fmla="*/ 17265 w 201"/>
                <a:gd name="T25" fmla="*/ 43138 h 407"/>
                <a:gd name="T26" fmla="*/ 17289 w 201"/>
                <a:gd name="T27" fmla="*/ 46859 h 407"/>
                <a:gd name="T28" fmla="*/ 21189 w 201"/>
                <a:gd name="T29" fmla="*/ 49398 h 407"/>
                <a:gd name="T30" fmla="*/ 27571 w 201"/>
                <a:gd name="T31" fmla="*/ 46637 h 407"/>
                <a:gd name="T32" fmla="*/ 30390 w 201"/>
                <a:gd name="T33" fmla="*/ 54109 h 407"/>
                <a:gd name="T34" fmla="*/ 18094 w 201"/>
                <a:gd name="T35" fmla="*/ 58292 h 4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5" name="Freeform 24"/>
            <p:cNvSpPr>
              <a:spLocks noChangeAspect="1"/>
            </p:cNvSpPr>
            <p:nvPr/>
          </p:nvSpPr>
          <p:spPr bwMode="auto">
            <a:xfrm>
              <a:off x="2500" y="2973"/>
              <a:ext cx="399" cy="578"/>
            </a:xfrm>
            <a:custGeom>
              <a:avLst/>
              <a:gdLst>
                <a:gd name="T0" fmla="*/ 15106 w 300"/>
                <a:gd name="T1" fmla="*/ 58863 h 433"/>
                <a:gd name="T2" fmla="*/ 5300 w 300"/>
                <a:gd name="T3" fmla="*/ 58863 h 433"/>
                <a:gd name="T4" fmla="*/ 13074 w 300"/>
                <a:gd name="T5" fmla="*/ 40679 h 433"/>
                <a:gd name="T6" fmla="*/ 0 w 300"/>
                <a:gd name="T7" fmla="*/ 0 h 433"/>
                <a:gd name="T8" fmla="*/ 10500 w 300"/>
                <a:gd name="T9" fmla="*/ 0 h 433"/>
                <a:gd name="T10" fmla="*/ 16535 w 300"/>
                <a:gd name="T11" fmla="*/ 22976 h 433"/>
                <a:gd name="T12" fmla="*/ 17846 w 300"/>
                <a:gd name="T13" fmla="*/ 28576 h 433"/>
                <a:gd name="T14" fmla="*/ 19406 w 300"/>
                <a:gd name="T15" fmla="*/ 24531 h 433"/>
                <a:gd name="T16" fmla="*/ 28245 w 300"/>
                <a:gd name="T17" fmla="*/ 0 h 433"/>
                <a:gd name="T18" fmla="*/ 38421 w 300"/>
                <a:gd name="T19" fmla="*/ 0 h 433"/>
                <a:gd name="T20" fmla="*/ 15106 w 300"/>
                <a:gd name="T21" fmla="*/ 58863 h 4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6" name="Freeform 25"/>
            <p:cNvSpPr>
              <a:spLocks noChangeAspect="1" noEditPoints="1"/>
            </p:cNvSpPr>
            <p:nvPr/>
          </p:nvSpPr>
          <p:spPr bwMode="auto">
            <a:xfrm>
              <a:off x="2883" y="3605"/>
              <a:ext cx="391" cy="549"/>
            </a:xfrm>
            <a:custGeom>
              <a:avLst/>
              <a:gdLst>
                <a:gd name="T0" fmla="*/ 29924 w 293"/>
                <a:gd name="T1" fmla="*/ 55697 h 411"/>
                <a:gd name="T2" fmla="*/ 29535 w 293"/>
                <a:gd name="T3" fmla="*/ 48699 h 411"/>
                <a:gd name="T4" fmla="*/ 15637 w 293"/>
                <a:gd name="T5" fmla="*/ 56567 h 411"/>
                <a:gd name="T6" fmla="*/ 0 w 293"/>
                <a:gd name="T7" fmla="*/ 34803 h 411"/>
                <a:gd name="T8" fmla="*/ 17623 w 293"/>
                <a:gd name="T9" fmla="*/ 12218 h 411"/>
                <a:gd name="T10" fmla="*/ 29017 w 293"/>
                <a:gd name="T11" fmla="*/ 17354 h 411"/>
                <a:gd name="T12" fmla="*/ 29005 w 293"/>
                <a:gd name="T13" fmla="*/ 12218 h 411"/>
                <a:gd name="T14" fmla="*/ 29005 w 293"/>
                <a:gd name="T15" fmla="*/ 0 h 411"/>
                <a:gd name="T16" fmla="*/ 39208 w 293"/>
                <a:gd name="T17" fmla="*/ 0 h 411"/>
                <a:gd name="T18" fmla="*/ 39208 w 293"/>
                <a:gd name="T19" fmla="*/ 47847 h 411"/>
                <a:gd name="T20" fmla="*/ 39362 w 293"/>
                <a:gd name="T21" fmla="*/ 50775 h 411"/>
                <a:gd name="T22" fmla="*/ 39718 w 293"/>
                <a:gd name="T23" fmla="*/ 55697 h 411"/>
                <a:gd name="T24" fmla="*/ 29924 w 293"/>
                <a:gd name="T25" fmla="*/ 55697 h 411"/>
                <a:gd name="T26" fmla="*/ 28643 w 293"/>
                <a:gd name="T27" fmla="*/ 27749 h 411"/>
                <a:gd name="T28" fmla="*/ 19938 w 293"/>
                <a:gd name="T29" fmla="*/ 20353 h 411"/>
                <a:gd name="T30" fmla="*/ 10297 w 293"/>
                <a:gd name="T31" fmla="*/ 34192 h 411"/>
                <a:gd name="T32" fmla="*/ 18053 w 293"/>
                <a:gd name="T33" fmla="*/ 47657 h 411"/>
                <a:gd name="T34" fmla="*/ 26511 w 293"/>
                <a:gd name="T35" fmla="*/ 42869 h 411"/>
                <a:gd name="T36" fmla="*/ 29294 w 293"/>
                <a:gd name="T37" fmla="*/ 33147 h 411"/>
                <a:gd name="T38" fmla="*/ 28643 w 293"/>
                <a:gd name="T39" fmla="*/ 27749 h 4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7" name="Freeform 26"/>
            <p:cNvSpPr>
              <a:spLocks noChangeAspect="1"/>
            </p:cNvSpPr>
            <p:nvPr/>
          </p:nvSpPr>
          <p:spPr bwMode="auto">
            <a:xfrm>
              <a:off x="1610" y="3605"/>
              <a:ext cx="449" cy="553"/>
            </a:xfrm>
            <a:custGeom>
              <a:avLst/>
              <a:gdLst>
                <a:gd name="T0" fmla="*/ 40492 w 336"/>
                <a:gd name="T1" fmla="*/ 15390 h 414"/>
                <a:gd name="T2" fmla="*/ 27583 w 336"/>
                <a:gd name="T3" fmla="*/ 9114 h 414"/>
                <a:gd name="T4" fmla="*/ 11559 w 336"/>
                <a:gd name="T5" fmla="*/ 28385 h 414"/>
                <a:gd name="T6" fmla="*/ 27394 w 336"/>
                <a:gd name="T7" fmla="*/ 48047 h 414"/>
                <a:gd name="T8" fmla="*/ 36352 w 336"/>
                <a:gd name="T9" fmla="*/ 45826 h 414"/>
                <a:gd name="T10" fmla="*/ 36352 w 336"/>
                <a:gd name="T11" fmla="*/ 34802 h 414"/>
                <a:gd name="T12" fmla="*/ 36352 w 336"/>
                <a:gd name="T13" fmla="*/ 29678 h 414"/>
                <a:gd name="T14" fmla="*/ 46196 w 336"/>
                <a:gd name="T15" fmla="*/ 29678 h 414"/>
                <a:gd name="T16" fmla="*/ 46196 w 336"/>
                <a:gd name="T17" fmla="*/ 51298 h 414"/>
                <a:gd name="T18" fmla="*/ 26177 w 336"/>
                <a:gd name="T19" fmla="*/ 56888 h 414"/>
                <a:gd name="T20" fmla="*/ 0 w 336"/>
                <a:gd name="T21" fmla="*/ 28558 h 414"/>
                <a:gd name="T22" fmla="*/ 26518 w 336"/>
                <a:gd name="T23" fmla="*/ 0 h 414"/>
                <a:gd name="T24" fmla="*/ 46492 w 336"/>
                <a:gd name="T25" fmla="*/ 8865 h 414"/>
                <a:gd name="T26" fmla="*/ 40492 w 336"/>
                <a:gd name="T27" fmla="*/ 15390 h 4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8" name="Freeform 27"/>
            <p:cNvSpPr>
              <a:spLocks noChangeAspect="1"/>
            </p:cNvSpPr>
            <p:nvPr/>
          </p:nvSpPr>
          <p:spPr bwMode="auto">
            <a:xfrm>
              <a:off x="2126" y="3734"/>
              <a:ext cx="362" cy="424"/>
            </a:xfrm>
            <a:custGeom>
              <a:avLst/>
              <a:gdLst>
                <a:gd name="T0" fmla="*/ 27191 w 271"/>
                <a:gd name="T1" fmla="*/ 47628 h 315"/>
                <a:gd name="T2" fmla="*/ 26825 w 271"/>
                <a:gd name="T3" fmla="*/ 43060 h 315"/>
                <a:gd name="T4" fmla="*/ 26825 w 271"/>
                <a:gd name="T5" fmla="*/ 40886 h 315"/>
                <a:gd name="T6" fmla="*/ 12459 w 271"/>
                <a:gd name="T7" fmla="*/ 49044 h 315"/>
                <a:gd name="T8" fmla="*/ 0 w 271"/>
                <a:gd name="T9" fmla="*/ 34477 h 315"/>
                <a:gd name="T10" fmla="*/ 0 w 271"/>
                <a:gd name="T11" fmla="*/ 0 h 315"/>
                <a:gd name="T12" fmla="*/ 10490 w 271"/>
                <a:gd name="T13" fmla="*/ 0 h 315"/>
                <a:gd name="T14" fmla="*/ 10490 w 271"/>
                <a:gd name="T15" fmla="*/ 31143 h 315"/>
                <a:gd name="T16" fmla="*/ 15298 w 271"/>
                <a:gd name="T17" fmla="*/ 38552 h 315"/>
                <a:gd name="T18" fmla="*/ 26328 w 271"/>
                <a:gd name="T19" fmla="*/ 24133 h 315"/>
                <a:gd name="T20" fmla="*/ 26328 w 271"/>
                <a:gd name="T21" fmla="*/ 0 h 315"/>
                <a:gd name="T22" fmla="*/ 36830 w 271"/>
                <a:gd name="T23" fmla="*/ 0 h 315"/>
                <a:gd name="T24" fmla="*/ 36830 w 271"/>
                <a:gd name="T25" fmla="*/ 38483 h 315"/>
                <a:gd name="T26" fmla="*/ 36899 w 271"/>
                <a:gd name="T27" fmla="*/ 42545 h 315"/>
                <a:gd name="T28" fmla="*/ 37341 w 271"/>
                <a:gd name="T29" fmla="*/ 47628 h 315"/>
                <a:gd name="T30" fmla="*/ 27191 w 271"/>
                <a:gd name="T31" fmla="*/ 47628 h 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9" name="Freeform 28"/>
            <p:cNvSpPr>
              <a:spLocks noChangeAspect="1" noEditPoints="1"/>
            </p:cNvSpPr>
            <p:nvPr/>
          </p:nvSpPr>
          <p:spPr bwMode="auto">
            <a:xfrm>
              <a:off x="2550" y="3601"/>
              <a:ext cx="104" cy="545"/>
            </a:xfrm>
            <a:custGeom>
              <a:avLst/>
              <a:gdLst>
                <a:gd name="T0" fmla="*/ 0 w 182"/>
                <a:gd name="T1" fmla="*/ 1 h 959"/>
                <a:gd name="T2" fmla="*/ 0 w 182"/>
                <a:gd name="T3" fmla="*/ 0 h 959"/>
                <a:gd name="T4" fmla="*/ 1 w 182"/>
                <a:gd name="T5" fmla="*/ 0 h 959"/>
                <a:gd name="T6" fmla="*/ 1 w 182"/>
                <a:gd name="T7" fmla="*/ 1 h 959"/>
                <a:gd name="T8" fmla="*/ 0 w 182"/>
                <a:gd name="T9" fmla="*/ 1 h 959"/>
                <a:gd name="T10" fmla="*/ 1 w 182"/>
                <a:gd name="T11" fmla="*/ 1 h 959"/>
                <a:gd name="T12" fmla="*/ 1 w 182"/>
                <a:gd name="T13" fmla="*/ 1 h 959"/>
                <a:gd name="T14" fmla="*/ 1 w 182"/>
                <a:gd name="T15" fmla="*/ 1 h 959"/>
                <a:gd name="T16" fmla="*/ 1 w 182"/>
                <a:gd name="T17" fmla="*/ 1 h 959"/>
                <a:gd name="T18" fmla="*/ 1 w 182"/>
                <a:gd name="T19" fmla="*/ 1 h 9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40" name="Rectangle 29"/>
            <p:cNvSpPr>
              <a:spLocks noChangeAspect="1" noChangeArrowheads="1"/>
            </p:cNvSpPr>
            <p:nvPr/>
          </p:nvSpPr>
          <p:spPr bwMode="auto">
            <a:xfrm>
              <a:off x="2725" y="3601"/>
              <a:ext cx="100" cy="5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dirty="0">
                <a:solidFill>
                  <a:srgbClr val="000000"/>
                </a:solidFill>
              </a:endParaRPr>
            </a:p>
          </p:txBody>
        </p:sp>
        <p:sp>
          <p:nvSpPr>
            <p:cNvPr id="1041" name="Freeform 30"/>
            <p:cNvSpPr>
              <a:spLocks noChangeAspect="1"/>
            </p:cNvSpPr>
            <p:nvPr/>
          </p:nvSpPr>
          <p:spPr bwMode="auto">
            <a:xfrm>
              <a:off x="3320" y="3726"/>
              <a:ext cx="320" cy="432"/>
            </a:xfrm>
            <a:custGeom>
              <a:avLst/>
              <a:gdLst>
                <a:gd name="T0" fmla="*/ 16679 w 239"/>
                <a:gd name="T1" fmla="*/ 45353 h 323"/>
                <a:gd name="T2" fmla="*/ 0 w 239"/>
                <a:gd name="T3" fmla="*/ 40991 h 323"/>
                <a:gd name="T4" fmla="*/ 3440 w 239"/>
                <a:gd name="T5" fmla="*/ 33007 h 323"/>
                <a:gd name="T6" fmla="*/ 16092 w 239"/>
                <a:gd name="T7" fmla="*/ 37226 h 323"/>
                <a:gd name="T8" fmla="*/ 23210 w 239"/>
                <a:gd name="T9" fmla="*/ 32229 h 323"/>
                <a:gd name="T10" fmla="*/ 16092 w 239"/>
                <a:gd name="T11" fmla="*/ 26769 h 323"/>
                <a:gd name="T12" fmla="*/ 7222 w 239"/>
                <a:gd name="T13" fmla="*/ 24633 h 323"/>
                <a:gd name="T14" fmla="*/ 1850 w 239"/>
                <a:gd name="T15" fmla="*/ 14449 h 323"/>
                <a:gd name="T16" fmla="*/ 19006 w 239"/>
                <a:gd name="T17" fmla="*/ 0 h 323"/>
                <a:gd name="T18" fmla="*/ 34079 w 239"/>
                <a:gd name="T19" fmla="*/ 3679 h 323"/>
                <a:gd name="T20" fmla="*/ 31245 w 239"/>
                <a:gd name="T21" fmla="*/ 12108 h 323"/>
                <a:gd name="T22" fmla="*/ 19461 w 239"/>
                <a:gd name="T23" fmla="*/ 8347 h 323"/>
                <a:gd name="T24" fmla="*/ 12662 w 239"/>
                <a:gd name="T25" fmla="*/ 13343 h 323"/>
                <a:gd name="T26" fmla="*/ 14573 w 239"/>
                <a:gd name="T27" fmla="*/ 16507 h 323"/>
                <a:gd name="T28" fmla="*/ 16896 w 239"/>
                <a:gd name="T29" fmla="*/ 17362 h 323"/>
                <a:gd name="T30" fmla="*/ 19778 w 239"/>
                <a:gd name="T31" fmla="*/ 17693 h 323"/>
                <a:gd name="T32" fmla="*/ 34079 w 239"/>
                <a:gd name="T33" fmla="*/ 30648 h 323"/>
                <a:gd name="T34" fmla="*/ 16679 w 239"/>
                <a:gd name="T35" fmla="*/ 45353 h 3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grpSp>
    </p:spTree>
    <p:extLst>
      <p:ext uri="{BB962C8B-B14F-4D97-AF65-F5344CB8AC3E}">
        <p14:creationId xmlns:p14="http://schemas.microsoft.com/office/powerpoint/2010/main" val="10172118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810" r:id="rId14"/>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dt="0"/>
  <p:txStyles>
    <p:title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p:titleStyle>
    <p:bodyStyle>
      <a:lvl1pPr marL="342900" indent="-342900" algn="l" rtl="0" eaLnBrk="0" fontAlgn="base" hangingPunct="0">
        <a:spcBef>
          <a:spcPct val="20000"/>
        </a:spcBef>
        <a:spcAft>
          <a:spcPct val="20000"/>
        </a:spcAft>
        <a:defRPr sz="1700" b="1">
          <a:solidFill>
            <a:srgbClr val="14A9DE"/>
          </a:solidFill>
          <a:latin typeface="+mn-lt"/>
          <a:ea typeface="+mn-ea"/>
          <a:cs typeface="+mn-cs"/>
        </a:defRPr>
      </a:lvl1pPr>
      <a:lvl2pPr marL="1588" indent="455613" algn="l" rtl="0" eaLnBrk="0" fontAlgn="base" hangingPunct="0">
        <a:spcBef>
          <a:spcPct val="20000"/>
        </a:spcBef>
        <a:spcAft>
          <a:spcPct val="0"/>
        </a:spcAft>
        <a:buClr>
          <a:srgbClr val="FF0000"/>
        </a:buClr>
        <a:defRPr sz="1700">
          <a:solidFill>
            <a:srgbClr val="14A9DE"/>
          </a:solidFill>
          <a:latin typeface="+mn-lt"/>
          <a:cs typeface="+mn-cs"/>
        </a:defRPr>
      </a:lvl2pPr>
      <a:lvl3pPr marL="198438" indent="-195263" algn="l" rtl="0" eaLnBrk="0" fontAlgn="base" hangingPunct="0">
        <a:spcBef>
          <a:spcPct val="20000"/>
        </a:spcBef>
        <a:spcAft>
          <a:spcPct val="0"/>
        </a:spcAft>
        <a:buClr>
          <a:srgbClr val="FF0000"/>
        </a:buClr>
        <a:buChar char="•"/>
        <a:defRPr sz="1700">
          <a:solidFill>
            <a:srgbClr val="726964"/>
          </a:solidFill>
          <a:latin typeface="+mn-lt"/>
          <a:cs typeface="+mn-cs"/>
        </a:defRPr>
      </a:lvl3pPr>
      <a:lvl4pPr marL="363538" indent="-163513" algn="l" rtl="0" eaLnBrk="0" fontAlgn="base" hangingPunct="0">
        <a:spcBef>
          <a:spcPct val="20000"/>
        </a:spcBef>
        <a:spcAft>
          <a:spcPct val="0"/>
        </a:spcAft>
        <a:buClr>
          <a:srgbClr val="FF0000"/>
        </a:buClr>
        <a:buChar char="•"/>
        <a:defRPr sz="1700">
          <a:solidFill>
            <a:srgbClr val="726964"/>
          </a:solidFill>
          <a:latin typeface="+mn-lt"/>
          <a:cs typeface="+mn-cs"/>
        </a:defRPr>
      </a:lvl4pPr>
      <a:lvl5pPr marL="550863" indent="-185738" algn="l" rtl="0" eaLnBrk="0" fontAlgn="base" hangingPunct="0">
        <a:spcBef>
          <a:spcPct val="20000"/>
        </a:spcBef>
        <a:spcAft>
          <a:spcPct val="0"/>
        </a:spcAft>
        <a:buClr>
          <a:srgbClr val="FF0000"/>
        </a:buClr>
        <a:buChar char="•"/>
        <a:defRPr sz="1700">
          <a:solidFill>
            <a:srgbClr val="726964"/>
          </a:solidFill>
          <a:latin typeface="+mn-lt"/>
          <a:cs typeface="+mn-cs"/>
        </a:defRPr>
      </a:lvl5pPr>
      <a:lvl6pPr marL="1008063" indent="-185738" algn="l" rtl="0" fontAlgn="base">
        <a:spcBef>
          <a:spcPct val="20000"/>
        </a:spcBef>
        <a:spcAft>
          <a:spcPct val="0"/>
        </a:spcAft>
        <a:buClr>
          <a:srgbClr val="FF0000"/>
        </a:buClr>
        <a:buChar char="•"/>
        <a:defRPr sz="1700">
          <a:solidFill>
            <a:srgbClr val="726964"/>
          </a:solidFill>
          <a:latin typeface="+mn-lt"/>
          <a:cs typeface="+mn-cs"/>
        </a:defRPr>
      </a:lvl6pPr>
      <a:lvl7pPr marL="1465263" indent="-185738" algn="l" rtl="0" fontAlgn="base">
        <a:spcBef>
          <a:spcPct val="20000"/>
        </a:spcBef>
        <a:spcAft>
          <a:spcPct val="0"/>
        </a:spcAft>
        <a:buClr>
          <a:srgbClr val="FF0000"/>
        </a:buClr>
        <a:buChar char="•"/>
        <a:defRPr sz="1700">
          <a:solidFill>
            <a:srgbClr val="726964"/>
          </a:solidFill>
          <a:latin typeface="+mn-lt"/>
          <a:cs typeface="+mn-cs"/>
        </a:defRPr>
      </a:lvl7pPr>
      <a:lvl8pPr marL="1922463" indent="-185738" algn="l" rtl="0" fontAlgn="base">
        <a:spcBef>
          <a:spcPct val="20000"/>
        </a:spcBef>
        <a:spcAft>
          <a:spcPct val="0"/>
        </a:spcAft>
        <a:buClr>
          <a:srgbClr val="FF0000"/>
        </a:buClr>
        <a:buChar char="•"/>
        <a:defRPr sz="1700">
          <a:solidFill>
            <a:srgbClr val="726964"/>
          </a:solidFill>
          <a:latin typeface="+mn-lt"/>
          <a:cs typeface="+mn-cs"/>
        </a:defRPr>
      </a:lvl8pPr>
      <a:lvl9pPr marL="2379663" indent="-185738" algn="l" rtl="0" fontAlgn="base">
        <a:spcBef>
          <a:spcPct val="20000"/>
        </a:spcBef>
        <a:spcAft>
          <a:spcPct val="0"/>
        </a:spcAft>
        <a:buClr>
          <a:srgbClr val="FF0000"/>
        </a:buClr>
        <a:buChar char="•"/>
        <a:defRPr sz="1700">
          <a:solidFill>
            <a:srgbClr val="7269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357188" y="266700"/>
            <a:ext cx="3783012" cy="3381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6000" tIns="36000" rIns="36000" bIns="0" numCol="1" anchor="ctr" anchorCtr="0" compatLnSpc="1">
            <a:prstTxWarp prst="textNoShape">
              <a:avLst/>
            </a:prstTxWarp>
            <a:spAutoFit/>
          </a:bodyPr>
          <a:lstStyle/>
          <a:p>
            <a:pPr lvl="0"/>
            <a:r>
              <a:rPr lang="en-GB" smtClean="0"/>
              <a:t>CLICK TO EDIT MASTER</a:t>
            </a:r>
          </a:p>
        </p:txBody>
      </p:sp>
      <p:sp>
        <p:nvSpPr>
          <p:cNvPr id="124931" name="Rectangle 3"/>
          <p:cNvSpPr>
            <a:spLocks noGrp="1" noChangeArrowheads="1"/>
          </p:cNvSpPr>
          <p:nvPr>
            <p:ph type="body" idx="1"/>
          </p:nvPr>
        </p:nvSpPr>
        <p:spPr bwMode="auto">
          <a:xfrm>
            <a:off x="357188" y="1341438"/>
            <a:ext cx="8440737" cy="471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24932" name="Rectangle 4"/>
          <p:cNvSpPr>
            <a:spLocks noGrp="1" noChangeArrowheads="1"/>
          </p:cNvSpPr>
          <p:nvPr>
            <p:ph type="ftr" sz="quarter" idx="3"/>
          </p:nvPr>
        </p:nvSpPr>
        <p:spPr bwMode="auto">
          <a:xfrm>
            <a:off x="357188" y="6456363"/>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900" b="1">
                <a:solidFill>
                  <a:srgbClr val="BBB1A5"/>
                </a:solidFill>
              </a:defRPr>
            </a:lvl1pPr>
          </a:lstStyle>
          <a:p>
            <a:pPr fontAlgn="base">
              <a:spcBef>
                <a:spcPct val="0"/>
              </a:spcBef>
              <a:spcAft>
                <a:spcPct val="0"/>
              </a:spcAft>
            </a:pPr>
            <a:r>
              <a:rPr lang="en-GB" dirty="0">
                <a:latin typeface="Arial" charset="0"/>
              </a:rPr>
              <a:t>© CITY &amp; GUILDS</a:t>
            </a:r>
          </a:p>
        </p:txBody>
      </p:sp>
      <p:sp>
        <p:nvSpPr>
          <p:cNvPr id="124933" name="Line 5"/>
          <p:cNvSpPr>
            <a:spLocks noChangeShapeType="1"/>
          </p:cNvSpPr>
          <p:nvPr/>
        </p:nvSpPr>
        <p:spPr bwMode="auto">
          <a:xfrm>
            <a:off x="357188" y="1125538"/>
            <a:ext cx="8432800" cy="0"/>
          </a:xfrm>
          <a:prstGeom prst="line">
            <a:avLst/>
          </a:prstGeom>
          <a:noFill/>
          <a:ln w="12700">
            <a:solidFill>
              <a:srgbClr val="BBB1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000000"/>
              </a:solidFill>
              <a:latin typeface="Arial" charset="0"/>
            </a:endParaRPr>
          </a:p>
        </p:txBody>
      </p:sp>
      <p:grpSp>
        <p:nvGrpSpPr>
          <p:cNvPr id="124947" name="Group 19"/>
          <p:cNvGrpSpPr>
            <a:grpSpLocks noChangeAspect="1"/>
          </p:cNvGrpSpPr>
          <p:nvPr/>
        </p:nvGrpSpPr>
        <p:grpSpPr bwMode="auto">
          <a:xfrm>
            <a:off x="7962900" y="369888"/>
            <a:ext cx="812800" cy="503237"/>
            <a:chOff x="1610" y="2840"/>
            <a:chExt cx="2130" cy="1318"/>
          </a:xfrm>
        </p:grpSpPr>
        <p:sp>
          <p:nvSpPr>
            <p:cNvPr id="124948" name="Freeform 20"/>
            <p:cNvSpPr>
              <a:spLocks noChangeAspect="1" noEditPoints="1"/>
            </p:cNvSpPr>
            <p:nvPr/>
          </p:nvSpPr>
          <p:spPr bwMode="auto">
            <a:xfrm>
              <a:off x="2891" y="2840"/>
              <a:ext cx="849" cy="713"/>
            </a:xfrm>
            <a:custGeom>
              <a:avLst/>
              <a:gdLst>
                <a:gd name="T0" fmla="*/ 613 w 634"/>
                <a:gd name="T1" fmla="*/ 369 h 532"/>
                <a:gd name="T2" fmla="*/ 603 w 634"/>
                <a:gd name="T3" fmla="*/ 382 h 532"/>
                <a:gd name="T4" fmla="*/ 576 w 634"/>
                <a:gd name="T5" fmla="*/ 397 h 532"/>
                <a:gd name="T6" fmla="*/ 511 w 634"/>
                <a:gd name="T7" fmla="*/ 406 h 532"/>
                <a:gd name="T8" fmla="*/ 481 w 634"/>
                <a:gd name="T9" fmla="*/ 392 h 532"/>
                <a:gd name="T10" fmla="*/ 380 w 634"/>
                <a:gd name="T11" fmla="*/ 389 h 532"/>
                <a:gd name="T12" fmla="*/ 401 w 634"/>
                <a:gd name="T13" fmla="*/ 502 h 532"/>
                <a:gd name="T14" fmla="*/ 452 w 634"/>
                <a:gd name="T15" fmla="*/ 501 h 532"/>
                <a:gd name="T16" fmla="*/ 464 w 634"/>
                <a:gd name="T17" fmla="*/ 526 h 532"/>
                <a:gd name="T18" fmla="*/ 367 w 634"/>
                <a:gd name="T19" fmla="*/ 532 h 532"/>
                <a:gd name="T20" fmla="*/ 340 w 634"/>
                <a:gd name="T21" fmla="*/ 485 h 532"/>
                <a:gd name="T22" fmla="*/ 320 w 634"/>
                <a:gd name="T23" fmla="*/ 429 h 532"/>
                <a:gd name="T24" fmla="*/ 253 w 634"/>
                <a:gd name="T25" fmla="*/ 473 h 532"/>
                <a:gd name="T26" fmla="*/ 195 w 634"/>
                <a:gd name="T27" fmla="*/ 499 h 532"/>
                <a:gd name="T28" fmla="*/ 232 w 634"/>
                <a:gd name="T29" fmla="*/ 499 h 532"/>
                <a:gd name="T30" fmla="*/ 247 w 634"/>
                <a:gd name="T31" fmla="*/ 516 h 532"/>
                <a:gd name="T32" fmla="*/ 243 w 634"/>
                <a:gd name="T33" fmla="*/ 532 h 532"/>
                <a:gd name="T34" fmla="*/ 159 w 634"/>
                <a:gd name="T35" fmla="*/ 491 h 532"/>
                <a:gd name="T36" fmla="*/ 156 w 634"/>
                <a:gd name="T37" fmla="*/ 458 h 532"/>
                <a:gd name="T38" fmla="*/ 235 w 634"/>
                <a:gd name="T39" fmla="*/ 376 h 532"/>
                <a:gd name="T40" fmla="*/ 110 w 634"/>
                <a:gd name="T41" fmla="*/ 181 h 532"/>
                <a:gd name="T42" fmla="*/ 280 w 634"/>
                <a:gd name="T43" fmla="*/ 87 h 532"/>
                <a:gd name="T44" fmla="*/ 300 w 634"/>
                <a:gd name="T45" fmla="*/ 249 h 532"/>
                <a:gd name="T46" fmla="*/ 261 w 634"/>
                <a:gd name="T47" fmla="*/ 274 h 532"/>
                <a:gd name="T48" fmla="*/ 151 w 634"/>
                <a:gd name="T49" fmla="*/ 207 h 532"/>
                <a:gd name="T50" fmla="*/ 227 w 634"/>
                <a:gd name="T51" fmla="*/ 345 h 532"/>
                <a:gd name="T52" fmla="*/ 357 w 634"/>
                <a:gd name="T53" fmla="*/ 291 h 532"/>
                <a:gd name="T54" fmla="*/ 323 w 634"/>
                <a:gd name="T55" fmla="*/ 268 h 532"/>
                <a:gd name="T56" fmla="*/ 347 w 634"/>
                <a:gd name="T57" fmla="*/ 187 h 532"/>
                <a:gd name="T58" fmla="*/ 334 w 634"/>
                <a:gd name="T59" fmla="*/ 136 h 532"/>
                <a:gd name="T60" fmla="*/ 434 w 634"/>
                <a:gd name="T61" fmla="*/ 109 h 532"/>
                <a:gd name="T62" fmla="*/ 504 w 634"/>
                <a:gd name="T63" fmla="*/ 133 h 532"/>
                <a:gd name="T64" fmla="*/ 529 w 634"/>
                <a:gd name="T65" fmla="*/ 182 h 532"/>
                <a:gd name="T66" fmla="*/ 484 w 634"/>
                <a:gd name="T67" fmla="*/ 183 h 532"/>
                <a:gd name="T68" fmla="*/ 536 w 634"/>
                <a:gd name="T69" fmla="*/ 195 h 532"/>
                <a:gd name="T70" fmla="*/ 492 w 634"/>
                <a:gd name="T71" fmla="*/ 193 h 532"/>
                <a:gd name="T72" fmla="*/ 518 w 634"/>
                <a:gd name="T73" fmla="*/ 207 h 532"/>
                <a:gd name="T74" fmla="*/ 509 w 634"/>
                <a:gd name="T75" fmla="*/ 239 h 532"/>
                <a:gd name="T76" fmla="*/ 530 w 634"/>
                <a:gd name="T77" fmla="*/ 273 h 532"/>
                <a:gd name="T78" fmla="*/ 563 w 634"/>
                <a:gd name="T79" fmla="*/ 238 h 532"/>
                <a:gd name="T80" fmla="*/ 596 w 634"/>
                <a:gd name="T81" fmla="*/ 211 h 532"/>
                <a:gd name="T82" fmla="*/ 619 w 634"/>
                <a:gd name="T83" fmla="*/ 230 h 532"/>
                <a:gd name="T84" fmla="*/ 620 w 634"/>
                <a:gd name="T85" fmla="*/ 268 h 532"/>
                <a:gd name="T86" fmla="*/ 582 w 634"/>
                <a:gd name="T87" fmla="*/ 292 h 532"/>
                <a:gd name="T88" fmla="*/ 584 w 634"/>
                <a:gd name="T89" fmla="*/ 316 h 532"/>
                <a:gd name="T90" fmla="*/ 515 w 634"/>
                <a:gd name="T91" fmla="*/ 330 h 532"/>
                <a:gd name="T92" fmla="*/ 602 w 634"/>
                <a:gd name="T93" fmla="*/ 338 h 532"/>
                <a:gd name="T94" fmla="*/ 120 w 634"/>
                <a:gd name="T95" fmla="*/ 86 h 532"/>
                <a:gd name="T96" fmla="*/ 171 w 634"/>
                <a:gd name="T97" fmla="*/ 34 h 532"/>
                <a:gd name="T98" fmla="*/ 489 w 634"/>
                <a:gd name="T99" fmla="*/ 141 h 532"/>
                <a:gd name="T100" fmla="*/ 488 w 634"/>
                <a:gd name="T101" fmla="*/ 150 h 532"/>
                <a:gd name="T102" fmla="*/ 537 w 634"/>
                <a:gd name="T103" fmla="*/ 157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49" name="Freeform 21"/>
            <p:cNvSpPr>
              <a:spLocks noChangeAspect="1"/>
            </p:cNvSpPr>
            <p:nvPr/>
          </p:nvSpPr>
          <p:spPr bwMode="auto">
            <a:xfrm>
              <a:off x="1610" y="2843"/>
              <a:ext cx="432" cy="548"/>
            </a:xfrm>
            <a:custGeom>
              <a:avLst/>
              <a:gdLst>
                <a:gd name="T0" fmla="*/ 279 w 322"/>
                <a:gd name="T1" fmla="*/ 113 h 409"/>
                <a:gd name="T2" fmla="*/ 189 w 322"/>
                <a:gd name="T3" fmla="*/ 67 h 409"/>
                <a:gd name="T4" fmla="*/ 84 w 322"/>
                <a:gd name="T5" fmla="*/ 207 h 409"/>
                <a:gd name="T6" fmla="*/ 183 w 322"/>
                <a:gd name="T7" fmla="*/ 341 h 409"/>
                <a:gd name="T8" fmla="*/ 274 w 322"/>
                <a:gd name="T9" fmla="*/ 294 h 409"/>
                <a:gd name="T10" fmla="*/ 318 w 322"/>
                <a:gd name="T11" fmla="*/ 341 h 409"/>
                <a:gd name="T12" fmla="*/ 173 w 322"/>
                <a:gd name="T13" fmla="*/ 409 h 409"/>
                <a:gd name="T14" fmla="*/ 0 w 322"/>
                <a:gd name="T15" fmla="*/ 205 h 409"/>
                <a:gd name="T16" fmla="*/ 187 w 322"/>
                <a:gd name="T17" fmla="*/ 0 h 409"/>
                <a:gd name="T18" fmla="*/ 322 w 322"/>
                <a:gd name="T19" fmla="*/ 63 h 409"/>
                <a:gd name="T20" fmla="*/ 279 w 322"/>
                <a:gd name="T21" fmla="*/ 1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0" name="Freeform 22"/>
            <p:cNvSpPr>
              <a:spLocks noChangeAspect="1" noEditPoints="1"/>
            </p:cNvSpPr>
            <p:nvPr/>
          </p:nvSpPr>
          <p:spPr bwMode="auto">
            <a:xfrm>
              <a:off x="2097" y="2843"/>
              <a:ext cx="101" cy="537"/>
            </a:xfrm>
            <a:custGeom>
              <a:avLst/>
              <a:gdLst>
                <a:gd name="T0" fmla="*/ 0 w 179"/>
                <a:gd name="T1" fmla="*/ 163 h 947"/>
                <a:gd name="T2" fmla="*/ 0 w 179"/>
                <a:gd name="T3" fmla="*/ 0 h 947"/>
                <a:gd name="T4" fmla="*/ 179 w 179"/>
                <a:gd name="T5" fmla="*/ 0 h 947"/>
                <a:gd name="T6" fmla="*/ 179 w 179"/>
                <a:gd name="T7" fmla="*/ 163 h 947"/>
                <a:gd name="T8" fmla="*/ 0 w 179"/>
                <a:gd name="T9" fmla="*/ 163 h 947"/>
                <a:gd name="T10" fmla="*/ 2 w 179"/>
                <a:gd name="T11" fmla="*/ 947 h 947"/>
                <a:gd name="T12" fmla="*/ 2 w 179"/>
                <a:gd name="T13" fmla="*/ 227 h 947"/>
                <a:gd name="T14" fmla="*/ 175 w 179"/>
                <a:gd name="T15" fmla="*/ 227 h 947"/>
                <a:gd name="T16" fmla="*/ 175 w 179"/>
                <a:gd name="T17" fmla="*/ 947 h 947"/>
                <a:gd name="T18" fmla="*/ 2 w 179"/>
                <a:gd name="T19" fmla="*/ 947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1" name="Freeform 23"/>
            <p:cNvSpPr>
              <a:spLocks noChangeAspect="1"/>
            </p:cNvSpPr>
            <p:nvPr/>
          </p:nvSpPr>
          <p:spPr bwMode="auto">
            <a:xfrm>
              <a:off x="2238" y="2843"/>
              <a:ext cx="270" cy="545"/>
            </a:xfrm>
            <a:custGeom>
              <a:avLst/>
              <a:gdLst>
                <a:gd name="T0" fmla="*/ 120 w 201"/>
                <a:gd name="T1" fmla="*/ 407 h 407"/>
                <a:gd name="T2" fmla="*/ 39 w 201"/>
                <a:gd name="T3" fmla="*/ 327 h 407"/>
                <a:gd name="T4" fmla="*/ 39 w 201"/>
                <a:gd name="T5" fmla="*/ 155 h 407"/>
                <a:gd name="T6" fmla="*/ 0 w 201"/>
                <a:gd name="T7" fmla="*/ 155 h 407"/>
                <a:gd name="T8" fmla="*/ 0 w 201"/>
                <a:gd name="T9" fmla="*/ 96 h 407"/>
                <a:gd name="T10" fmla="*/ 40 w 201"/>
                <a:gd name="T11" fmla="*/ 96 h 407"/>
                <a:gd name="T12" fmla="*/ 42 w 201"/>
                <a:gd name="T13" fmla="*/ 15 h 407"/>
                <a:gd name="T14" fmla="*/ 114 w 201"/>
                <a:gd name="T15" fmla="*/ 0 h 407"/>
                <a:gd name="T16" fmla="*/ 114 w 201"/>
                <a:gd name="T17" fmla="*/ 96 h 407"/>
                <a:gd name="T18" fmla="*/ 175 w 201"/>
                <a:gd name="T19" fmla="*/ 96 h 407"/>
                <a:gd name="T20" fmla="*/ 175 w 201"/>
                <a:gd name="T21" fmla="*/ 155 h 407"/>
                <a:gd name="T22" fmla="*/ 114 w 201"/>
                <a:gd name="T23" fmla="*/ 155 h 407"/>
                <a:gd name="T24" fmla="*/ 114 w 201"/>
                <a:gd name="T25" fmla="*/ 302 h 407"/>
                <a:gd name="T26" fmla="*/ 115 w 201"/>
                <a:gd name="T27" fmla="*/ 327 h 407"/>
                <a:gd name="T28" fmla="*/ 140 w 201"/>
                <a:gd name="T29" fmla="*/ 345 h 407"/>
                <a:gd name="T30" fmla="*/ 183 w 201"/>
                <a:gd name="T31" fmla="*/ 326 h 407"/>
                <a:gd name="T32" fmla="*/ 201 w 201"/>
                <a:gd name="T33" fmla="*/ 378 h 407"/>
                <a:gd name="T34" fmla="*/ 120 w 201"/>
                <a:gd name="T35" fmla="*/ 407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2" name="Freeform 24"/>
            <p:cNvSpPr>
              <a:spLocks noChangeAspect="1"/>
            </p:cNvSpPr>
            <p:nvPr/>
          </p:nvSpPr>
          <p:spPr bwMode="auto">
            <a:xfrm>
              <a:off x="2499" y="2972"/>
              <a:ext cx="401" cy="579"/>
            </a:xfrm>
            <a:custGeom>
              <a:avLst/>
              <a:gdLst>
                <a:gd name="T0" fmla="*/ 118 w 300"/>
                <a:gd name="T1" fmla="*/ 433 h 433"/>
                <a:gd name="T2" fmla="*/ 42 w 300"/>
                <a:gd name="T3" fmla="*/ 433 h 433"/>
                <a:gd name="T4" fmla="*/ 102 w 300"/>
                <a:gd name="T5" fmla="*/ 299 h 433"/>
                <a:gd name="T6" fmla="*/ 0 w 300"/>
                <a:gd name="T7" fmla="*/ 0 h 433"/>
                <a:gd name="T8" fmla="*/ 82 w 300"/>
                <a:gd name="T9" fmla="*/ 0 h 433"/>
                <a:gd name="T10" fmla="*/ 129 w 300"/>
                <a:gd name="T11" fmla="*/ 169 h 433"/>
                <a:gd name="T12" fmla="*/ 139 w 300"/>
                <a:gd name="T13" fmla="*/ 210 h 433"/>
                <a:gd name="T14" fmla="*/ 151 w 300"/>
                <a:gd name="T15" fmla="*/ 180 h 433"/>
                <a:gd name="T16" fmla="*/ 221 w 300"/>
                <a:gd name="T17" fmla="*/ 0 h 433"/>
                <a:gd name="T18" fmla="*/ 300 w 300"/>
                <a:gd name="T19" fmla="*/ 0 h 433"/>
                <a:gd name="T20" fmla="*/ 118 w 300"/>
                <a:gd name="T21"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3" name="Freeform 25"/>
            <p:cNvSpPr>
              <a:spLocks noChangeAspect="1" noEditPoints="1"/>
            </p:cNvSpPr>
            <p:nvPr/>
          </p:nvSpPr>
          <p:spPr bwMode="auto">
            <a:xfrm>
              <a:off x="2883" y="3604"/>
              <a:ext cx="393" cy="550"/>
            </a:xfrm>
            <a:custGeom>
              <a:avLst/>
              <a:gdLst>
                <a:gd name="T0" fmla="*/ 221 w 293"/>
                <a:gd name="T1" fmla="*/ 405 h 411"/>
                <a:gd name="T2" fmla="*/ 218 w 293"/>
                <a:gd name="T3" fmla="*/ 354 h 411"/>
                <a:gd name="T4" fmla="*/ 115 w 293"/>
                <a:gd name="T5" fmla="*/ 411 h 411"/>
                <a:gd name="T6" fmla="*/ 0 w 293"/>
                <a:gd name="T7" fmla="*/ 253 h 411"/>
                <a:gd name="T8" fmla="*/ 130 w 293"/>
                <a:gd name="T9" fmla="*/ 89 h 411"/>
                <a:gd name="T10" fmla="*/ 214 w 293"/>
                <a:gd name="T11" fmla="*/ 126 h 411"/>
                <a:gd name="T12" fmla="*/ 213 w 293"/>
                <a:gd name="T13" fmla="*/ 89 h 411"/>
                <a:gd name="T14" fmla="*/ 213 w 293"/>
                <a:gd name="T15" fmla="*/ 0 h 411"/>
                <a:gd name="T16" fmla="*/ 289 w 293"/>
                <a:gd name="T17" fmla="*/ 0 h 411"/>
                <a:gd name="T18" fmla="*/ 289 w 293"/>
                <a:gd name="T19" fmla="*/ 348 h 411"/>
                <a:gd name="T20" fmla="*/ 290 w 293"/>
                <a:gd name="T21" fmla="*/ 369 h 411"/>
                <a:gd name="T22" fmla="*/ 293 w 293"/>
                <a:gd name="T23" fmla="*/ 405 h 411"/>
                <a:gd name="T24" fmla="*/ 221 w 293"/>
                <a:gd name="T25" fmla="*/ 405 h 411"/>
                <a:gd name="T26" fmla="*/ 211 w 293"/>
                <a:gd name="T27" fmla="*/ 202 h 411"/>
                <a:gd name="T28" fmla="*/ 147 w 293"/>
                <a:gd name="T29" fmla="*/ 148 h 411"/>
                <a:gd name="T30" fmla="*/ 76 w 293"/>
                <a:gd name="T31" fmla="*/ 249 h 411"/>
                <a:gd name="T32" fmla="*/ 133 w 293"/>
                <a:gd name="T33" fmla="*/ 347 h 411"/>
                <a:gd name="T34" fmla="*/ 195 w 293"/>
                <a:gd name="T35" fmla="*/ 312 h 411"/>
                <a:gd name="T36" fmla="*/ 216 w 293"/>
                <a:gd name="T37" fmla="*/ 241 h 411"/>
                <a:gd name="T38" fmla="*/ 211 w 293"/>
                <a:gd name="T39" fmla="*/ 20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4" name="Freeform 26"/>
            <p:cNvSpPr>
              <a:spLocks noChangeAspect="1"/>
            </p:cNvSpPr>
            <p:nvPr/>
          </p:nvSpPr>
          <p:spPr bwMode="auto">
            <a:xfrm>
              <a:off x="1610" y="3604"/>
              <a:ext cx="450" cy="554"/>
            </a:xfrm>
            <a:custGeom>
              <a:avLst/>
              <a:gdLst>
                <a:gd name="T0" fmla="*/ 293 w 336"/>
                <a:gd name="T1" fmla="*/ 112 h 414"/>
                <a:gd name="T2" fmla="*/ 199 w 336"/>
                <a:gd name="T3" fmla="*/ 66 h 414"/>
                <a:gd name="T4" fmla="*/ 84 w 336"/>
                <a:gd name="T5" fmla="*/ 206 h 414"/>
                <a:gd name="T6" fmla="*/ 198 w 336"/>
                <a:gd name="T7" fmla="*/ 350 h 414"/>
                <a:gd name="T8" fmla="*/ 263 w 336"/>
                <a:gd name="T9" fmla="*/ 333 h 414"/>
                <a:gd name="T10" fmla="*/ 263 w 336"/>
                <a:gd name="T11" fmla="*/ 253 h 414"/>
                <a:gd name="T12" fmla="*/ 263 w 336"/>
                <a:gd name="T13" fmla="*/ 216 h 414"/>
                <a:gd name="T14" fmla="*/ 334 w 336"/>
                <a:gd name="T15" fmla="*/ 216 h 414"/>
                <a:gd name="T16" fmla="*/ 334 w 336"/>
                <a:gd name="T17" fmla="*/ 373 h 414"/>
                <a:gd name="T18" fmla="*/ 189 w 336"/>
                <a:gd name="T19" fmla="*/ 414 h 414"/>
                <a:gd name="T20" fmla="*/ 0 w 336"/>
                <a:gd name="T21" fmla="*/ 208 h 414"/>
                <a:gd name="T22" fmla="*/ 192 w 336"/>
                <a:gd name="T23" fmla="*/ 0 h 414"/>
                <a:gd name="T24" fmla="*/ 336 w 336"/>
                <a:gd name="T25" fmla="*/ 64 h 414"/>
                <a:gd name="T26" fmla="*/ 293 w 336"/>
                <a:gd name="T27" fmla="*/ 11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5" name="Freeform 27"/>
            <p:cNvSpPr>
              <a:spLocks noChangeAspect="1"/>
            </p:cNvSpPr>
            <p:nvPr/>
          </p:nvSpPr>
          <p:spPr bwMode="auto">
            <a:xfrm>
              <a:off x="2126" y="3735"/>
              <a:ext cx="363" cy="422"/>
            </a:xfrm>
            <a:custGeom>
              <a:avLst/>
              <a:gdLst>
                <a:gd name="T0" fmla="*/ 197 w 271"/>
                <a:gd name="T1" fmla="*/ 307 h 315"/>
                <a:gd name="T2" fmla="*/ 195 w 271"/>
                <a:gd name="T3" fmla="*/ 277 h 315"/>
                <a:gd name="T4" fmla="*/ 195 w 271"/>
                <a:gd name="T5" fmla="*/ 263 h 315"/>
                <a:gd name="T6" fmla="*/ 90 w 271"/>
                <a:gd name="T7" fmla="*/ 315 h 315"/>
                <a:gd name="T8" fmla="*/ 0 w 271"/>
                <a:gd name="T9" fmla="*/ 222 h 315"/>
                <a:gd name="T10" fmla="*/ 0 w 271"/>
                <a:gd name="T11" fmla="*/ 0 h 315"/>
                <a:gd name="T12" fmla="*/ 76 w 271"/>
                <a:gd name="T13" fmla="*/ 0 h 315"/>
                <a:gd name="T14" fmla="*/ 76 w 271"/>
                <a:gd name="T15" fmla="*/ 200 h 315"/>
                <a:gd name="T16" fmla="*/ 111 w 271"/>
                <a:gd name="T17" fmla="*/ 248 h 315"/>
                <a:gd name="T18" fmla="*/ 191 w 271"/>
                <a:gd name="T19" fmla="*/ 155 h 315"/>
                <a:gd name="T20" fmla="*/ 191 w 271"/>
                <a:gd name="T21" fmla="*/ 0 h 315"/>
                <a:gd name="T22" fmla="*/ 267 w 271"/>
                <a:gd name="T23" fmla="*/ 0 h 315"/>
                <a:gd name="T24" fmla="*/ 267 w 271"/>
                <a:gd name="T25" fmla="*/ 247 h 315"/>
                <a:gd name="T26" fmla="*/ 268 w 271"/>
                <a:gd name="T27" fmla="*/ 273 h 315"/>
                <a:gd name="T28" fmla="*/ 271 w 271"/>
                <a:gd name="T29" fmla="*/ 307 h 315"/>
                <a:gd name="T30" fmla="*/ 197 w 271"/>
                <a:gd name="T31" fmla="*/ 307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6" name="Freeform 28"/>
            <p:cNvSpPr>
              <a:spLocks noChangeAspect="1" noEditPoints="1"/>
            </p:cNvSpPr>
            <p:nvPr/>
          </p:nvSpPr>
          <p:spPr bwMode="auto">
            <a:xfrm>
              <a:off x="2551" y="3602"/>
              <a:ext cx="103" cy="544"/>
            </a:xfrm>
            <a:custGeom>
              <a:avLst/>
              <a:gdLst>
                <a:gd name="T0" fmla="*/ 0 w 182"/>
                <a:gd name="T1" fmla="*/ 165 h 959"/>
                <a:gd name="T2" fmla="*/ 0 w 182"/>
                <a:gd name="T3" fmla="*/ 0 h 959"/>
                <a:gd name="T4" fmla="*/ 182 w 182"/>
                <a:gd name="T5" fmla="*/ 0 h 959"/>
                <a:gd name="T6" fmla="*/ 182 w 182"/>
                <a:gd name="T7" fmla="*/ 165 h 959"/>
                <a:gd name="T8" fmla="*/ 0 w 182"/>
                <a:gd name="T9" fmla="*/ 165 h 959"/>
                <a:gd name="T10" fmla="*/ 2 w 182"/>
                <a:gd name="T11" fmla="*/ 959 h 959"/>
                <a:gd name="T12" fmla="*/ 2 w 182"/>
                <a:gd name="T13" fmla="*/ 234 h 959"/>
                <a:gd name="T14" fmla="*/ 177 w 182"/>
                <a:gd name="T15" fmla="*/ 234 h 959"/>
                <a:gd name="T16" fmla="*/ 177 w 182"/>
                <a:gd name="T17" fmla="*/ 959 h 959"/>
                <a:gd name="T18" fmla="*/ 2 w 182"/>
                <a:gd name="T19" fmla="*/ 959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7" name="Rectangle 29"/>
            <p:cNvSpPr>
              <a:spLocks noChangeAspect="1" noChangeArrowheads="1"/>
            </p:cNvSpPr>
            <p:nvPr/>
          </p:nvSpPr>
          <p:spPr bwMode="auto">
            <a:xfrm>
              <a:off x="2723" y="3602"/>
              <a:ext cx="101" cy="5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8" name="Freeform 30"/>
            <p:cNvSpPr>
              <a:spLocks noChangeAspect="1"/>
            </p:cNvSpPr>
            <p:nvPr/>
          </p:nvSpPr>
          <p:spPr bwMode="auto">
            <a:xfrm>
              <a:off x="3321" y="3724"/>
              <a:ext cx="320" cy="433"/>
            </a:xfrm>
            <a:custGeom>
              <a:avLst/>
              <a:gdLst>
                <a:gd name="T0" fmla="*/ 117 w 239"/>
                <a:gd name="T1" fmla="*/ 323 h 323"/>
                <a:gd name="T2" fmla="*/ 0 w 239"/>
                <a:gd name="T3" fmla="*/ 292 h 323"/>
                <a:gd name="T4" fmla="*/ 24 w 239"/>
                <a:gd name="T5" fmla="*/ 235 h 323"/>
                <a:gd name="T6" fmla="*/ 113 w 239"/>
                <a:gd name="T7" fmla="*/ 265 h 323"/>
                <a:gd name="T8" fmla="*/ 162 w 239"/>
                <a:gd name="T9" fmla="*/ 229 h 323"/>
                <a:gd name="T10" fmla="*/ 113 w 239"/>
                <a:gd name="T11" fmla="*/ 191 h 323"/>
                <a:gd name="T12" fmla="*/ 50 w 239"/>
                <a:gd name="T13" fmla="*/ 175 h 323"/>
                <a:gd name="T14" fmla="*/ 13 w 239"/>
                <a:gd name="T15" fmla="*/ 103 h 323"/>
                <a:gd name="T16" fmla="*/ 133 w 239"/>
                <a:gd name="T17" fmla="*/ 0 h 323"/>
                <a:gd name="T18" fmla="*/ 239 w 239"/>
                <a:gd name="T19" fmla="*/ 26 h 323"/>
                <a:gd name="T20" fmla="*/ 219 w 239"/>
                <a:gd name="T21" fmla="*/ 86 h 323"/>
                <a:gd name="T22" fmla="*/ 136 w 239"/>
                <a:gd name="T23" fmla="*/ 60 h 323"/>
                <a:gd name="T24" fmla="*/ 89 w 239"/>
                <a:gd name="T25" fmla="*/ 95 h 323"/>
                <a:gd name="T26" fmla="*/ 102 w 239"/>
                <a:gd name="T27" fmla="*/ 118 h 323"/>
                <a:gd name="T28" fmla="*/ 118 w 239"/>
                <a:gd name="T29" fmla="*/ 123 h 323"/>
                <a:gd name="T30" fmla="*/ 138 w 239"/>
                <a:gd name="T31" fmla="*/ 126 h 323"/>
                <a:gd name="T32" fmla="*/ 239 w 239"/>
                <a:gd name="T33" fmla="*/ 218 h 323"/>
                <a:gd name="T34" fmla="*/ 117 w 239"/>
                <a:gd name="T35" fmla="*/ 32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grpSp>
    </p:spTree>
    <p:extLst>
      <p:ext uri="{BB962C8B-B14F-4D97-AF65-F5344CB8AC3E}">
        <p14:creationId xmlns:p14="http://schemas.microsoft.com/office/powerpoint/2010/main" val="2058262780"/>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fontAlgn="base">
        <a:lnSpc>
          <a:spcPct val="90000"/>
        </a:lnSpc>
        <a:spcBef>
          <a:spcPct val="0"/>
        </a:spcBef>
        <a:spcAft>
          <a:spcPct val="0"/>
        </a:spcAft>
        <a:defRPr sz="2200">
          <a:solidFill>
            <a:schemeClr val="bg1"/>
          </a:solidFill>
          <a:latin typeface="+mj-lt"/>
          <a:ea typeface="+mj-ea"/>
          <a:cs typeface="+mj-cs"/>
        </a:defRPr>
      </a:lvl1pPr>
      <a:lvl2pPr algn="l" rtl="0" fontAlgn="base">
        <a:lnSpc>
          <a:spcPct val="90000"/>
        </a:lnSpc>
        <a:spcBef>
          <a:spcPct val="0"/>
        </a:spcBef>
        <a:spcAft>
          <a:spcPct val="0"/>
        </a:spcAft>
        <a:defRPr sz="2200">
          <a:solidFill>
            <a:schemeClr val="bg1"/>
          </a:solidFill>
          <a:latin typeface="Arial Black" pitchFamily="34" charset="0"/>
          <a:cs typeface="Arial" charset="0"/>
        </a:defRPr>
      </a:lvl2pPr>
      <a:lvl3pPr algn="l" rtl="0" fontAlgn="base">
        <a:lnSpc>
          <a:spcPct val="90000"/>
        </a:lnSpc>
        <a:spcBef>
          <a:spcPct val="0"/>
        </a:spcBef>
        <a:spcAft>
          <a:spcPct val="0"/>
        </a:spcAft>
        <a:defRPr sz="2200">
          <a:solidFill>
            <a:schemeClr val="bg1"/>
          </a:solidFill>
          <a:latin typeface="Arial Black" pitchFamily="34" charset="0"/>
          <a:cs typeface="Arial" charset="0"/>
        </a:defRPr>
      </a:lvl3pPr>
      <a:lvl4pPr algn="l" rtl="0" fontAlgn="base">
        <a:lnSpc>
          <a:spcPct val="90000"/>
        </a:lnSpc>
        <a:spcBef>
          <a:spcPct val="0"/>
        </a:spcBef>
        <a:spcAft>
          <a:spcPct val="0"/>
        </a:spcAft>
        <a:defRPr sz="2200">
          <a:solidFill>
            <a:schemeClr val="bg1"/>
          </a:solidFill>
          <a:latin typeface="Arial Black" pitchFamily="34" charset="0"/>
          <a:cs typeface="Arial" charset="0"/>
        </a:defRPr>
      </a:lvl4pPr>
      <a:lvl5pPr algn="l" rtl="0" fontAlgn="base">
        <a:lnSpc>
          <a:spcPct val="90000"/>
        </a:lnSpc>
        <a:spcBef>
          <a:spcPct val="0"/>
        </a:spcBef>
        <a:spcAft>
          <a:spcPct val="0"/>
        </a:spcAft>
        <a:defRPr sz="2200">
          <a:solidFill>
            <a:schemeClr val="bg1"/>
          </a:solidFill>
          <a:latin typeface="Arial Black" pitchFamily="34" charset="0"/>
          <a:cs typeface="Arial"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charset="0"/>
        </a:defRPr>
      </a:lvl9pPr>
    </p:titleStyle>
    <p:bodyStyle>
      <a:lvl1pPr algn="l" rtl="0" fontAlgn="base">
        <a:spcBef>
          <a:spcPct val="20000"/>
        </a:spcBef>
        <a:spcAft>
          <a:spcPct val="20000"/>
        </a:spcAft>
        <a:defRPr sz="1700">
          <a:solidFill>
            <a:srgbClr val="14A9DE"/>
          </a:solidFill>
          <a:latin typeface="+mn-lt"/>
          <a:ea typeface="+mn-ea"/>
          <a:cs typeface="+mn-cs"/>
        </a:defRPr>
      </a:lvl1pPr>
      <a:lvl2pPr marL="1588" algn="l" rtl="0" fontAlgn="base">
        <a:spcBef>
          <a:spcPct val="20000"/>
        </a:spcBef>
        <a:spcAft>
          <a:spcPct val="0"/>
        </a:spcAft>
        <a:buClr>
          <a:srgbClr val="FF0000"/>
        </a:buClr>
        <a:defRPr sz="1700">
          <a:solidFill>
            <a:srgbClr val="14A9DE"/>
          </a:solidFill>
          <a:latin typeface="Arial" charset="0"/>
          <a:cs typeface="+mn-cs"/>
        </a:defRPr>
      </a:lvl2pPr>
      <a:lvl3pPr marL="198438" indent="-195263" algn="l" rtl="0" fontAlgn="base">
        <a:spcBef>
          <a:spcPct val="20000"/>
        </a:spcBef>
        <a:spcAft>
          <a:spcPct val="0"/>
        </a:spcAft>
        <a:buClr>
          <a:srgbClr val="FF0000"/>
        </a:buClr>
        <a:buChar char="•"/>
        <a:defRPr sz="1700">
          <a:solidFill>
            <a:srgbClr val="726964"/>
          </a:solidFill>
          <a:latin typeface="Arial" charset="0"/>
          <a:cs typeface="+mn-cs"/>
        </a:defRPr>
      </a:lvl3pPr>
      <a:lvl4pPr marL="363538" indent="-163513" algn="l" rtl="0" fontAlgn="base">
        <a:spcBef>
          <a:spcPct val="20000"/>
        </a:spcBef>
        <a:spcAft>
          <a:spcPct val="0"/>
        </a:spcAft>
        <a:buClr>
          <a:srgbClr val="FF0000"/>
        </a:buClr>
        <a:buChar char="•"/>
        <a:defRPr sz="1700">
          <a:solidFill>
            <a:srgbClr val="726964"/>
          </a:solidFill>
          <a:latin typeface="Arial" charset="0"/>
          <a:cs typeface="+mn-cs"/>
        </a:defRPr>
      </a:lvl4pPr>
      <a:lvl5pPr marL="550863" indent="-185738" algn="l" rtl="0" fontAlgn="base">
        <a:spcBef>
          <a:spcPct val="20000"/>
        </a:spcBef>
        <a:spcAft>
          <a:spcPct val="0"/>
        </a:spcAft>
        <a:buClr>
          <a:srgbClr val="FF0000"/>
        </a:buClr>
        <a:buChar char="•"/>
        <a:defRPr sz="1700">
          <a:solidFill>
            <a:srgbClr val="726964"/>
          </a:solidFill>
          <a:latin typeface="Arial" charset="0"/>
          <a:cs typeface="+mn-cs"/>
        </a:defRPr>
      </a:lvl5pPr>
      <a:lvl6pPr marL="1008063" indent="-185738" algn="l" rtl="0" fontAlgn="base">
        <a:spcBef>
          <a:spcPct val="20000"/>
        </a:spcBef>
        <a:spcAft>
          <a:spcPct val="0"/>
        </a:spcAft>
        <a:buClr>
          <a:srgbClr val="FF0000"/>
        </a:buClr>
        <a:buChar char="•"/>
        <a:defRPr sz="1700">
          <a:solidFill>
            <a:srgbClr val="726964"/>
          </a:solidFill>
          <a:latin typeface="Arial" charset="0"/>
          <a:cs typeface="+mn-cs"/>
        </a:defRPr>
      </a:lvl6pPr>
      <a:lvl7pPr marL="1465263" indent="-185738" algn="l" rtl="0" fontAlgn="base">
        <a:spcBef>
          <a:spcPct val="20000"/>
        </a:spcBef>
        <a:spcAft>
          <a:spcPct val="0"/>
        </a:spcAft>
        <a:buClr>
          <a:srgbClr val="FF0000"/>
        </a:buClr>
        <a:buChar char="•"/>
        <a:defRPr sz="1700">
          <a:solidFill>
            <a:srgbClr val="726964"/>
          </a:solidFill>
          <a:latin typeface="Arial" charset="0"/>
          <a:cs typeface="+mn-cs"/>
        </a:defRPr>
      </a:lvl7pPr>
      <a:lvl8pPr marL="1922463" indent="-185738" algn="l" rtl="0" fontAlgn="base">
        <a:spcBef>
          <a:spcPct val="20000"/>
        </a:spcBef>
        <a:spcAft>
          <a:spcPct val="0"/>
        </a:spcAft>
        <a:buClr>
          <a:srgbClr val="FF0000"/>
        </a:buClr>
        <a:buChar char="•"/>
        <a:defRPr sz="1700">
          <a:solidFill>
            <a:srgbClr val="726964"/>
          </a:solidFill>
          <a:latin typeface="Arial" charset="0"/>
          <a:cs typeface="+mn-cs"/>
        </a:defRPr>
      </a:lvl8pPr>
      <a:lvl9pPr marL="2379663" indent="-185738" algn="l" rtl="0" fontAlgn="base">
        <a:spcBef>
          <a:spcPct val="20000"/>
        </a:spcBef>
        <a:spcAft>
          <a:spcPct val="0"/>
        </a:spcAft>
        <a:buClr>
          <a:srgbClr val="FF0000"/>
        </a:buClr>
        <a:buChar char="•"/>
        <a:defRPr sz="1700">
          <a:solidFill>
            <a:srgbClr val="726964"/>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357188" y="266700"/>
            <a:ext cx="3783012" cy="3381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6000" tIns="36000" rIns="36000" bIns="0" numCol="1" anchor="ctr" anchorCtr="0" compatLnSpc="1">
            <a:prstTxWarp prst="textNoShape">
              <a:avLst/>
            </a:prstTxWarp>
            <a:spAutoFit/>
          </a:bodyPr>
          <a:lstStyle/>
          <a:p>
            <a:pPr lvl="0"/>
            <a:r>
              <a:rPr lang="en-GB" smtClean="0"/>
              <a:t>CLICK TO EDIT MASTER</a:t>
            </a:r>
          </a:p>
        </p:txBody>
      </p:sp>
      <p:sp>
        <p:nvSpPr>
          <p:cNvPr id="124931" name="Rectangle 3"/>
          <p:cNvSpPr>
            <a:spLocks noGrp="1" noChangeArrowheads="1"/>
          </p:cNvSpPr>
          <p:nvPr>
            <p:ph type="body" idx="1"/>
          </p:nvPr>
        </p:nvSpPr>
        <p:spPr bwMode="auto">
          <a:xfrm>
            <a:off x="357188" y="1341438"/>
            <a:ext cx="8440737" cy="471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24932" name="Rectangle 4"/>
          <p:cNvSpPr>
            <a:spLocks noGrp="1" noChangeArrowheads="1"/>
          </p:cNvSpPr>
          <p:nvPr>
            <p:ph type="ftr" sz="quarter" idx="3"/>
          </p:nvPr>
        </p:nvSpPr>
        <p:spPr bwMode="auto">
          <a:xfrm>
            <a:off x="357188" y="6456363"/>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900" b="1">
                <a:solidFill>
                  <a:srgbClr val="BBB1A5"/>
                </a:solidFill>
              </a:defRPr>
            </a:lvl1pPr>
          </a:lstStyle>
          <a:p>
            <a:pPr fontAlgn="base">
              <a:spcBef>
                <a:spcPct val="0"/>
              </a:spcBef>
              <a:spcAft>
                <a:spcPct val="0"/>
              </a:spcAft>
            </a:pPr>
            <a:r>
              <a:rPr lang="en-GB" dirty="0">
                <a:latin typeface="Arial" charset="0"/>
              </a:rPr>
              <a:t>© CITY &amp; GUILDS</a:t>
            </a:r>
          </a:p>
        </p:txBody>
      </p:sp>
      <p:sp>
        <p:nvSpPr>
          <p:cNvPr id="124933" name="Line 5"/>
          <p:cNvSpPr>
            <a:spLocks noChangeShapeType="1"/>
          </p:cNvSpPr>
          <p:nvPr/>
        </p:nvSpPr>
        <p:spPr bwMode="auto">
          <a:xfrm>
            <a:off x="357188" y="1125538"/>
            <a:ext cx="8432800" cy="0"/>
          </a:xfrm>
          <a:prstGeom prst="line">
            <a:avLst/>
          </a:prstGeom>
          <a:noFill/>
          <a:ln w="12700">
            <a:solidFill>
              <a:srgbClr val="BBB1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000000"/>
              </a:solidFill>
              <a:latin typeface="Arial" charset="0"/>
            </a:endParaRPr>
          </a:p>
        </p:txBody>
      </p:sp>
      <p:grpSp>
        <p:nvGrpSpPr>
          <p:cNvPr id="124947" name="Group 19"/>
          <p:cNvGrpSpPr>
            <a:grpSpLocks noChangeAspect="1"/>
          </p:cNvGrpSpPr>
          <p:nvPr/>
        </p:nvGrpSpPr>
        <p:grpSpPr bwMode="auto">
          <a:xfrm>
            <a:off x="7962900" y="369888"/>
            <a:ext cx="812800" cy="503237"/>
            <a:chOff x="1610" y="2840"/>
            <a:chExt cx="2130" cy="1318"/>
          </a:xfrm>
        </p:grpSpPr>
        <p:sp>
          <p:nvSpPr>
            <p:cNvPr id="124948" name="Freeform 20"/>
            <p:cNvSpPr>
              <a:spLocks noChangeAspect="1" noEditPoints="1"/>
            </p:cNvSpPr>
            <p:nvPr/>
          </p:nvSpPr>
          <p:spPr bwMode="auto">
            <a:xfrm>
              <a:off x="2891" y="2840"/>
              <a:ext cx="849" cy="713"/>
            </a:xfrm>
            <a:custGeom>
              <a:avLst/>
              <a:gdLst>
                <a:gd name="T0" fmla="*/ 613 w 634"/>
                <a:gd name="T1" fmla="*/ 369 h 532"/>
                <a:gd name="T2" fmla="*/ 603 w 634"/>
                <a:gd name="T3" fmla="*/ 382 h 532"/>
                <a:gd name="T4" fmla="*/ 576 w 634"/>
                <a:gd name="T5" fmla="*/ 397 h 532"/>
                <a:gd name="T6" fmla="*/ 511 w 634"/>
                <a:gd name="T7" fmla="*/ 406 h 532"/>
                <a:gd name="T8" fmla="*/ 481 w 634"/>
                <a:gd name="T9" fmla="*/ 392 h 532"/>
                <a:gd name="T10" fmla="*/ 380 w 634"/>
                <a:gd name="T11" fmla="*/ 389 h 532"/>
                <a:gd name="T12" fmla="*/ 401 w 634"/>
                <a:gd name="T13" fmla="*/ 502 h 532"/>
                <a:gd name="T14" fmla="*/ 452 w 634"/>
                <a:gd name="T15" fmla="*/ 501 h 532"/>
                <a:gd name="T16" fmla="*/ 464 w 634"/>
                <a:gd name="T17" fmla="*/ 526 h 532"/>
                <a:gd name="T18" fmla="*/ 367 w 634"/>
                <a:gd name="T19" fmla="*/ 532 h 532"/>
                <a:gd name="T20" fmla="*/ 340 w 634"/>
                <a:gd name="T21" fmla="*/ 485 h 532"/>
                <a:gd name="T22" fmla="*/ 320 w 634"/>
                <a:gd name="T23" fmla="*/ 429 h 532"/>
                <a:gd name="T24" fmla="*/ 253 w 634"/>
                <a:gd name="T25" fmla="*/ 473 h 532"/>
                <a:gd name="T26" fmla="*/ 195 w 634"/>
                <a:gd name="T27" fmla="*/ 499 h 532"/>
                <a:gd name="T28" fmla="*/ 232 w 634"/>
                <a:gd name="T29" fmla="*/ 499 h 532"/>
                <a:gd name="T30" fmla="*/ 247 w 634"/>
                <a:gd name="T31" fmla="*/ 516 h 532"/>
                <a:gd name="T32" fmla="*/ 243 w 634"/>
                <a:gd name="T33" fmla="*/ 532 h 532"/>
                <a:gd name="T34" fmla="*/ 159 w 634"/>
                <a:gd name="T35" fmla="*/ 491 h 532"/>
                <a:gd name="T36" fmla="*/ 156 w 634"/>
                <a:gd name="T37" fmla="*/ 458 h 532"/>
                <a:gd name="T38" fmla="*/ 235 w 634"/>
                <a:gd name="T39" fmla="*/ 376 h 532"/>
                <a:gd name="T40" fmla="*/ 110 w 634"/>
                <a:gd name="T41" fmla="*/ 181 h 532"/>
                <a:gd name="T42" fmla="*/ 280 w 634"/>
                <a:gd name="T43" fmla="*/ 87 h 532"/>
                <a:gd name="T44" fmla="*/ 300 w 634"/>
                <a:gd name="T45" fmla="*/ 249 h 532"/>
                <a:gd name="T46" fmla="*/ 261 w 634"/>
                <a:gd name="T47" fmla="*/ 274 h 532"/>
                <a:gd name="T48" fmla="*/ 151 w 634"/>
                <a:gd name="T49" fmla="*/ 207 h 532"/>
                <a:gd name="T50" fmla="*/ 227 w 634"/>
                <a:gd name="T51" fmla="*/ 345 h 532"/>
                <a:gd name="T52" fmla="*/ 357 w 634"/>
                <a:gd name="T53" fmla="*/ 291 h 532"/>
                <a:gd name="T54" fmla="*/ 323 w 634"/>
                <a:gd name="T55" fmla="*/ 268 h 532"/>
                <a:gd name="T56" fmla="*/ 347 w 634"/>
                <a:gd name="T57" fmla="*/ 187 h 532"/>
                <a:gd name="T58" fmla="*/ 334 w 634"/>
                <a:gd name="T59" fmla="*/ 136 h 532"/>
                <a:gd name="T60" fmla="*/ 434 w 634"/>
                <a:gd name="T61" fmla="*/ 109 h 532"/>
                <a:gd name="T62" fmla="*/ 504 w 634"/>
                <a:gd name="T63" fmla="*/ 133 h 532"/>
                <a:gd name="T64" fmla="*/ 529 w 634"/>
                <a:gd name="T65" fmla="*/ 182 h 532"/>
                <a:gd name="T66" fmla="*/ 484 w 634"/>
                <a:gd name="T67" fmla="*/ 183 h 532"/>
                <a:gd name="T68" fmla="*/ 536 w 634"/>
                <a:gd name="T69" fmla="*/ 195 h 532"/>
                <a:gd name="T70" fmla="*/ 492 w 634"/>
                <a:gd name="T71" fmla="*/ 193 h 532"/>
                <a:gd name="T72" fmla="*/ 518 w 634"/>
                <a:gd name="T73" fmla="*/ 207 h 532"/>
                <a:gd name="T74" fmla="*/ 509 w 634"/>
                <a:gd name="T75" fmla="*/ 239 h 532"/>
                <a:gd name="T76" fmla="*/ 530 w 634"/>
                <a:gd name="T77" fmla="*/ 273 h 532"/>
                <a:gd name="T78" fmla="*/ 563 w 634"/>
                <a:gd name="T79" fmla="*/ 238 h 532"/>
                <a:gd name="T80" fmla="*/ 596 w 634"/>
                <a:gd name="T81" fmla="*/ 211 h 532"/>
                <a:gd name="T82" fmla="*/ 619 w 634"/>
                <a:gd name="T83" fmla="*/ 230 h 532"/>
                <a:gd name="T84" fmla="*/ 620 w 634"/>
                <a:gd name="T85" fmla="*/ 268 h 532"/>
                <a:gd name="T86" fmla="*/ 582 w 634"/>
                <a:gd name="T87" fmla="*/ 292 h 532"/>
                <a:gd name="T88" fmla="*/ 584 w 634"/>
                <a:gd name="T89" fmla="*/ 316 h 532"/>
                <a:gd name="T90" fmla="*/ 515 w 634"/>
                <a:gd name="T91" fmla="*/ 330 h 532"/>
                <a:gd name="T92" fmla="*/ 602 w 634"/>
                <a:gd name="T93" fmla="*/ 338 h 532"/>
                <a:gd name="T94" fmla="*/ 120 w 634"/>
                <a:gd name="T95" fmla="*/ 86 h 532"/>
                <a:gd name="T96" fmla="*/ 171 w 634"/>
                <a:gd name="T97" fmla="*/ 34 h 532"/>
                <a:gd name="T98" fmla="*/ 489 w 634"/>
                <a:gd name="T99" fmla="*/ 141 h 532"/>
                <a:gd name="T100" fmla="*/ 488 w 634"/>
                <a:gd name="T101" fmla="*/ 150 h 532"/>
                <a:gd name="T102" fmla="*/ 537 w 634"/>
                <a:gd name="T103" fmla="*/ 157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49" name="Freeform 21"/>
            <p:cNvSpPr>
              <a:spLocks noChangeAspect="1"/>
            </p:cNvSpPr>
            <p:nvPr/>
          </p:nvSpPr>
          <p:spPr bwMode="auto">
            <a:xfrm>
              <a:off x="1610" y="2843"/>
              <a:ext cx="432" cy="548"/>
            </a:xfrm>
            <a:custGeom>
              <a:avLst/>
              <a:gdLst>
                <a:gd name="T0" fmla="*/ 279 w 322"/>
                <a:gd name="T1" fmla="*/ 113 h 409"/>
                <a:gd name="T2" fmla="*/ 189 w 322"/>
                <a:gd name="T3" fmla="*/ 67 h 409"/>
                <a:gd name="T4" fmla="*/ 84 w 322"/>
                <a:gd name="T5" fmla="*/ 207 h 409"/>
                <a:gd name="T6" fmla="*/ 183 w 322"/>
                <a:gd name="T7" fmla="*/ 341 h 409"/>
                <a:gd name="T8" fmla="*/ 274 w 322"/>
                <a:gd name="T9" fmla="*/ 294 h 409"/>
                <a:gd name="T10" fmla="*/ 318 w 322"/>
                <a:gd name="T11" fmla="*/ 341 h 409"/>
                <a:gd name="T12" fmla="*/ 173 w 322"/>
                <a:gd name="T13" fmla="*/ 409 h 409"/>
                <a:gd name="T14" fmla="*/ 0 w 322"/>
                <a:gd name="T15" fmla="*/ 205 h 409"/>
                <a:gd name="T16" fmla="*/ 187 w 322"/>
                <a:gd name="T17" fmla="*/ 0 h 409"/>
                <a:gd name="T18" fmla="*/ 322 w 322"/>
                <a:gd name="T19" fmla="*/ 63 h 409"/>
                <a:gd name="T20" fmla="*/ 279 w 322"/>
                <a:gd name="T21" fmla="*/ 1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0" name="Freeform 22"/>
            <p:cNvSpPr>
              <a:spLocks noChangeAspect="1" noEditPoints="1"/>
            </p:cNvSpPr>
            <p:nvPr/>
          </p:nvSpPr>
          <p:spPr bwMode="auto">
            <a:xfrm>
              <a:off x="2097" y="2843"/>
              <a:ext cx="101" cy="537"/>
            </a:xfrm>
            <a:custGeom>
              <a:avLst/>
              <a:gdLst>
                <a:gd name="T0" fmla="*/ 0 w 179"/>
                <a:gd name="T1" fmla="*/ 163 h 947"/>
                <a:gd name="T2" fmla="*/ 0 w 179"/>
                <a:gd name="T3" fmla="*/ 0 h 947"/>
                <a:gd name="T4" fmla="*/ 179 w 179"/>
                <a:gd name="T5" fmla="*/ 0 h 947"/>
                <a:gd name="T6" fmla="*/ 179 w 179"/>
                <a:gd name="T7" fmla="*/ 163 h 947"/>
                <a:gd name="T8" fmla="*/ 0 w 179"/>
                <a:gd name="T9" fmla="*/ 163 h 947"/>
                <a:gd name="T10" fmla="*/ 2 w 179"/>
                <a:gd name="T11" fmla="*/ 947 h 947"/>
                <a:gd name="T12" fmla="*/ 2 w 179"/>
                <a:gd name="T13" fmla="*/ 227 h 947"/>
                <a:gd name="T14" fmla="*/ 175 w 179"/>
                <a:gd name="T15" fmla="*/ 227 h 947"/>
                <a:gd name="T16" fmla="*/ 175 w 179"/>
                <a:gd name="T17" fmla="*/ 947 h 947"/>
                <a:gd name="T18" fmla="*/ 2 w 179"/>
                <a:gd name="T19" fmla="*/ 947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1" name="Freeform 23"/>
            <p:cNvSpPr>
              <a:spLocks noChangeAspect="1"/>
            </p:cNvSpPr>
            <p:nvPr/>
          </p:nvSpPr>
          <p:spPr bwMode="auto">
            <a:xfrm>
              <a:off x="2238" y="2843"/>
              <a:ext cx="270" cy="545"/>
            </a:xfrm>
            <a:custGeom>
              <a:avLst/>
              <a:gdLst>
                <a:gd name="T0" fmla="*/ 120 w 201"/>
                <a:gd name="T1" fmla="*/ 407 h 407"/>
                <a:gd name="T2" fmla="*/ 39 w 201"/>
                <a:gd name="T3" fmla="*/ 327 h 407"/>
                <a:gd name="T4" fmla="*/ 39 w 201"/>
                <a:gd name="T5" fmla="*/ 155 h 407"/>
                <a:gd name="T6" fmla="*/ 0 w 201"/>
                <a:gd name="T7" fmla="*/ 155 h 407"/>
                <a:gd name="T8" fmla="*/ 0 w 201"/>
                <a:gd name="T9" fmla="*/ 96 h 407"/>
                <a:gd name="T10" fmla="*/ 40 w 201"/>
                <a:gd name="T11" fmla="*/ 96 h 407"/>
                <a:gd name="T12" fmla="*/ 42 w 201"/>
                <a:gd name="T13" fmla="*/ 15 h 407"/>
                <a:gd name="T14" fmla="*/ 114 w 201"/>
                <a:gd name="T15" fmla="*/ 0 h 407"/>
                <a:gd name="T16" fmla="*/ 114 w 201"/>
                <a:gd name="T17" fmla="*/ 96 h 407"/>
                <a:gd name="T18" fmla="*/ 175 w 201"/>
                <a:gd name="T19" fmla="*/ 96 h 407"/>
                <a:gd name="T20" fmla="*/ 175 w 201"/>
                <a:gd name="T21" fmla="*/ 155 h 407"/>
                <a:gd name="T22" fmla="*/ 114 w 201"/>
                <a:gd name="T23" fmla="*/ 155 h 407"/>
                <a:gd name="T24" fmla="*/ 114 w 201"/>
                <a:gd name="T25" fmla="*/ 302 h 407"/>
                <a:gd name="T26" fmla="*/ 115 w 201"/>
                <a:gd name="T27" fmla="*/ 327 h 407"/>
                <a:gd name="T28" fmla="*/ 140 w 201"/>
                <a:gd name="T29" fmla="*/ 345 h 407"/>
                <a:gd name="T30" fmla="*/ 183 w 201"/>
                <a:gd name="T31" fmla="*/ 326 h 407"/>
                <a:gd name="T32" fmla="*/ 201 w 201"/>
                <a:gd name="T33" fmla="*/ 378 h 407"/>
                <a:gd name="T34" fmla="*/ 120 w 201"/>
                <a:gd name="T35" fmla="*/ 407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2" name="Freeform 24"/>
            <p:cNvSpPr>
              <a:spLocks noChangeAspect="1"/>
            </p:cNvSpPr>
            <p:nvPr/>
          </p:nvSpPr>
          <p:spPr bwMode="auto">
            <a:xfrm>
              <a:off x="2499" y="2972"/>
              <a:ext cx="401" cy="579"/>
            </a:xfrm>
            <a:custGeom>
              <a:avLst/>
              <a:gdLst>
                <a:gd name="T0" fmla="*/ 118 w 300"/>
                <a:gd name="T1" fmla="*/ 433 h 433"/>
                <a:gd name="T2" fmla="*/ 42 w 300"/>
                <a:gd name="T3" fmla="*/ 433 h 433"/>
                <a:gd name="T4" fmla="*/ 102 w 300"/>
                <a:gd name="T5" fmla="*/ 299 h 433"/>
                <a:gd name="T6" fmla="*/ 0 w 300"/>
                <a:gd name="T7" fmla="*/ 0 h 433"/>
                <a:gd name="T8" fmla="*/ 82 w 300"/>
                <a:gd name="T9" fmla="*/ 0 h 433"/>
                <a:gd name="T10" fmla="*/ 129 w 300"/>
                <a:gd name="T11" fmla="*/ 169 h 433"/>
                <a:gd name="T12" fmla="*/ 139 w 300"/>
                <a:gd name="T13" fmla="*/ 210 h 433"/>
                <a:gd name="T14" fmla="*/ 151 w 300"/>
                <a:gd name="T15" fmla="*/ 180 h 433"/>
                <a:gd name="T16" fmla="*/ 221 w 300"/>
                <a:gd name="T17" fmla="*/ 0 h 433"/>
                <a:gd name="T18" fmla="*/ 300 w 300"/>
                <a:gd name="T19" fmla="*/ 0 h 433"/>
                <a:gd name="T20" fmla="*/ 118 w 300"/>
                <a:gd name="T21"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3" name="Freeform 25"/>
            <p:cNvSpPr>
              <a:spLocks noChangeAspect="1" noEditPoints="1"/>
            </p:cNvSpPr>
            <p:nvPr/>
          </p:nvSpPr>
          <p:spPr bwMode="auto">
            <a:xfrm>
              <a:off x="2883" y="3604"/>
              <a:ext cx="393" cy="550"/>
            </a:xfrm>
            <a:custGeom>
              <a:avLst/>
              <a:gdLst>
                <a:gd name="T0" fmla="*/ 221 w 293"/>
                <a:gd name="T1" fmla="*/ 405 h 411"/>
                <a:gd name="T2" fmla="*/ 218 w 293"/>
                <a:gd name="T3" fmla="*/ 354 h 411"/>
                <a:gd name="T4" fmla="*/ 115 w 293"/>
                <a:gd name="T5" fmla="*/ 411 h 411"/>
                <a:gd name="T6" fmla="*/ 0 w 293"/>
                <a:gd name="T7" fmla="*/ 253 h 411"/>
                <a:gd name="T8" fmla="*/ 130 w 293"/>
                <a:gd name="T9" fmla="*/ 89 h 411"/>
                <a:gd name="T10" fmla="*/ 214 w 293"/>
                <a:gd name="T11" fmla="*/ 126 h 411"/>
                <a:gd name="T12" fmla="*/ 213 w 293"/>
                <a:gd name="T13" fmla="*/ 89 h 411"/>
                <a:gd name="T14" fmla="*/ 213 w 293"/>
                <a:gd name="T15" fmla="*/ 0 h 411"/>
                <a:gd name="T16" fmla="*/ 289 w 293"/>
                <a:gd name="T17" fmla="*/ 0 h 411"/>
                <a:gd name="T18" fmla="*/ 289 w 293"/>
                <a:gd name="T19" fmla="*/ 348 h 411"/>
                <a:gd name="T20" fmla="*/ 290 w 293"/>
                <a:gd name="T21" fmla="*/ 369 h 411"/>
                <a:gd name="T22" fmla="*/ 293 w 293"/>
                <a:gd name="T23" fmla="*/ 405 h 411"/>
                <a:gd name="T24" fmla="*/ 221 w 293"/>
                <a:gd name="T25" fmla="*/ 405 h 411"/>
                <a:gd name="T26" fmla="*/ 211 w 293"/>
                <a:gd name="T27" fmla="*/ 202 h 411"/>
                <a:gd name="T28" fmla="*/ 147 w 293"/>
                <a:gd name="T29" fmla="*/ 148 h 411"/>
                <a:gd name="T30" fmla="*/ 76 w 293"/>
                <a:gd name="T31" fmla="*/ 249 h 411"/>
                <a:gd name="T32" fmla="*/ 133 w 293"/>
                <a:gd name="T33" fmla="*/ 347 h 411"/>
                <a:gd name="T34" fmla="*/ 195 w 293"/>
                <a:gd name="T35" fmla="*/ 312 h 411"/>
                <a:gd name="T36" fmla="*/ 216 w 293"/>
                <a:gd name="T37" fmla="*/ 241 h 411"/>
                <a:gd name="T38" fmla="*/ 211 w 293"/>
                <a:gd name="T39" fmla="*/ 20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4" name="Freeform 26"/>
            <p:cNvSpPr>
              <a:spLocks noChangeAspect="1"/>
            </p:cNvSpPr>
            <p:nvPr/>
          </p:nvSpPr>
          <p:spPr bwMode="auto">
            <a:xfrm>
              <a:off x="1610" y="3604"/>
              <a:ext cx="450" cy="554"/>
            </a:xfrm>
            <a:custGeom>
              <a:avLst/>
              <a:gdLst>
                <a:gd name="T0" fmla="*/ 293 w 336"/>
                <a:gd name="T1" fmla="*/ 112 h 414"/>
                <a:gd name="T2" fmla="*/ 199 w 336"/>
                <a:gd name="T3" fmla="*/ 66 h 414"/>
                <a:gd name="T4" fmla="*/ 84 w 336"/>
                <a:gd name="T5" fmla="*/ 206 h 414"/>
                <a:gd name="T6" fmla="*/ 198 w 336"/>
                <a:gd name="T7" fmla="*/ 350 h 414"/>
                <a:gd name="T8" fmla="*/ 263 w 336"/>
                <a:gd name="T9" fmla="*/ 333 h 414"/>
                <a:gd name="T10" fmla="*/ 263 w 336"/>
                <a:gd name="T11" fmla="*/ 253 h 414"/>
                <a:gd name="T12" fmla="*/ 263 w 336"/>
                <a:gd name="T13" fmla="*/ 216 h 414"/>
                <a:gd name="T14" fmla="*/ 334 w 336"/>
                <a:gd name="T15" fmla="*/ 216 h 414"/>
                <a:gd name="T16" fmla="*/ 334 w 336"/>
                <a:gd name="T17" fmla="*/ 373 h 414"/>
                <a:gd name="T18" fmla="*/ 189 w 336"/>
                <a:gd name="T19" fmla="*/ 414 h 414"/>
                <a:gd name="T20" fmla="*/ 0 w 336"/>
                <a:gd name="T21" fmla="*/ 208 h 414"/>
                <a:gd name="T22" fmla="*/ 192 w 336"/>
                <a:gd name="T23" fmla="*/ 0 h 414"/>
                <a:gd name="T24" fmla="*/ 336 w 336"/>
                <a:gd name="T25" fmla="*/ 64 h 414"/>
                <a:gd name="T26" fmla="*/ 293 w 336"/>
                <a:gd name="T27" fmla="*/ 11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5" name="Freeform 27"/>
            <p:cNvSpPr>
              <a:spLocks noChangeAspect="1"/>
            </p:cNvSpPr>
            <p:nvPr/>
          </p:nvSpPr>
          <p:spPr bwMode="auto">
            <a:xfrm>
              <a:off x="2126" y="3735"/>
              <a:ext cx="363" cy="422"/>
            </a:xfrm>
            <a:custGeom>
              <a:avLst/>
              <a:gdLst>
                <a:gd name="T0" fmla="*/ 197 w 271"/>
                <a:gd name="T1" fmla="*/ 307 h 315"/>
                <a:gd name="T2" fmla="*/ 195 w 271"/>
                <a:gd name="T3" fmla="*/ 277 h 315"/>
                <a:gd name="T4" fmla="*/ 195 w 271"/>
                <a:gd name="T5" fmla="*/ 263 h 315"/>
                <a:gd name="T6" fmla="*/ 90 w 271"/>
                <a:gd name="T7" fmla="*/ 315 h 315"/>
                <a:gd name="T8" fmla="*/ 0 w 271"/>
                <a:gd name="T9" fmla="*/ 222 h 315"/>
                <a:gd name="T10" fmla="*/ 0 w 271"/>
                <a:gd name="T11" fmla="*/ 0 h 315"/>
                <a:gd name="T12" fmla="*/ 76 w 271"/>
                <a:gd name="T13" fmla="*/ 0 h 315"/>
                <a:gd name="T14" fmla="*/ 76 w 271"/>
                <a:gd name="T15" fmla="*/ 200 h 315"/>
                <a:gd name="T16" fmla="*/ 111 w 271"/>
                <a:gd name="T17" fmla="*/ 248 h 315"/>
                <a:gd name="T18" fmla="*/ 191 w 271"/>
                <a:gd name="T19" fmla="*/ 155 h 315"/>
                <a:gd name="T20" fmla="*/ 191 w 271"/>
                <a:gd name="T21" fmla="*/ 0 h 315"/>
                <a:gd name="T22" fmla="*/ 267 w 271"/>
                <a:gd name="T23" fmla="*/ 0 h 315"/>
                <a:gd name="T24" fmla="*/ 267 w 271"/>
                <a:gd name="T25" fmla="*/ 247 h 315"/>
                <a:gd name="T26" fmla="*/ 268 w 271"/>
                <a:gd name="T27" fmla="*/ 273 h 315"/>
                <a:gd name="T28" fmla="*/ 271 w 271"/>
                <a:gd name="T29" fmla="*/ 307 h 315"/>
                <a:gd name="T30" fmla="*/ 197 w 271"/>
                <a:gd name="T31" fmla="*/ 307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6" name="Freeform 28"/>
            <p:cNvSpPr>
              <a:spLocks noChangeAspect="1" noEditPoints="1"/>
            </p:cNvSpPr>
            <p:nvPr/>
          </p:nvSpPr>
          <p:spPr bwMode="auto">
            <a:xfrm>
              <a:off x="2551" y="3602"/>
              <a:ext cx="103" cy="544"/>
            </a:xfrm>
            <a:custGeom>
              <a:avLst/>
              <a:gdLst>
                <a:gd name="T0" fmla="*/ 0 w 182"/>
                <a:gd name="T1" fmla="*/ 165 h 959"/>
                <a:gd name="T2" fmla="*/ 0 w 182"/>
                <a:gd name="T3" fmla="*/ 0 h 959"/>
                <a:gd name="T4" fmla="*/ 182 w 182"/>
                <a:gd name="T5" fmla="*/ 0 h 959"/>
                <a:gd name="T6" fmla="*/ 182 w 182"/>
                <a:gd name="T7" fmla="*/ 165 h 959"/>
                <a:gd name="T8" fmla="*/ 0 w 182"/>
                <a:gd name="T9" fmla="*/ 165 h 959"/>
                <a:gd name="T10" fmla="*/ 2 w 182"/>
                <a:gd name="T11" fmla="*/ 959 h 959"/>
                <a:gd name="T12" fmla="*/ 2 w 182"/>
                <a:gd name="T13" fmla="*/ 234 h 959"/>
                <a:gd name="T14" fmla="*/ 177 w 182"/>
                <a:gd name="T15" fmla="*/ 234 h 959"/>
                <a:gd name="T16" fmla="*/ 177 w 182"/>
                <a:gd name="T17" fmla="*/ 959 h 959"/>
                <a:gd name="T18" fmla="*/ 2 w 182"/>
                <a:gd name="T19" fmla="*/ 959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7" name="Rectangle 29"/>
            <p:cNvSpPr>
              <a:spLocks noChangeAspect="1" noChangeArrowheads="1"/>
            </p:cNvSpPr>
            <p:nvPr/>
          </p:nvSpPr>
          <p:spPr bwMode="auto">
            <a:xfrm>
              <a:off x="2723" y="3602"/>
              <a:ext cx="101" cy="5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8" name="Freeform 30"/>
            <p:cNvSpPr>
              <a:spLocks noChangeAspect="1"/>
            </p:cNvSpPr>
            <p:nvPr/>
          </p:nvSpPr>
          <p:spPr bwMode="auto">
            <a:xfrm>
              <a:off x="3321" y="3724"/>
              <a:ext cx="320" cy="433"/>
            </a:xfrm>
            <a:custGeom>
              <a:avLst/>
              <a:gdLst>
                <a:gd name="T0" fmla="*/ 117 w 239"/>
                <a:gd name="T1" fmla="*/ 323 h 323"/>
                <a:gd name="T2" fmla="*/ 0 w 239"/>
                <a:gd name="T3" fmla="*/ 292 h 323"/>
                <a:gd name="T4" fmla="*/ 24 w 239"/>
                <a:gd name="T5" fmla="*/ 235 h 323"/>
                <a:gd name="T6" fmla="*/ 113 w 239"/>
                <a:gd name="T7" fmla="*/ 265 h 323"/>
                <a:gd name="T8" fmla="*/ 162 w 239"/>
                <a:gd name="T9" fmla="*/ 229 h 323"/>
                <a:gd name="T10" fmla="*/ 113 w 239"/>
                <a:gd name="T11" fmla="*/ 191 h 323"/>
                <a:gd name="T12" fmla="*/ 50 w 239"/>
                <a:gd name="T13" fmla="*/ 175 h 323"/>
                <a:gd name="T14" fmla="*/ 13 w 239"/>
                <a:gd name="T15" fmla="*/ 103 h 323"/>
                <a:gd name="T16" fmla="*/ 133 w 239"/>
                <a:gd name="T17" fmla="*/ 0 h 323"/>
                <a:gd name="T18" fmla="*/ 239 w 239"/>
                <a:gd name="T19" fmla="*/ 26 h 323"/>
                <a:gd name="T20" fmla="*/ 219 w 239"/>
                <a:gd name="T21" fmla="*/ 86 h 323"/>
                <a:gd name="T22" fmla="*/ 136 w 239"/>
                <a:gd name="T23" fmla="*/ 60 h 323"/>
                <a:gd name="T24" fmla="*/ 89 w 239"/>
                <a:gd name="T25" fmla="*/ 95 h 323"/>
                <a:gd name="T26" fmla="*/ 102 w 239"/>
                <a:gd name="T27" fmla="*/ 118 h 323"/>
                <a:gd name="T28" fmla="*/ 118 w 239"/>
                <a:gd name="T29" fmla="*/ 123 h 323"/>
                <a:gd name="T30" fmla="*/ 138 w 239"/>
                <a:gd name="T31" fmla="*/ 126 h 323"/>
                <a:gd name="T32" fmla="*/ 239 w 239"/>
                <a:gd name="T33" fmla="*/ 218 h 323"/>
                <a:gd name="T34" fmla="*/ 117 w 239"/>
                <a:gd name="T35" fmla="*/ 32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grpSp>
    </p:spTree>
    <p:extLst>
      <p:ext uri="{BB962C8B-B14F-4D97-AF65-F5344CB8AC3E}">
        <p14:creationId xmlns:p14="http://schemas.microsoft.com/office/powerpoint/2010/main" val="2186509567"/>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fontAlgn="base">
        <a:lnSpc>
          <a:spcPct val="90000"/>
        </a:lnSpc>
        <a:spcBef>
          <a:spcPct val="0"/>
        </a:spcBef>
        <a:spcAft>
          <a:spcPct val="0"/>
        </a:spcAft>
        <a:defRPr sz="2200">
          <a:solidFill>
            <a:schemeClr val="bg1"/>
          </a:solidFill>
          <a:latin typeface="+mj-lt"/>
          <a:ea typeface="+mj-ea"/>
          <a:cs typeface="+mj-cs"/>
        </a:defRPr>
      </a:lvl1pPr>
      <a:lvl2pPr algn="l" rtl="0" fontAlgn="base">
        <a:lnSpc>
          <a:spcPct val="90000"/>
        </a:lnSpc>
        <a:spcBef>
          <a:spcPct val="0"/>
        </a:spcBef>
        <a:spcAft>
          <a:spcPct val="0"/>
        </a:spcAft>
        <a:defRPr sz="2200">
          <a:solidFill>
            <a:schemeClr val="bg1"/>
          </a:solidFill>
          <a:latin typeface="Arial Black" pitchFamily="34" charset="0"/>
          <a:cs typeface="Arial" charset="0"/>
        </a:defRPr>
      </a:lvl2pPr>
      <a:lvl3pPr algn="l" rtl="0" fontAlgn="base">
        <a:lnSpc>
          <a:spcPct val="90000"/>
        </a:lnSpc>
        <a:spcBef>
          <a:spcPct val="0"/>
        </a:spcBef>
        <a:spcAft>
          <a:spcPct val="0"/>
        </a:spcAft>
        <a:defRPr sz="2200">
          <a:solidFill>
            <a:schemeClr val="bg1"/>
          </a:solidFill>
          <a:latin typeface="Arial Black" pitchFamily="34" charset="0"/>
          <a:cs typeface="Arial" charset="0"/>
        </a:defRPr>
      </a:lvl3pPr>
      <a:lvl4pPr algn="l" rtl="0" fontAlgn="base">
        <a:lnSpc>
          <a:spcPct val="90000"/>
        </a:lnSpc>
        <a:spcBef>
          <a:spcPct val="0"/>
        </a:spcBef>
        <a:spcAft>
          <a:spcPct val="0"/>
        </a:spcAft>
        <a:defRPr sz="2200">
          <a:solidFill>
            <a:schemeClr val="bg1"/>
          </a:solidFill>
          <a:latin typeface="Arial Black" pitchFamily="34" charset="0"/>
          <a:cs typeface="Arial" charset="0"/>
        </a:defRPr>
      </a:lvl4pPr>
      <a:lvl5pPr algn="l" rtl="0" fontAlgn="base">
        <a:lnSpc>
          <a:spcPct val="90000"/>
        </a:lnSpc>
        <a:spcBef>
          <a:spcPct val="0"/>
        </a:spcBef>
        <a:spcAft>
          <a:spcPct val="0"/>
        </a:spcAft>
        <a:defRPr sz="2200">
          <a:solidFill>
            <a:schemeClr val="bg1"/>
          </a:solidFill>
          <a:latin typeface="Arial Black" pitchFamily="34" charset="0"/>
          <a:cs typeface="Arial"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charset="0"/>
        </a:defRPr>
      </a:lvl9pPr>
    </p:titleStyle>
    <p:bodyStyle>
      <a:lvl1pPr algn="l" rtl="0" fontAlgn="base">
        <a:spcBef>
          <a:spcPct val="20000"/>
        </a:spcBef>
        <a:spcAft>
          <a:spcPct val="20000"/>
        </a:spcAft>
        <a:defRPr sz="1700">
          <a:solidFill>
            <a:srgbClr val="14A9DE"/>
          </a:solidFill>
          <a:latin typeface="+mn-lt"/>
          <a:ea typeface="+mn-ea"/>
          <a:cs typeface="+mn-cs"/>
        </a:defRPr>
      </a:lvl1pPr>
      <a:lvl2pPr marL="1588" algn="l" rtl="0" fontAlgn="base">
        <a:spcBef>
          <a:spcPct val="20000"/>
        </a:spcBef>
        <a:spcAft>
          <a:spcPct val="0"/>
        </a:spcAft>
        <a:buClr>
          <a:srgbClr val="FF0000"/>
        </a:buClr>
        <a:defRPr sz="1700">
          <a:solidFill>
            <a:srgbClr val="14A9DE"/>
          </a:solidFill>
          <a:latin typeface="Arial" charset="0"/>
          <a:cs typeface="+mn-cs"/>
        </a:defRPr>
      </a:lvl2pPr>
      <a:lvl3pPr marL="198438" indent="-195263" algn="l" rtl="0" fontAlgn="base">
        <a:spcBef>
          <a:spcPct val="20000"/>
        </a:spcBef>
        <a:spcAft>
          <a:spcPct val="0"/>
        </a:spcAft>
        <a:buClr>
          <a:srgbClr val="FF0000"/>
        </a:buClr>
        <a:buChar char="•"/>
        <a:defRPr sz="1700">
          <a:solidFill>
            <a:srgbClr val="726964"/>
          </a:solidFill>
          <a:latin typeface="Arial" charset="0"/>
          <a:cs typeface="+mn-cs"/>
        </a:defRPr>
      </a:lvl3pPr>
      <a:lvl4pPr marL="363538" indent="-163513" algn="l" rtl="0" fontAlgn="base">
        <a:spcBef>
          <a:spcPct val="20000"/>
        </a:spcBef>
        <a:spcAft>
          <a:spcPct val="0"/>
        </a:spcAft>
        <a:buClr>
          <a:srgbClr val="FF0000"/>
        </a:buClr>
        <a:buChar char="•"/>
        <a:defRPr sz="1700">
          <a:solidFill>
            <a:srgbClr val="726964"/>
          </a:solidFill>
          <a:latin typeface="Arial" charset="0"/>
          <a:cs typeface="+mn-cs"/>
        </a:defRPr>
      </a:lvl4pPr>
      <a:lvl5pPr marL="550863" indent="-185738" algn="l" rtl="0" fontAlgn="base">
        <a:spcBef>
          <a:spcPct val="20000"/>
        </a:spcBef>
        <a:spcAft>
          <a:spcPct val="0"/>
        </a:spcAft>
        <a:buClr>
          <a:srgbClr val="FF0000"/>
        </a:buClr>
        <a:buChar char="•"/>
        <a:defRPr sz="1700">
          <a:solidFill>
            <a:srgbClr val="726964"/>
          </a:solidFill>
          <a:latin typeface="Arial" charset="0"/>
          <a:cs typeface="+mn-cs"/>
        </a:defRPr>
      </a:lvl5pPr>
      <a:lvl6pPr marL="1008063" indent="-185738" algn="l" rtl="0" fontAlgn="base">
        <a:spcBef>
          <a:spcPct val="20000"/>
        </a:spcBef>
        <a:spcAft>
          <a:spcPct val="0"/>
        </a:spcAft>
        <a:buClr>
          <a:srgbClr val="FF0000"/>
        </a:buClr>
        <a:buChar char="•"/>
        <a:defRPr sz="1700">
          <a:solidFill>
            <a:srgbClr val="726964"/>
          </a:solidFill>
          <a:latin typeface="Arial" charset="0"/>
          <a:cs typeface="+mn-cs"/>
        </a:defRPr>
      </a:lvl6pPr>
      <a:lvl7pPr marL="1465263" indent="-185738" algn="l" rtl="0" fontAlgn="base">
        <a:spcBef>
          <a:spcPct val="20000"/>
        </a:spcBef>
        <a:spcAft>
          <a:spcPct val="0"/>
        </a:spcAft>
        <a:buClr>
          <a:srgbClr val="FF0000"/>
        </a:buClr>
        <a:buChar char="•"/>
        <a:defRPr sz="1700">
          <a:solidFill>
            <a:srgbClr val="726964"/>
          </a:solidFill>
          <a:latin typeface="Arial" charset="0"/>
          <a:cs typeface="+mn-cs"/>
        </a:defRPr>
      </a:lvl7pPr>
      <a:lvl8pPr marL="1922463" indent="-185738" algn="l" rtl="0" fontAlgn="base">
        <a:spcBef>
          <a:spcPct val="20000"/>
        </a:spcBef>
        <a:spcAft>
          <a:spcPct val="0"/>
        </a:spcAft>
        <a:buClr>
          <a:srgbClr val="FF0000"/>
        </a:buClr>
        <a:buChar char="•"/>
        <a:defRPr sz="1700">
          <a:solidFill>
            <a:srgbClr val="726964"/>
          </a:solidFill>
          <a:latin typeface="Arial" charset="0"/>
          <a:cs typeface="+mn-cs"/>
        </a:defRPr>
      </a:lvl8pPr>
      <a:lvl9pPr marL="2379663" indent="-185738" algn="l" rtl="0" fontAlgn="base">
        <a:spcBef>
          <a:spcPct val="20000"/>
        </a:spcBef>
        <a:spcAft>
          <a:spcPct val="0"/>
        </a:spcAft>
        <a:buClr>
          <a:srgbClr val="FF0000"/>
        </a:buClr>
        <a:buChar char="•"/>
        <a:defRPr sz="1700">
          <a:solidFill>
            <a:srgbClr val="726964"/>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357188" y="266700"/>
            <a:ext cx="3783012" cy="3381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6000" tIns="36000" rIns="36000" bIns="0" numCol="1" anchor="ctr" anchorCtr="0" compatLnSpc="1">
            <a:prstTxWarp prst="textNoShape">
              <a:avLst/>
            </a:prstTxWarp>
            <a:spAutoFit/>
          </a:bodyPr>
          <a:lstStyle/>
          <a:p>
            <a:pPr lvl="0"/>
            <a:r>
              <a:rPr lang="en-GB" smtClean="0"/>
              <a:t>CLICK TO EDIT MASTER</a:t>
            </a:r>
          </a:p>
        </p:txBody>
      </p:sp>
      <p:sp>
        <p:nvSpPr>
          <p:cNvPr id="124931" name="Rectangle 3"/>
          <p:cNvSpPr>
            <a:spLocks noGrp="1" noChangeArrowheads="1"/>
          </p:cNvSpPr>
          <p:nvPr>
            <p:ph type="body" idx="1"/>
          </p:nvPr>
        </p:nvSpPr>
        <p:spPr bwMode="auto">
          <a:xfrm>
            <a:off x="357188" y="1341438"/>
            <a:ext cx="8440737" cy="471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24932" name="Rectangle 4"/>
          <p:cNvSpPr>
            <a:spLocks noGrp="1" noChangeArrowheads="1"/>
          </p:cNvSpPr>
          <p:nvPr>
            <p:ph type="ftr" sz="quarter" idx="3"/>
          </p:nvPr>
        </p:nvSpPr>
        <p:spPr bwMode="auto">
          <a:xfrm>
            <a:off x="357188" y="6456363"/>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900" b="1">
                <a:solidFill>
                  <a:srgbClr val="BBB1A5"/>
                </a:solidFill>
              </a:defRPr>
            </a:lvl1pPr>
          </a:lstStyle>
          <a:p>
            <a:pPr fontAlgn="base">
              <a:spcBef>
                <a:spcPct val="0"/>
              </a:spcBef>
              <a:spcAft>
                <a:spcPct val="0"/>
              </a:spcAft>
            </a:pPr>
            <a:r>
              <a:rPr lang="en-GB" dirty="0">
                <a:latin typeface="Arial" charset="0"/>
              </a:rPr>
              <a:t>© CITY &amp; GUILDS</a:t>
            </a:r>
          </a:p>
        </p:txBody>
      </p:sp>
      <p:sp>
        <p:nvSpPr>
          <p:cNvPr id="124933" name="Line 5"/>
          <p:cNvSpPr>
            <a:spLocks noChangeShapeType="1"/>
          </p:cNvSpPr>
          <p:nvPr/>
        </p:nvSpPr>
        <p:spPr bwMode="auto">
          <a:xfrm>
            <a:off x="357188" y="1125538"/>
            <a:ext cx="8432800" cy="0"/>
          </a:xfrm>
          <a:prstGeom prst="line">
            <a:avLst/>
          </a:prstGeom>
          <a:noFill/>
          <a:ln w="12700">
            <a:solidFill>
              <a:srgbClr val="BBB1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000000"/>
              </a:solidFill>
              <a:latin typeface="Arial" charset="0"/>
            </a:endParaRPr>
          </a:p>
        </p:txBody>
      </p:sp>
      <p:grpSp>
        <p:nvGrpSpPr>
          <p:cNvPr id="124947" name="Group 19"/>
          <p:cNvGrpSpPr>
            <a:grpSpLocks noChangeAspect="1"/>
          </p:cNvGrpSpPr>
          <p:nvPr/>
        </p:nvGrpSpPr>
        <p:grpSpPr bwMode="auto">
          <a:xfrm>
            <a:off x="7962900" y="369888"/>
            <a:ext cx="812800" cy="503237"/>
            <a:chOff x="1610" y="2840"/>
            <a:chExt cx="2130" cy="1318"/>
          </a:xfrm>
        </p:grpSpPr>
        <p:sp>
          <p:nvSpPr>
            <p:cNvPr id="124948" name="Freeform 20"/>
            <p:cNvSpPr>
              <a:spLocks noChangeAspect="1" noEditPoints="1"/>
            </p:cNvSpPr>
            <p:nvPr/>
          </p:nvSpPr>
          <p:spPr bwMode="auto">
            <a:xfrm>
              <a:off x="2891" y="2840"/>
              <a:ext cx="849" cy="713"/>
            </a:xfrm>
            <a:custGeom>
              <a:avLst/>
              <a:gdLst>
                <a:gd name="T0" fmla="*/ 613 w 634"/>
                <a:gd name="T1" fmla="*/ 369 h 532"/>
                <a:gd name="T2" fmla="*/ 603 w 634"/>
                <a:gd name="T3" fmla="*/ 382 h 532"/>
                <a:gd name="T4" fmla="*/ 576 w 634"/>
                <a:gd name="T5" fmla="*/ 397 h 532"/>
                <a:gd name="T6" fmla="*/ 511 w 634"/>
                <a:gd name="T7" fmla="*/ 406 h 532"/>
                <a:gd name="T8" fmla="*/ 481 w 634"/>
                <a:gd name="T9" fmla="*/ 392 h 532"/>
                <a:gd name="T10" fmla="*/ 380 w 634"/>
                <a:gd name="T11" fmla="*/ 389 h 532"/>
                <a:gd name="T12" fmla="*/ 401 w 634"/>
                <a:gd name="T13" fmla="*/ 502 h 532"/>
                <a:gd name="T14" fmla="*/ 452 w 634"/>
                <a:gd name="T15" fmla="*/ 501 h 532"/>
                <a:gd name="T16" fmla="*/ 464 w 634"/>
                <a:gd name="T17" fmla="*/ 526 h 532"/>
                <a:gd name="T18" fmla="*/ 367 w 634"/>
                <a:gd name="T19" fmla="*/ 532 h 532"/>
                <a:gd name="T20" fmla="*/ 340 w 634"/>
                <a:gd name="T21" fmla="*/ 485 h 532"/>
                <a:gd name="T22" fmla="*/ 320 w 634"/>
                <a:gd name="T23" fmla="*/ 429 h 532"/>
                <a:gd name="T24" fmla="*/ 253 w 634"/>
                <a:gd name="T25" fmla="*/ 473 h 532"/>
                <a:gd name="T26" fmla="*/ 195 w 634"/>
                <a:gd name="T27" fmla="*/ 499 h 532"/>
                <a:gd name="T28" fmla="*/ 232 w 634"/>
                <a:gd name="T29" fmla="*/ 499 h 532"/>
                <a:gd name="T30" fmla="*/ 247 w 634"/>
                <a:gd name="T31" fmla="*/ 516 h 532"/>
                <a:gd name="T32" fmla="*/ 243 w 634"/>
                <a:gd name="T33" fmla="*/ 532 h 532"/>
                <a:gd name="T34" fmla="*/ 159 w 634"/>
                <a:gd name="T35" fmla="*/ 491 h 532"/>
                <a:gd name="T36" fmla="*/ 156 w 634"/>
                <a:gd name="T37" fmla="*/ 458 h 532"/>
                <a:gd name="T38" fmla="*/ 235 w 634"/>
                <a:gd name="T39" fmla="*/ 376 h 532"/>
                <a:gd name="T40" fmla="*/ 110 w 634"/>
                <a:gd name="T41" fmla="*/ 181 h 532"/>
                <a:gd name="T42" fmla="*/ 280 w 634"/>
                <a:gd name="T43" fmla="*/ 87 h 532"/>
                <a:gd name="T44" fmla="*/ 300 w 634"/>
                <a:gd name="T45" fmla="*/ 249 h 532"/>
                <a:gd name="T46" fmla="*/ 261 w 634"/>
                <a:gd name="T47" fmla="*/ 274 h 532"/>
                <a:gd name="T48" fmla="*/ 151 w 634"/>
                <a:gd name="T49" fmla="*/ 207 h 532"/>
                <a:gd name="T50" fmla="*/ 227 w 634"/>
                <a:gd name="T51" fmla="*/ 345 h 532"/>
                <a:gd name="T52" fmla="*/ 357 w 634"/>
                <a:gd name="T53" fmla="*/ 291 h 532"/>
                <a:gd name="T54" fmla="*/ 323 w 634"/>
                <a:gd name="T55" fmla="*/ 268 h 532"/>
                <a:gd name="T56" fmla="*/ 347 w 634"/>
                <a:gd name="T57" fmla="*/ 187 h 532"/>
                <a:gd name="T58" fmla="*/ 334 w 634"/>
                <a:gd name="T59" fmla="*/ 136 h 532"/>
                <a:gd name="T60" fmla="*/ 434 w 634"/>
                <a:gd name="T61" fmla="*/ 109 h 532"/>
                <a:gd name="T62" fmla="*/ 504 w 634"/>
                <a:gd name="T63" fmla="*/ 133 h 532"/>
                <a:gd name="T64" fmla="*/ 529 w 634"/>
                <a:gd name="T65" fmla="*/ 182 h 532"/>
                <a:gd name="T66" fmla="*/ 484 w 634"/>
                <a:gd name="T67" fmla="*/ 183 h 532"/>
                <a:gd name="T68" fmla="*/ 536 w 634"/>
                <a:gd name="T69" fmla="*/ 195 h 532"/>
                <a:gd name="T70" fmla="*/ 492 w 634"/>
                <a:gd name="T71" fmla="*/ 193 h 532"/>
                <a:gd name="T72" fmla="*/ 518 w 634"/>
                <a:gd name="T73" fmla="*/ 207 h 532"/>
                <a:gd name="T74" fmla="*/ 509 w 634"/>
                <a:gd name="T75" fmla="*/ 239 h 532"/>
                <a:gd name="T76" fmla="*/ 530 w 634"/>
                <a:gd name="T77" fmla="*/ 273 h 532"/>
                <a:gd name="T78" fmla="*/ 563 w 634"/>
                <a:gd name="T79" fmla="*/ 238 h 532"/>
                <a:gd name="T80" fmla="*/ 596 w 634"/>
                <a:gd name="T81" fmla="*/ 211 h 532"/>
                <a:gd name="T82" fmla="*/ 619 w 634"/>
                <a:gd name="T83" fmla="*/ 230 h 532"/>
                <a:gd name="T84" fmla="*/ 620 w 634"/>
                <a:gd name="T85" fmla="*/ 268 h 532"/>
                <a:gd name="T86" fmla="*/ 582 w 634"/>
                <a:gd name="T87" fmla="*/ 292 h 532"/>
                <a:gd name="T88" fmla="*/ 584 w 634"/>
                <a:gd name="T89" fmla="*/ 316 h 532"/>
                <a:gd name="T90" fmla="*/ 515 w 634"/>
                <a:gd name="T91" fmla="*/ 330 h 532"/>
                <a:gd name="T92" fmla="*/ 602 w 634"/>
                <a:gd name="T93" fmla="*/ 338 h 532"/>
                <a:gd name="T94" fmla="*/ 120 w 634"/>
                <a:gd name="T95" fmla="*/ 86 h 532"/>
                <a:gd name="T96" fmla="*/ 171 w 634"/>
                <a:gd name="T97" fmla="*/ 34 h 532"/>
                <a:gd name="T98" fmla="*/ 489 w 634"/>
                <a:gd name="T99" fmla="*/ 141 h 532"/>
                <a:gd name="T100" fmla="*/ 488 w 634"/>
                <a:gd name="T101" fmla="*/ 150 h 532"/>
                <a:gd name="T102" fmla="*/ 537 w 634"/>
                <a:gd name="T103" fmla="*/ 157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49" name="Freeform 21"/>
            <p:cNvSpPr>
              <a:spLocks noChangeAspect="1"/>
            </p:cNvSpPr>
            <p:nvPr/>
          </p:nvSpPr>
          <p:spPr bwMode="auto">
            <a:xfrm>
              <a:off x="1610" y="2843"/>
              <a:ext cx="432" cy="548"/>
            </a:xfrm>
            <a:custGeom>
              <a:avLst/>
              <a:gdLst>
                <a:gd name="T0" fmla="*/ 279 w 322"/>
                <a:gd name="T1" fmla="*/ 113 h 409"/>
                <a:gd name="T2" fmla="*/ 189 w 322"/>
                <a:gd name="T3" fmla="*/ 67 h 409"/>
                <a:gd name="T4" fmla="*/ 84 w 322"/>
                <a:gd name="T5" fmla="*/ 207 h 409"/>
                <a:gd name="T6" fmla="*/ 183 w 322"/>
                <a:gd name="T7" fmla="*/ 341 h 409"/>
                <a:gd name="T8" fmla="*/ 274 w 322"/>
                <a:gd name="T9" fmla="*/ 294 h 409"/>
                <a:gd name="T10" fmla="*/ 318 w 322"/>
                <a:gd name="T11" fmla="*/ 341 h 409"/>
                <a:gd name="T12" fmla="*/ 173 w 322"/>
                <a:gd name="T13" fmla="*/ 409 h 409"/>
                <a:gd name="T14" fmla="*/ 0 w 322"/>
                <a:gd name="T15" fmla="*/ 205 h 409"/>
                <a:gd name="T16" fmla="*/ 187 w 322"/>
                <a:gd name="T17" fmla="*/ 0 h 409"/>
                <a:gd name="T18" fmla="*/ 322 w 322"/>
                <a:gd name="T19" fmla="*/ 63 h 409"/>
                <a:gd name="T20" fmla="*/ 279 w 322"/>
                <a:gd name="T21" fmla="*/ 1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0" name="Freeform 22"/>
            <p:cNvSpPr>
              <a:spLocks noChangeAspect="1" noEditPoints="1"/>
            </p:cNvSpPr>
            <p:nvPr/>
          </p:nvSpPr>
          <p:spPr bwMode="auto">
            <a:xfrm>
              <a:off x="2097" y="2843"/>
              <a:ext cx="101" cy="537"/>
            </a:xfrm>
            <a:custGeom>
              <a:avLst/>
              <a:gdLst>
                <a:gd name="T0" fmla="*/ 0 w 179"/>
                <a:gd name="T1" fmla="*/ 163 h 947"/>
                <a:gd name="T2" fmla="*/ 0 w 179"/>
                <a:gd name="T3" fmla="*/ 0 h 947"/>
                <a:gd name="T4" fmla="*/ 179 w 179"/>
                <a:gd name="T5" fmla="*/ 0 h 947"/>
                <a:gd name="T6" fmla="*/ 179 w 179"/>
                <a:gd name="T7" fmla="*/ 163 h 947"/>
                <a:gd name="T8" fmla="*/ 0 w 179"/>
                <a:gd name="T9" fmla="*/ 163 h 947"/>
                <a:gd name="T10" fmla="*/ 2 w 179"/>
                <a:gd name="T11" fmla="*/ 947 h 947"/>
                <a:gd name="T12" fmla="*/ 2 w 179"/>
                <a:gd name="T13" fmla="*/ 227 h 947"/>
                <a:gd name="T14" fmla="*/ 175 w 179"/>
                <a:gd name="T15" fmla="*/ 227 h 947"/>
                <a:gd name="T16" fmla="*/ 175 w 179"/>
                <a:gd name="T17" fmla="*/ 947 h 947"/>
                <a:gd name="T18" fmla="*/ 2 w 179"/>
                <a:gd name="T19" fmla="*/ 947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1" name="Freeform 23"/>
            <p:cNvSpPr>
              <a:spLocks noChangeAspect="1"/>
            </p:cNvSpPr>
            <p:nvPr/>
          </p:nvSpPr>
          <p:spPr bwMode="auto">
            <a:xfrm>
              <a:off x="2238" y="2843"/>
              <a:ext cx="270" cy="545"/>
            </a:xfrm>
            <a:custGeom>
              <a:avLst/>
              <a:gdLst>
                <a:gd name="T0" fmla="*/ 120 w 201"/>
                <a:gd name="T1" fmla="*/ 407 h 407"/>
                <a:gd name="T2" fmla="*/ 39 w 201"/>
                <a:gd name="T3" fmla="*/ 327 h 407"/>
                <a:gd name="T4" fmla="*/ 39 w 201"/>
                <a:gd name="T5" fmla="*/ 155 h 407"/>
                <a:gd name="T6" fmla="*/ 0 w 201"/>
                <a:gd name="T7" fmla="*/ 155 h 407"/>
                <a:gd name="T8" fmla="*/ 0 w 201"/>
                <a:gd name="T9" fmla="*/ 96 h 407"/>
                <a:gd name="T10" fmla="*/ 40 w 201"/>
                <a:gd name="T11" fmla="*/ 96 h 407"/>
                <a:gd name="T12" fmla="*/ 42 w 201"/>
                <a:gd name="T13" fmla="*/ 15 h 407"/>
                <a:gd name="T14" fmla="*/ 114 w 201"/>
                <a:gd name="T15" fmla="*/ 0 h 407"/>
                <a:gd name="T16" fmla="*/ 114 w 201"/>
                <a:gd name="T17" fmla="*/ 96 h 407"/>
                <a:gd name="T18" fmla="*/ 175 w 201"/>
                <a:gd name="T19" fmla="*/ 96 h 407"/>
                <a:gd name="T20" fmla="*/ 175 w 201"/>
                <a:gd name="T21" fmla="*/ 155 h 407"/>
                <a:gd name="T22" fmla="*/ 114 w 201"/>
                <a:gd name="T23" fmla="*/ 155 h 407"/>
                <a:gd name="T24" fmla="*/ 114 w 201"/>
                <a:gd name="T25" fmla="*/ 302 h 407"/>
                <a:gd name="T26" fmla="*/ 115 w 201"/>
                <a:gd name="T27" fmla="*/ 327 h 407"/>
                <a:gd name="T28" fmla="*/ 140 w 201"/>
                <a:gd name="T29" fmla="*/ 345 h 407"/>
                <a:gd name="T30" fmla="*/ 183 w 201"/>
                <a:gd name="T31" fmla="*/ 326 h 407"/>
                <a:gd name="T32" fmla="*/ 201 w 201"/>
                <a:gd name="T33" fmla="*/ 378 h 407"/>
                <a:gd name="T34" fmla="*/ 120 w 201"/>
                <a:gd name="T35" fmla="*/ 407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2" name="Freeform 24"/>
            <p:cNvSpPr>
              <a:spLocks noChangeAspect="1"/>
            </p:cNvSpPr>
            <p:nvPr/>
          </p:nvSpPr>
          <p:spPr bwMode="auto">
            <a:xfrm>
              <a:off x="2499" y="2972"/>
              <a:ext cx="401" cy="579"/>
            </a:xfrm>
            <a:custGeom>
              <a:avLst/>
              <a:gdLst>
                <a:gd name="T0" fmla="*/ 118 w 300"/>
                <a:gd name="T1" fmla="*/ 433 h 433"/>
                <a:gd name="T2" fmla="*/ 42 w 300"/>
                <a:gd name="T3" fmla="*/ 433 h 433"/>
                <a:gd name="T4" fmla="*/ 102 w 300"/>
                <a:gd name="T5" fmla="*/ 299 h 433"/>
                <a:gd name="T6" fmla="*/ 0 w 300"/>
                <a:gd name="T7" fmla="*/ 0 h 433"/>
                <a:gd name="T8" fmla="*/ 82 w 300"/>
                <a:gd name="T9" fmla="*/ 0 h 433"/>
                <a:gd name="T10" fmla="*/ 129 w 300"/>
                <a:gd name="T11" fmla="*/ 169 h 433"/>
                <a:gd name="T12" fmla="*/ 139 w 300"/>
                <a:gd name="T13" fmla="*/ 210 h 433"/>
                <a:gd name="T14" fmla="*/ 151 w 300"/>
                <a:gd name="T15" fmla="*/ 180 h 433"/>
                <a:gd name="T16" fmla="*/ 221 w 300"/>
                <a:gd name="T17" fmla="*/ 0 h 433"/>
                <a:gd name="T18" fmla="*/ 300 w 300"/>
                <a:gd name="T19" fmla="*/ 0 h 433"/>
                <a:gd name="T20" fmla="*/ 118 w 300"/>
                <a:gd name="T21"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3" name="Freeform 25"/>
            <p:cNvSpPr>
              <a:spLocks noChangeAspect="1" noEditPoints="1"/>
            </p:cNvSpPr>
            <p:nvPr/>
          </p:nvSpPr>
          <p:spPr bwMode="auto">
            <a:xfrm>
              <a:off x="2883" y="3604"/>
              <a:ext cx="393" cy="550"/>
            </a:xfrm>
            <a:custGeom>
              <a:avLst/>
              <a:gdLst>
                <a:gd name="T0" fmla="*/ 221 w 293"/>
                <a:gd name="T1" fmla="*/ 405 h 411"/>
                <a:gd name="T2" fmla="*/ 218 w 293"/>
                <a:gd name="T3" fmla="*/ 354 h 411"/>
                <a:gd name="T4" fmla="*/ 115 w 293"/>
                <a:gd name="T5" fmla="*/ 411 h 411"/>
                <a:gd name="T6" fmla="*/ 0 w 293"/>
                <a:gd name="T7" fmla="*/ 253 h 411"/>
                <a:gd name="T8" fmla="*/ 130 w 293"/>
                <a:gd name="T9" fmla="*/ 89 h 411"/>
                <a:gd name="T10" fmla="*/ 214 w 293"/>
                <a:gd name="T11" fmla="*/ 126 h 411"/>
                <a:gd name="T12" fmla="*/ 213 w 293"/>
                <a:gd name="T13" fmla="*/ 89 h 411"/>
                <a:gd name="T14" fmla="*/ 213 w 293"/>
                <a:gd name="T15" fmla="*/ 0 h 411"/>
                <a:gd name="T16" fmla="*/ 289 w 293"/>
                <a:gd name="T17" fmla="*/ 0 h 411"/>
                <a:gd name="T18" fmla="*/ 289 w 293"/>
                <a:gd name="T19" fmla="*/ 348 h 411"/>
                <a:gd name="T20" fmla="*/ 290 w 293"/>
                <a:gd name="T21" fmla="*/ 369 h 411"/>
                <a:gd name="T22" fmla="*/ 293 w 293"/>
                <a:gd name="T23" fmla="*/ 405 h 411"/>
                <a:gd name="T24" fmla="*/ 221 w 293"/>
                <a:gd name="T25" fmla="*/ 405 h 411"/>
                <a:gd name="T26" fmla="*/ 211 w 293"/>
                <a:gd name="T27" fmla="*/ 202 h 411"/>
                <a:gd name="T28" fmla="*/ 147 w 293"/>
                <a:gd name="T29" fmla="*/ 148 h 411"/>
                <a:gd name="T30" fmla="*/ 76 w 293"/>
                <a:gd name="T31" fmla="*/ 249 h 411"/>
                <a:gd name="T32" fmla="*/ 133 w 293"/>
                <a:gd name="T33" fmla="*/ 347 h 411"/>
                <a:gd name="T34" fmla="*/ 195 w 293"/>
                <a:gd name="T35" fmla="*/ 312 h 411"/>
                <a:gd name="T36" fmla="*/ 216 w 293"/>
                <a:gd name="T37" fmla="*/ 241 h 411"/>
                <a:gd name="T38" fmla="*/ 211 w 293"/>
                <a:gd name="T39" fmla="*/ 20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4" name="Freeform 26"/>
            <p:cNvSpPr>
              <a:spLocks noChangeAspect="1"/>
            </p:cNvSpPr>
            <p:nvPr/>
          </p:nvSpPr>
          <p:spPr bwMode="auto">
            <a:xfrm>
              <a:off x="1610" y="3604"/>
              <a:ext cx="450" cy="554"/>
            </a:xfrm>
            <a:custGeom>
              <a:avLst/>
              <a:gdLst>
                <a:gd name="T0" fmla="*/ 293 w 336"/>
                <a:gd name="T1" fmla="*/ 112 h 414"/>
                <a:gd name="T2" fmla="*/ 199 w 336"/>
                <a:gd name="T3" fmla="*/ 66 h 414"/>
                <a:gd name="T4" fmla="*/ 84 w 336"/>
                <a:gd name="T5" fmla="*/ 206 h 414"/>
                <a:gd name="T6" fmla="*/ 198 w 336"/>
                <a:gd name="T7" fmla="*/ 350 h 414"/>
                <a:gd name="T8" fmla="*/ 263 w 336"/>
                <a:gd name="T9" fmla="*/ 333 h 414"/>
                <a:gd name="T10" fmla="*/ 263 w 336"/>
                <a:gd name="T11" fmla="*/ 253 h 414"/>
                <a:gd name="T12" fmla="*/ 263 w 336"/>
                <a:gd name="T13" fmla="*/ 216 h 414"/>
                <a:gd name="T14" fmla="*/ 334 w 336"/>
                <a:gd name="T15" fmla="*/ 216 h 414"/>
                <a:gd name="T16" fmla="*/ 334 w 336"/>
                <a:gd name="T17" fmla="*/ 373 h 414"/>
                <a:gd name="T18" fmla="*/ 189 w 336"/>
                <a:gd name="T19" fmla="*/ 414 h 414"/>
                <a:gd name="T20" fmla="*/ 0 w 336"/>
                <a:gd name="T21" fmla="*/ 208 h 414"/>
                <a:gd name="T22" fmla="*/ 192 w 336"/>
                <a:gd name="T23" fmla="*/ 0 h 414"/>
                <a:gd name="T24" fmla="*/ 336 w 336"/>
                <a:gd name="T25" fmla="*/ 64 h 414"/>
                <a:gd name="T26" fmla="*/ 293 w 336"/>
                <a:gd name="T27" fmla="*/ 11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5" name="Freeform 27"/>
            <p:cNvSpPr>
              <a:spLocks noChangeAspect="1"/>
            </p:cNvSpPr>
            <p:nvPr/>
          </p:nvSpPr>
          <p:spPr bwMode="auto">
            <a:xfrm>
              <a:off x="2126" y="3735"/>
              <a:ext cx="363" cy="422"/>
            </a:xfrm>
            <a:custGeom>
              <a:avLst/>
              <a:gdLst>
                <a:gd name="T0" fmla="*/ 197 w 271"/>
                <a:gd name="T1" fmla="*/ 307 h 315"/>
                <a:gd name="T2" fmla="*/ 195 w 271"/>
                <a:gd name="T3" fmla="*/ 277 h 315"/>
                <a:gd name="T4" fmla="*/ 195 w 271"/>
                <a:gd name="T5" fmla="*/ 263 h 315"/>
                <a:gd name="T6" fmla="*/ 90 w 271"/>
                <a:gd name="T7" fmla="*/ 315 h 315"/>
                <a:gd name="T8" fmla="*/ 0 w 271"/>
                <a:gd name="T9" fmla="*/ 222 h 315"/>
                <a:gd name="T10" fmla="*/ 0 w 271"/>
                <a:gd name="T11" fmla="*/ 0 h 315"/>
                <a:gd name="T12" fmla="*/ 76 w 271"/>
                <a:gd name="T13" fmla="*/ 0 h 315"/>
                <a:gd name="T14" fmla="*/ 76 w 271"/>
                <a:gd name="T15" fmla="*/ 200 h 315"/>
                <a:gd name="T16" fmla="*/ 111 w 271"/>
                <a:gd name="T17" fmla="*/ 248 h 315"/>
                <a:gd name="T18" fmla="*/ 191 w 271"/>
                <a:gd name="T19" fmla="*/ 155 h 315"/>
                <a:gd name="T20" fmla="*/ 191 w 271"/>
                <a:gd name="T21" fmla="*/ 0 h 315"/>
                <a:gd name="T22" fmla="*/ 267 w 271"/>
                <a:gd name="T23" fmla="*/ 0 h 315"/>
                <a:gd name="T24" fmla="*/ 267 w 271"/>
                <a:gd name="T25" fmla="*/ 247 h 315"/>
                <a:gd name="T26" fmla="*/ 268 w 271"/>
                <a:gd name="T27" fmla="*/ 273 h 315"/>
                <a:gd name="T28" fmla="*/ 271 w 271"/>
                <a:gd name="T29" fmla="*/ 307 h 315"/>
                <a:gd name="T30" fmla="*/ 197 w 271"/>
                <a:gd name="T31" fmla="*/ 307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6" name="Freeform 28"/>
            <p:cNvSpPr>
              <a:spLocks noChangeAspect="1" noEditPoints="1"/>
            </p:cNvSpPr>
            <p:nvPr/>
          </p:nvSpPr>
          <p:spPr bwMode="auto">
            <a:xfrm>
              <a:off x="2551" y="3602"/>
              <a:ext cx="103" cy="544"/>
            </a:xfrm>
            <a:custGeom>
              <a:avLst/>
              <a:gdLst>
                <a:gd name="T0" fmla="*/ 0 w 182"/>
                <a:gd name="T1" fmla="*/ 165 h 959"/>
                <a:gd name="T2" fmla="*/ 0 w 182"/>
                <a:gd name="T3" fmla="*/ 0 h 959"/>
                <a:gd name="T4" fmla="*/ 182 w 182"/>
                <a:gd name="T5" fmla="*/ 0 h 959"/>
                <a:gd name="T6" fmla="*/ 182 w 182"/>
                <a:gd name="T7" fmla="*/ 165 h 959"/>
                <a:gd name="T8" fmla="*/ 0 w 182"/>
                <a:gd name="T9" fmla="*/ 165 h 959"/>
                <a:gd name="T10" fmla="*/ 2 w 182"/>
                <a:gd name="T11" fmla="*/ 959 h 959"/>
                <a:gd name="T12" fmla="*/ 2 w 182"/>
                <a:gd name="T13" fmla="*/ 234 h 959"/>
                <a:gd name="T14" fmla="*/ 177 w 182"/>
                <a:gd name="T15" fmla="*/ 234 h 959"/>
                <a:gd name="T16" fmla="*/ 177 w 182"/>
                <a:gd name="T17" fmla="*/ 959 h 959"/>
                <a:gd name="T18" fmla="*/ 2 w 182"/>
                <a:gd name="T19" fmla="*/ 959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7" name="Rectangle 29"/>
            <p:cNvSpPr>
              <a:spLocks noChangeAspect="1" noChangeArrowheads="1"/>
            </p:cNvSpPr>
            <p:nvPr/>
          </p:nvSpPr>
          <p:spPr bwMode="auto">
            <a:xfrm>
              <a:off x="2723" y="3602"/>
              <a:ext cx="101" cy="5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8" name="Freeform 30"/>
            <p:cNvSpPr>
              <a:spLocks noChangeAspect="1"/>
            </p:cNvSpPr>
            <p:nvPr/>
          </p:nvSpPr>
          <p:spPr bwMode="auto">
            <a:xfrm>
              <a:off x="3321" y="3724"/>
              <a:ext cx="320" cy="433"/>
            </a:xfrm>
            <a:custGeom>
              <a:avLst/>
              <a:gdLst>
                <a:gd name="T0" fmla="*/ 117 w 239"/>
                <a:gd name="T1" fmla="*/ 323 h 323"/>
                <a:gd name="T2" fmla="*/ 0 w 239"/>
                <a:gd name="T3" fmla="*/ 292 h 323"/>
                <a:gd name="T4" fmla="*/ 24 w 239"/>
                <a:gd name="T5" fmla="*/ 235 h 323"/>
                <a:gd name="T6" fmla="*/ 113 w 239"/>
                <a:gd name="T7" fmla="*/ 265 h 323"/>
                <a:gd name="T8" fmla="*/ 162 w 239"/>
                <a:gd name="T9" fmla="*/ 229 h 323"/>
                <a:gd name="T10" fmla="*/ 113 w 239"/>
                <a:gd name="T11" fmla="*/ 191 h 323"/>
                <a:gd name="T12" fmla="*/ 50 w 239"/>
                <a:gd name="T13" fmla="*/ 175 h 323"/>
                <a:gd name="T14" fmla="*/ 13 w 239"/>
                <a:gd name="T15" fmla="*/ 103 h 323"/>
                <a:gd name="T16" fmla="*/ 133 w 239"/>
                <a:gd name="T17" fmla="*/ 0 h 323"/>
                <a:gd name="T18" fmla="*/ 239 w 239"/>
                <a:gd name="T19" fmla="*/ 26 h 323"/>
                <a:gd name="T20" fmla="*/ 219 w 239"/>
                <a:gd name="T21" fmla="*/ 86 h 323"/>
                <a:gd name="T22" fmla="*/ 136 w 239"/>
                <a:gd name="T23" fmla="*/ 60 h 323"/>
                <a:gd name="T24" fmla="*/ 89 w 239"/>
                <a:gd name="T25" fmla="*/ 95 h 323"/>
                <a:gd name="T26" fmla="*/ 102 w 239"/>
                <a:gd name="T27" fmla="*/ 118 h 323"/>
                <a:gd name="T28" fmla="*/ 118 w 239"/>
                <a:gd name="T29" fmla="*/ 123 h 323"/>
                <a:gd name="T30" fmla="*/ 138 w 239"/>
                <a:gd name="T31" fmla="*/ 126 h 323"/>
                <a:gd name="T32" fmla="*/ 239 w 239"/>
                <a:gd name="T33" fmla="*/ 218 h 323"/>
                <a:gd name="T34" fmla="*/ 117 w 239"/>
                <a:gd name="T35" fmla="*/ 32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grpSp>
    </p:spTree>
    <p:extLst>
      <p:ext uri="{BB962C8B-B14F-4D97-AF65-F5344CB8AC3E}">
        <p14:creationId xmlns:p14="http://schemas.microsoft.com/office/powerpoint/2010/main" val="1858438924"/>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fontAlgn="base">
        <a:lnSpc>
          <a:spcPct val="90000"/>
        </a:lnSpc>
        <a:spcBef>
          <a:spcPct val="0"/>
        </a:spcBef>
        <a:spcAft>
          <a:spcPct val="0"/>
        </a:spcAft>
        <a:defRPr sz="2200">
          <a:solidFill>
            <a:schemeClr val="bg1"/>
          </a:solidFill>
          <a:latin typeface="+mj-lt"/>
          <a:ea typeface="+mj-ea"/>
          <a:cs typeface="+mj-cs"/>
        </a:defRPr>
      </a:lvl1pPr>
      <a:lvl2pPr algn="l" rtl="0" fontAlgn="base">
        <a:lnSpc>
          <a:spcPct val="90000"/>
        </a:lnSpc>
        <a:spcBef>
          <a:spcPct val="0"/>
        </a:spcBef>
        <a:spcAft>
          <a:spcPct val="0"/>
        </a:spcAft>
        <a:defRPr sz="2200">
          <a:solidFill>
            <a:schemeClr val="bg1"/>
          </a:solidFill>
          <a:latin typeface="Arial Black" pitchFamily="34" charset="0"/>
          <a:cs typeface="Arial" charset="0"/>
        </a:defRPr>
      </a:lvl2pPr>
      <a:lvl3pPr algn="l" rtl="0" fontAlgn="base">
        <a:lnSpc>
          <a:spcPct val="90000"/>
        </a:lnSpc>
        <a:spcBef>
          <a:spcPct val="0"/>
        </a:spcBef>
        <a:spcAft>
          <a:spcPct val="0"/>
        </a:spcAft>
        <a:defRPr sz="2200">
          <a:solidFill>
            <a:schemeClr val="bg1"/>
          </a:solidFill>
          <a:latin typeface="Arial Black" pitchFamily="34" charset="0"/>
          <a:cs typeface="Arial" charset="0"/>
        </a:defRPr>
      </a:lvl3pPr>
      <a:lvl4pPr algn="l" rtl="0" fontAlgn="base">
        <a:lnSpc>
          <a:spcPct val="90000"/>
        </a:lnSpc>
        <a:spcBef>
          <a:spcPct val="0"/>
        </a:spcBef>
        <a:spcAft>
          <a:spcPct val="0"/>
        </a:spcAft>
        <a:defRPr sz="2200">
          <a:solidFill>
            <a:schemeClr val="bg1"/>
          </a:solidFill>
          <a:latin typeface="Arial Black" pitchFamily="34" charset="0"/>
          <a:cs typeface="Arial" charset="0"/>
        </a:defRPr>
      </a:lvl4pPr>
      <a:lvl5pPr algn="l" rtl="0" fontAlgn="base">
        <a:lnSpc>
          <a:spcPct val="90000"/>
        </a:lnSpc>
        <a:spcBef>
          <a:spcPct val="0"/>
        </a:spcBef>
        <a:spcAft>
          <a:spcPct val="0"/>
        </a:spcAft>
        <a:defRPr sz="2200">
          <a:solidFill>
            <a:schemeClr val="bg1"/>
          </a:solidFill>
          <a:latin typeface="Arial Black" pitchFamily="34" charset="0"/>
          <a:cs typeface="Arial"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charset="0"/>
        </a:defRPr>
      </a:lvl9pPr>
    </p:titleStyle>
    <p:bodyStyle>
      <a:lvl1pPr algn="l" rtl="0" fontAlgn="base">
        <a:spcBef>
          <a:spcPct val="20000"/>
        </a:spcBef>
        <a:spcAft>
          <a:spcPct val="20000"/>
        </a:spcAft>
        <a:defRPr sz="1700">
          <a:solidFill>
            <a:srgbClr val="14A9DE"/>
          </a:solidFill>
          <a:latin typeface="+mn-lt"/>
          <a:ea typeface="+mn-ea"/>
          <a:cs typeface="+mn-cs"/>
        </a:defRPr>
      </a:lvl1pPr>
      <a:lvl2pPr marL="1588" algn="l" rtl="0" fontAlgn="base">
        <a:spcBef>
          <a:spcPct val="20000"/>
        </a:spcBef>
        <a:spcAft>
          <a:spcPct val="0"/>
        </a:spcAft>
        <a:buClr>
          <a:srgbClr val="FF0000"/>
        </a:buClr>
        <a:defRPr sz="1700">
          <a:solidFill>
            <a:srgbClr val="14A9DE"/>
          </a:solidFill>
          <a:latin typeface="Arial" charset="0"/>
          <a:cs typeface="+mn-cs"/>
        </a:defRPr>
      </a:lvl2pPr>
      <a:lvl3pPr marL="198438" indent="-195263" algn="l" rtl="0" fontAlgn="base">
        <a:spcBef>
          <a:spcPct val="20000"/>
        </a:spcBef>
        <a:spcAft>
          <a:spcPct val="0"/>
        </a:spcAft>
        <a:buClr>
          <a:srgbClr val="FF0000"/>
        </a:buClr>
        <a:buChar char="•"/>
        <a:defRPr sz="1700">
          <a:solidFill>
            <a:srgbClr val="726964"/>
          </a:solidFill>
          <a:latin typeface="Arial" charset="0"/>
          <a:cs typeface="+mn-cs"/>
        </a:defRPr>
      </a:lvl3pPr>
      <a:lvl4pPr marL="363538" indent="-163513" algn="l" rtl="0" fontAlgn="base">
        <a:spcBef>
          <a:spcPct val="20000"/>
        </a:spcBef>
        <a:spcAft>
          <a:spcPct val="0"/>
        </a:spcAft>
        <a:buClr>
          <a:srgbClr val="FF0000"/>
        </a:buClr>
        <a:buChar char="•"/>
        <a:defRPr sz="1700">
          <a:solidFill>
            <a:srgbClr val="726964"/>
          </a:solidFill>
          <a:latin typeface="Arial" charset="0"/>
          <a:cs typeface="+mn-cs"/>
        </a:defRPr>
      </a:lvl4pPr>
      <a:lvl5pPr marL="550863" indent="-185738" algn="l" rtl="0" fontAlgn="base">
        <a:spcBef>
          <a:spcPct val="20000"/>
        </a:spcBef>
        <a:spcAft>
          <a:spcPct val="0"/>
        </a:spcAft>
        <a:buClr>
          <a:srgbClr val="FF0000"/>
        </a:buClr>
        <a:buChar char="•"/>
        <a:defRPr sz="1700">
          <a:solidFill>
            <a:srgbClr val="726964"/>
          </a:solidFill>
          <a:latin typeface="Arial" charset="0"/>
          <a:cs typeface="+mn-cs"/>
        </a:defRPr>
      </a:lvl5pPr>
      <a:lvl6pPr marL="1008063" indent="-185738" algn="l" rtl="0" fontAlgn="base">
        <a:spcBef>
          <a:spcPct val="20000"/>
        </a:spcBef>
        <a:spcAft>
          <a:spcPct val="0"/>
        </a:spcAft>
        <a:buClr>
          <a:srgbClr val="FF0000"/>
        </a:buClr>
        <a:buChar char="•"/>
        <a:defRPr sz="1700">
          <a:solidFill>
            <a:srgbClr val="726964"/>
          </a:solidFill>
          <a:latin typeface="Arial" charset="0"/>
          <a:cs typeface="+mn-cs"/>
        </a:defRPr>
      </a:lvl6pPr>
      <a:lvl7pPr marL="1465263" indent="-185738" algn="l" rtl="0" fontAlgn="base">
        <a:spcBef>
          <a:spcPct val="20000"/>
        </a:spcBef>
        <a:spcAft>
          <a:spcPct val="0"/>
        </a:spcAft>
        <a:buClr>
          <a:srgbClr val="FF0000"/>
        </a:buClr>
        <a:buChar char="•"/>
        <a:defRPr sz="1700">
          <a:solidFill>
            <a:srgbClr val="726964"/>
          </a:solidFill>
          <a:latin typeface="Arial" charset="0"/>
          <a:cs typeface="+mn-cs"/>
        </a:defRPr>
      </a:lvl7pPr>
      <a:lvl8pPr marL="1922463" indent="-185738" algn="l" rtl="0" fontAlgn="base">
        <a:spcBef>
          <a:spcPct val="20000"/>
        </a:spcBef>
        <a:spcAft>
          <a:spcPct val="0"/>
        </a:spcAft>
        <a:buClr>
          <a:srgbClr val="FF0000"/>
        </a:buClr>
        <a:buChar char="•"/>
        <a:defRPr sz="1700">
          <a:solidFill>
            <a:srgbClr val="726964"/>
          </a:solidFill>
          <a:latin typeface="Arial" charset="0"/>
          <a:cs typeface="+mn-cs"/>
        </a:defRPr>
      </a:lvl8pPr>
      <a:lvl9pPr marL="2379663" indent="-185738" algn="l" rtl="0" fontAlgn="base">
        <a:spcBef>
          <a:spcPct val="20000"/>
        </a:spcBef>
        <a:spcAft>
          <a:spcPct val="0"/>
        </a:spcAft>
        <a:buClr>
          <a:srgbClr val="FF0000"/>
        </a:buClr>
        <a:buChar char="•"/>
        <a:defRPr sz="1700">
          <a:solidFill>
            <a:srgbClr val="726964"/>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357188" y="266700"/>
            <a:ext cx="3783012" cy="3381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6000" tIns="36000" rIns="36000" bIns="0" numCol="1" anchor="ctr" anchorCtr="0" compatLnSpc="1">
            <a:prstTxWarp prst="textNoShape">
              <a:avLst/>
            </a:prstTxWarp>
            <a:spAutoFit/>
          </a:bodyPr>
          <a:lstStyle/>
          <a:p>
            <a:pPr lvl="0"/>
            <a:r>
              <a:rPr lang="en-GB" smtClean="0"/>
              <a:t>CLICK TO EDIT MASTER</a:t>
            </a:r>
          </a:p>
        </p:txBody>
      </p:sp>
      <p:sp>
        <p:nvSpPr>
          <p:cNvPr id="124931" name="Rectangle 3"/>
          <p:cNvSpPr>
            <a:spLocks noGrp="1" noChangeArrowheads="1"/>
          </p:cNvSpPr>
          <p:nvPr>
            <p:ph type="body" idx="1"/>
          </p:nvPr>
        </p:nvSpPr>
        <p:spPr bwMode="auto">
          <a:xfrm>
            <a:off x="357188" y="1341438"/>
            <a:ext cx="8440737" cy="471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24932" name="Rectangle 4"/>
          <p:cNvSpPr>
            <a:spLocks noGrp="1" noChangeArrowheads="1"/>
          </p:cNvSpPr>
          <p:nvPr>
            <p:ph type="ftr" sz="quarter" idx="3"/>
          </p:nvPr>
        </p:nvSpPr>
        <p:spPr bwMode="auto">
          <a:xfrm>
            <a:off x="357188" y="6456363"/>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900" b="1">
                <a:solidFill>
                  <a:srgbClr val="BBB1A5"/>
                </a:solidFill>
              </a:defRPr>
            </a:lvl1pPr>
          </a:lstStyle>
          <a:p>
            <a:pPr fontAlgn="base">
              <a:spcBef>
                <a:spcPct val="0"/>
              </a:spcBef>
              <a:spcAft>
                <a:spcPct val="0"/>
              </a:spcAft>
            </a:pPr>
            <a:r>
              <a:rPr lang="en-GB" dirty="0">
                <a:latin typeface="Arial" charset="0"/>
              </a:rPr>
              <a:t>© CITY &amp; GUILDS</a:t>
            </a:r>
          </a:p>
        </p:txBody>
      </p:sp>
      <p:sp>
        <p:nvSpPr>
          <p:cNvPr id="124933" name="Line 5"/>
          <p:cNvSpPr>
            <a:spLocks noChangeShapeType="1"/>
          </p:cNvSpPr>
          <p:nvPr/>
        </p:nvSpPr>
        <p:spPr bwMode="auto">
          <a:xfrm>
            <a:off x="357188" y="1125538"/>
            <a:ext cx="8432800" cy="0"/>
          </a:xfrm>
          <a:prstGeom prst="line">
            <a:avLst/>
          </a:prstGeom>
          <a:noFill/>
          <a:ln w="12700">
            <a:solidFill>
              <a:srgbClr val="BBB1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000000"/>
              </a:solidFill>
              <a:latin typeface="Arial" charset="0"/>
            </a:endParaRPr>
          </a:p>
        </p:txBody>
      </p:sp>
      <p:grpSp>
        <p:nvGrpSpPr>
          <p:cNvPr id="124947" name="Group 19"/>
          <p:cNvGrpSpPr>
            <a:grpSpLocks noChangeAspect="1"/>
          </p:cNvGrpSpPr>
          <p:nvPr/>
        </p:nvGrpSpPr>
        <p:grpSpPr bwMode="auto">
          <a:xfrm>
            <a:off x="7962900" y="369888"/>
            <a:ext cx="812800" cy="503237"/>
            <a:chOff x="1610" y="2840"/>
            <a:chExt cx="2130" cy="1318"/>
          </a:xfrm>
        </p:grpSpPr>
        <p:sp>
          <p:nvSpPr>
            <p:cNvPr id="124948" name="Freeform 20"/>
            <p:cNvSpPr>
              <a:spLocks noChangeAspect="1" noEditPoints="1"/>
            </p:cNvSpPr>
            <p:nvPr/>
          </p:nvSpPr>
          <p:spPr bwMode="auto">
            <a:xfrm>
              <a:off x="2891" y="2840"/>
              <a:ext cx="849" cy="713"/>
            </a:xfrm>
            <a:custGeom>
              <a:avLst/>
              <a:gdLst>
                <a:gd name="T0" fmla="*/ 613 w 634"/>
                <a:gd name="T1" fmla="*/ 369 h 532"/>
                <a:gd name="T2" fmla="*/ 603 w 634"/>
                <a:gd name="T3" fmla="*/ 382 h 532"/>
                <a:gd name="T4" fmla="*/ 576 w 634"/>
                <a:gd name="T5" fmla="*/ 397 h 532"/>
                <a:gd name="T6" fmla="*/ 511 w 634"/>
                <a:gd name="T7" fmla="*/ 406 h 532"/>
                <a:gd name="T8" fmla="*/ 481 w 634"/>
                <a:gd name="T9" fmla="*/ 392 h 532"/>
                <a:gd name="T10" fmla="*/ 380 w 634"/>
                <a:gd name="T11" fmla="*/ 389 h 532"/>
                <a:gd name="T12" fmla="*/ 401 w 634"/>
                <a:gd name="T13" fmla="*/ 502 h 532"/>
                <a:gd name="T14" fmla="*/ 452 w 634"/>
                <a:gd name="T15" fmla="*/ 501 h 532"/>
                <a:gd name="T16" fmla="*/ 464 w 634"/>
                <a:gd name="T17" fmla="*/ 526 h 532"/>
                <a:gd name="T18" fmla="*/ 367 w 634"/>
                <a:gd name="T19" fmla="*/ 532 h 532"/>
                <a:gd name="T20" fmla="*/ 340 w 634"/>
                <a:gd name="T21" fmla="*/ 485 h 532"/>
                <a:gd name="T22" fmla="*/ 320 w 634"/>
                <a:gd name="T23" fmla="*/ 429 h 532"/>
                <a:gd name="T24" fmla="*/ 253 w 634"/>
                <a:gd name="T25" fmla="*/ 473 h 532"/>
                <a:gd name="T26" fmla="*/ 195 w 634"/>
                <a:gd name="T27" fmla="*/ 499 h 532"/>
                <a:gd name="T28" fmla="*/ 232 w 634"/>
                <a:gd name="T29" fmla="*/ 499 h 532"/>
                <a:gd name="T30" fmla="*/ 247 w 634"/>
                <a:gd name="T31" fmla="*/ 516 h 532"/>
                <a:gd name="T32" fmla="*/ 243 w 634"/>
                <a:gd name="T33" fmla="*/ 532 h 532"/>
                <a:gd name="T34" fmla="*/ 159 w 634"/>
                <a:gd name="T35" fmla="*/ 491 h 532"/>
                <a:gd name="T36" fmla="*/ 156 w 634"/>
                <a:gd name="T37" fmla="*/ 458 h 532"/>
                <a:gd name="T38" fmla="*/ 235 w 634"/>
                <a:gd name="T39" fmla="*/ 376 h 532"/>
                <a:gd name="T40" fmla="*/ 110 w 634"/>
                <a:gd name="T41" fmla="*/ 181 h 532"/>
                <a:gd name="T42" fmla="*/ 280 w 634"/>
                <a:gd name="T43" fmla="*/ 87 h 532"/>
                <a:gd name="T44" fmla="*/ 300 w 634"/>
                <a:gd name="T45" fmla="*/ 249 h 532"/>
                <a:gd name="T46" fmla="*/ 261 w 634"/>
                <a:gd name="T47" fmla="*/ 274 h 532"/>
                <a:gd name="T48" fmla="*/ 151 w 634"/>
                <a:gd name="T49" fmla="*/ 207 h 532"/>
                <a:gd name="T50" fmla="*/ 227 w 634"/>
                <a:gd name="T51" fmla="*/ 345 h 532"/>
                <a:gd name="T52" fmla="*/ 357 w 634"/>
                <a:gd name="T53" fmla="*/ 291 h 532"/>
                <a:gd name="T54" fmla="*/ 323 w 634"/>
                <a:gd name="T55" fmla="*/ 268 h 532"/>
                <a:gd name="T56" fmla="*/ 347 w 634"/>
                <a:gd name="T57" fmla="*/ 187 h 532"/>
                <a:gd name="T58" fmla="*/ 334 w 634"/>
                <a:gd name="T59" fmla="*/ 136 h 532"/>
                <a:gd name="T60" fmla="*/ 434 w 634"/>
                <a:gd name="T61" fmla="*/ 109 h 532"/>
                <a:gd name="T62" fmla="*/ 504 w 634"/>
                <a:gd name="T63" fmla="*/ 133 h 532"/>
                <a:gd name="T64" fmla="*/ 529 w 634"/>
                <a:gd name="T65" fmla="*/ 182 h 532"/>
                <a:gd name="T66" fmla="*/ 484 w 634"/>
                <a:gd name="T67" fmla="*/ 183 h 532"/>
                <a:gd name="T68" fmla="*/ 536 w 634"/>
                <a:gd name="T69" fmla="*/ 195 h 532"/>
                <a:gd name="T70" fmla="*/ 492 w 634"/>
                <a:gd name="T71" fmla="*/ 193 h 532"/>
                <a:gd name="T72" fmla="*/ 518 w 634"/>
                <a:gd name="T73" fmla="*/ 207 h 532"/>
                <a:gd name="T74" fmla="*/ 509 w 634"/>
                <a:gd name="T75" fmla="*/ 239 h 532"/>
                <a:gd name="T76" fmla="*/ 530 w 634"/>
                <a:gd name="T77" fmla="*/ 273 h 532"/>
                <a:gd name="T78" fmla="*/ 563 w 634"/>
                <a:gd name="T79" fmla="*/ 238 h 532"/>
                <a:gd name="T80" fmla="*/ 596 w 634"/>
                <a:gd name="T81" fmla="*/ 211 h 532"/>
                <a:gd name="T82" fmla="*/ 619 w 634"/>
                <a:gd name="T83" fmla="*/ 230 h 532"/>
                <a:gd name="T84" fmla="*/ 620 w 634"/>
                <a:gd name="T85" fmla="*/ 268 h 532"/>
                <a:gd name="T86" fmla="*/ 582 w 634"/>
                <a:gd name="T87" fmla="*/ 292 h 532"/>
                <a:gd name="T88" fmla="*/ 584 w 634"/>
                <a:gd name="T89" fmla="*/ 316 h 532"/>
                <a:gd name="T90" fmla="*/ 515 w 634"/>
                <a:gd name="T91" fmla="*/ 330 h 532"/>
                <a:gd name="T92" fmla="*/ 602 w 634"/>
                <a:gd name="T93" fmla="*/ 338 h 532"/>
                <a:gd name="T94" fmla="*/ 120 w 634"/>
                <a:gd name="T95" fmla="*/ 86 h 532"/>
                <a:gd name="T96" fmla="*/ 171 w 634"/>
                <a:gd name="T97" fmla="*/ 34 h 532"/>
                <a:gd name="T98" fmla="*/ 489 w 634"/>
                <a:gd name="T99" fmla="*/ 141 h 532"/>
                <a:gd name="T100" fmla="*/ 488 w 634"/>
                <a:gd name="T101" fmla="*/ 150 h 532"/>
                <a:gd name="T102" fmla="*/ 537 w 634"/>
                <a:gd name="T103" fmla="*/ 157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49" name="Freeform 21"/>
            <p:cNvSpPr>
              <a:spLocks noChangeAspect="1"/>
            </p:cNvSpPr>
            <p:nvPr/>
          </p:nvSpPr>
          <p:spPr bwMode="auto">
            <a:xfrm>
              <a:off x="1610" y="2843"/>
              <a:ext cx="432" cy="548"/>
            </a:xfrm>
            <a:custGeom>
              <a:avLst/>
              <a:gdLst>
                <a:gd name="T0" fmla="*/ 279 w 322"/>
                <a:gd name="T1" fmla="*/ 113 h 409"/>
                <a:gd name="T2" fmla="*/ 189 w 322"/>
                <a:gd name="T3" fmla="*/ 67 h 409"/>
                <a:gd name="T4" fmla="*/ 84 w 322"/>
                <a:gd name="T5" fmla="*/ 207 h 409"/>
                <a:gd name="T6" fmla="*/ 183 w 322"/>
                <a:gd name="T7" fmla="*/ 341 h 409"/>
                <a:gd name="T8" fmla="*/ 274 w 322"/>
                <a:gd name="T9" fmla="*/ 294 h 409"/>
                <a:gd name="T10" fmla="*/ 318 w 322"/>
                <a:gd name="T11" fmla="*/ 341 h 409"/>
                <a:gd name="T12" fmla="*/ 173 w 322"/>
                <a:gd name="T13" fmla="*/ 409 h 409"/>
                <a:gd name="T14" fmla="*/ 0 w 322"/>
                <a:gd name="T15" fmla="*/ 205 h 409"/>
                <a:gd name="T16" fmla="*/ 187 w 322"/>
                <a:gd name="T17" fmla="*/ 0 h 409"/>
                <a:gd name="T18" fmla="*/ 322 w 322"/>
                <a:gd name="T19" fmla="*/ 63 h 409"/>
                <a:gd name="T20" fmla="*/ 279 w 322"/>
                <a:gd name="T21" fmla="*/ 1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0" name="Freeform 22"/>
            <p:cNvSpPr>
              <a:spLocks noChangeAspect="1" noEditPoints="1"/>
            </p:cNvSpPr>
            <p:nvPr/>
          </p:nvSpPr>
          <p:spPr bwMode="auto">
            <a:xfrm>
              <a:off x="2097" y="2843"/>
              <a:ext cx="101" cy="537"/>
            </a:xfrm>
            <a:custGeom>
              <a:avLst/>
              <a:gdLst>
                <a:gd name="T0" fmla="*/ 0 w 179"/>
                <a:gd name="T1" fmla="*/ 163 h 947"/>
                <a:gd name="T2" fmla="*/ 0 w 179"/>
                <a:gd name="T3" fmla="*/ 0 h 947"/>
                <a:gd name="T4" fmla="*/ 179 w 179"/>
                <a:gd name="T5" fmla="*/ 0 h 947"/>
                <a:gd name="T6" fmla="*/ 179 w 179"/>
                <a:gd name="T7" fmla="*/ 163 h 947"/>
                <a:gd name="T8" fmla="*/ 0 w 179"/>
                <a:gd name="T9" fmla="*/ 163 h 947"/>
                <a:gd name="T10" fmla="*/ 2 w 179"/>
                <a:gd name="T11" fmla="*/ 947 h 947"/>
                <a:gd name="T12" fmla="*/ 2 w 179"/>
                <a:gd name="T13" fmla="*/ 227 h 947"/>
                <a:gd name="T14" fmla="*/ 175 w 179"/>
                <a:gd name="T15" fmla="*/ 227 h 947"/>
                <a:gd name="T16" fmla="*/ 175 w 179"/>
                <a:gd name="T17" fmla="*/ 947 h 947"/>
                <a:gd name="T18" fmla="*/ 2 w 179"/>
                <a:gd name="T19" fmla="*/ 947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1" name="Freeform 23"/>
            <p:cNvSpPr>
              <a:spLocks noChangeAspect="1"/>
            </p:cNvSpPr>
            <p:nvPr/>
          </p:nvSpPr>
          <p:spPr bwMode="auto">
            <a:xfrm>
              <a:off x="2238" y="2843"/>
              <a:ext cx="270" cy="545"/>
            </a:xfrm>
            <a:custGeom>
              <a:avLst/>
              <a:gdLst>
                <a:gd name="T0" fmla="*/ 120 w 201"/>
                <a:gd name="T1" fmla="*/ 407 h 407"/>
                <a:gd name="T2" fmla="*/ 39 w 201"/>
                <a:gd name="T3" fmla="*/ 327 h 407"/>
                <a:gd name="T4" fmla="*/ 39 w 201"/>
                <a:gd name="T5" fmla="*/ 155 h 407"/>
                <a:gd name="T6" fmla="*/ 0 w 201"/>
                <a:gd name="T7" fmla="*/ 155 h 407"/>
                <a:gd name="T8" fmla="*/ 0 w 201"/>
                <a:gd name="T9" fmla="*/ 96 h 407"/>
                <a:gd name="T10" fmla="*/ 40 w 201"/>
                <a:gd name="T11" fmla="*/ 96 h 407"/>
                <a:gd name="T12" fmla="*/ 42 w 201"/>
                <a:gd name="T13" fmla="*/ 15 h 407"/>
                <a:gd name="T14" fmla="*/ 114 w 201"/>
                <a:gd name="T15" fmla="*/ 0 h 407"/>
                <a:gd name="T16" fmla="*/ 114 w 201"/>
                <a:gd name="T17" fmla="*/ 96 h 407"/>
                <a:gd name="T18" fmla="*/ 175 w 201"/>
                <a:gd name="T19" fmla="*/ 96 h 407"/>
                <a:gd name="T20" fmla="*/ 175 w 201"/>
                <a:gd name="T21" fmla="*/ 155 h 407"/>
                <a:gd name="T22" fmla="*/ 114 w 201"/>
                <a:gd name="T23" fmla="*/ 155 h 407"/>
                <a:gd name="T24" fmla="*/ 114 w 201"/>
                <a:gd name="T25" fmla="*/ 302 h 407"/>
                <a:gd name="T26" fmla="*/ 115 w 201"/>
                <a:gd name="T27" fmla="*/ 327 h 407"/>
                <a:gd name="T28" fmla="*/ 140 w 201"/>
                <a:gd name="T29" fmla="*/ 345 h 407"/>
                <a:gd name="T30" fmla="*/ 183 w 201"/>
                <a:gd name="T31" fmla="*/ 326 h 407"/>
                <a:gd name="T32" fmla="*/ 201 w 201"/>
                <a:gd name="T33" fmla="*/ 378 h 407"/>
                <a:gd name="T34" fmla="*/ 120 w 201"/>
                <a:gd name="T35" fmla="*/ 407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2" name="Freeform 24"/>
            <p:cNvSpPr>
              <a:spLocks noChangeAspect="1"/>
            </p:cNvSpPr>
            <p:nvPr/>
          </p:nvSpPr>
          <p:spPr bwMode="auto">
            <a:xfrm>
              <a:off x="2499" y="2972"/>
              <a:ext cx="401" cy="579"/>
            </a:xfrm>
            <a:custGeom>
              <a:avLst/>
              <a:gdLst>
                <a:gd name="T0" fmla="*/ 118 w 300"/>
                <a:gd name="T1" fmla="*/ 433 h 433"/>
                <a:gd name="T2" fmla="*/ 42 w 300"/>
                <a:gd name="T3" fmla="*/ 433 h 433"/>
                <a:gd name="T4" fmla="*/ 102 w 300"/>
                <a:gd name="T5" fmla="*/ 299 h 433"/>
                <a:gd name="T6" fmla="*/ 0 w 300"/>
                <a:gd name="T7" fmla="*/ 0 h 433"/>
                <a:gd name="T8" fmla="*/ 82 w 300"/>
                <a:gd name="T9" fmla="*/ 0 h 433"/>
                <a:gd name="T10" fmla="*/ 129 w 300"/>
                <a:gd name="T11" fmla="*/ 169 h 433"/>
                <a:gd name="T12" fmla="*/ 139 w 300"/>
                <a:gd name="T13" fmla="*/ 210 h 433"/>
                <a:gd name="T14" fmla="*/ 151 w 300"/>
                <a:gd name="T15" fmla="*/ 180 h 433"/>
                <a:gd name="T16" fmla="*/ 221 w 300"/>
                <a:gd name="T17" fmla="*/ 0 h 433"/>
                <a:gd name="T18" fmla="*/ 300 w 300"/>
                <a:gd name="T19" fmla="*/ 0 h 433"/>
                <a:gd name="T20" fmla="*/ 118 w 300"/>
                <a:gd name="T21"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3" name="Freeform 25"/>
            <p:cNvSpPr>
              <a:spLocks noChangeAspect="1" noEditPoints="1"/>
            </p:cNvSpPr>
            <p:nvPr/>
          </p:nvSpPr>
          <p:spPr bwMode="auto">
            <a:xfrm>
              <a:off x="2883" y="3604"/>
              <a:ext cx="393" cy="550"/>
            </a:xfrm>
            <a:custGeom>
              <a:avLst/>
              <a:gdLst>
                <a:gd name="T0" fmla="*/ 221 w 293"/>
                <a:gd name="T1" fmla="*/ 405 h 411"/>
                <a:gd name="T2" fmla="*/ 218 w 293"/>
                <a:gd name="T3" fmla="*/ 354 h 411"/>
                <a:gd name="T4" fmla="*/ 115 w 293"/>
                <a:gd name="T5" fmla="*/ 411 h 411"/>
                <a:gd name="T6" fmla="*/ 0 w 293"/>
                <a:gd name="T7" fmla="*/ 253 h 411"/>
                <a:gd name="T8" fmla="*/ 130 w 293"/>
                <a:gd name="T9" fmla="*/ 89 h 411"/>
                <a:gd name="T10" fmla="*/ 214 w 293"/>
                <a:gd name="T11" fmla="*/ 126 h 411"/>
                <a:gd name="T12" fmla="*/ 213 w 293"/>
                <a:gd name="T13" fmla="*/ 89 h 411"/>
                <a:gd name="T14" fmla="*/ 213 w 293"/>
                <a:gd name="T15" fmla="*/ 0 h 411"/>
                <a:gd name="T16" fmla="*/ 289 w 293"/>
                <a:gd name="T17" fmla="*/ 0 h 411"/>
                <a:gd name="T18" fmla="*/ 289 w 293"/>
                <a:gd name="T19" fmla="*/ 348 h 411"/>
                <a:gd name="T20" fmla="*/ 290 w 293"/>
                <a:gd name="T21" fmla="*/ 369 h 411"/>
                <a:gd name="T22" fmla="*/ 293 w 293"/>
                <a:gd name="T23" fmla="*/ 405 h 411"/>
                <a:gd name="T24" fmla="*/ 221 w 293"/>
                <a:gd name="T25" fmla="*/ 405 h 411"/>
                <a:gd name="T26" fmla="*/ 211 w 293"/>
                <a:gd name="T27" fmla="*/ 202 h 411"/>
                <a:gd name="T28" fmla="*/ 147 w 293"/>
                <a:gd name="T29" fmla="*/ 148 h 411"/>
                <a:gd name="T30" fmla="*/ 76 w 293"/>
                <a:gd name="T31" fmla="*/ 249 h 411"/>
                <a:gd name="T32" fmla="*/ 133 w 293"/>
                <a:gd name="T33" fmla="*/ 347 h 411"/>
                <a:gd name="T34" fmla="*/ 195 w 293"/>
                <a:gd name="T35" fmla="*/ 312 h 411"/>
                <a:gd name="T36" fmla="*/ 216 w 293"/>
                <a:gd name="T37" fmla="*/ 241 h 411"/>
                <a:gd name="T38" fmla="*/ 211 w 293"/>
                <a:gd name="T39" fmla="*/ 20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4" name="Freeform 26"/>
            <p:cNvSpPr>
              <a:spLocks noChangeAspect="1"/>
            </p:cNvSpPr>
            <p:nvPr/>
          </p:nvSpPr>
          <p:spPr bwMode="auto">
            <a:xfrm>
              <a:off x="1610" y="3604"/>
              <a:ext cx="450" cy="554"/>
            </a:xfrm>
            <a:custGeom>
              <a:avLst/>
              <a:gdLst>
                <a:gd name="T0" fmla="*/ 293 w 336"/>
                <a:gd name="T1" fmla="*/ 112 h 414"/>
                <a:gd name="T2" fmla="*/ 199 w 336"/>
                <a:gd name="T3" fmla="*/ 66 h 414"/>
                <a:gd name="T4" fmla="*/ 84 w 336"/>
                <a:gd name="T5" fmla="*/ 206 h 414"/>
                <a:gd name="T6" fmla="*/ 198 w 336"/>
                <a:gd name="T7" fmla="*/ 350 h 414"/>
                <a:gd name="T8" fmla="*/ 263 w 336"/>
                <a:gd name="T9" fmla="*/ 333 h 414"/>
                <a:gd name="T10" fmla="*/ 263 w 336"/>
                <a:gd name="T11" fmla="*/ 253 h 414"/>
                <a:gd name="T12" fmla="*/ 263 w 336"/>
                <a:gd name="T13" fmla="*/ 216 h 414"/>
                <a:gd name="T14" fmla="*/ 334 w 336"/>
                <a:gd name="T15" fmla="*/ 216 h 414"/>
                <a:gd name="T16" fmla="*/ 334 w 336"/>
                <a:gd name="T17" fmla="*/ 373 h 414"/>
                <a:gd name="T18" fmla="*/ 189 w 336"/>
                <a:gd name="T19" fmla="*/ 414 h 414"/>
                <a:gd name="T20" fmla="*/ 0 w 336"/>
                <a:gd name="T21" fmla="*/ 208 h 414"/>
                <a:gd name="T22" fmla="*/ 192 w 336"/>
                <a:gd name="T23" fmla="*/ 0 h 414"/>
                <a:gd name="T24" fmla="*/ 336 w 336"/>
                <a:gd name="T25" fmla="*/ 64 h 414"/>
                <a:gd name="T26" fmla="*/ 293 w 336"/>
                <a:gd name="T27" fmla="*/ 11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5" name="Freeform 27"/>
            <p:cNvSpPr>
              <a:spLocks noChangeAspect="1"/>
            </p:cNvSpPr>
            <p:nvPr/>
          </p:nvSpPr>
          <p:spPr bwMode="auto">
            <a:xfrm>
              <a:off x="2126" y="3735"/>
              <a:ext cx="363" cy="422"/>
            </a:xfrm>
            <a:custGeom>
              <a:avLst/>
              <a:gdLst>
                <a:gd name="T0" fmla="*/ 197 w 271"/>
                <a:gd name="T1" fmla="*/ 307 h 315"/>
                <a:gd name="T2" fmla="*/ 195 w 271"/>
                <a:gd name="T3" fmla="*/ 277 h 315"/>
                <a:gd name="T4" fmla="*/ 195 w 271"/>
                <a:gd name="T5" fmla="*/ 263 h 315"/>
                <a:gd name="T6" fmla="*/ 90 w 271"/>
                <a:gd name="T7" fmla="*/ 315 h 315"/>
                <a:gd name="T8" fmla="*/ 0 w 271"/>
                <a:gd name="T9" fmla="*/ 222 h 315"/>
                <a:gd name="T10" fmla="*/ 0 w 271"/>
                <a:gd name="T11" fmla="*/ 0 h 315"/>
                <a:gd name="T12" fmla="*/ 76 w 271"/>
                <a:gd name="T13" fmla="*/ 0 h 315"/>
                <a:gd name="T14" fmla="*/ 76 w 271"/>
                <a:gd name="T15" fmla="*/ 200 h 315"/>
                <a:gd name="T16" fmla="*/ 111 w 271"/>
                <a:gd name="T17" fmla="*/ 248 h 315"/>
                <a:gd name="T18" fmla="*/ 191 w 271"/>
                <a:gd name="T19" fmla="*/ 155 h 315"/>
                <a:gd name="T20" fmla="*/ 191 w 271"/>
                <a:gd name="T21" fmla="*/ 0 h 315"/>
                <a:gd name="T22" fmla="*/ 267 w 271"/>
                <a:gd name="T23" fmla="*/ 0 h 315"/>
                <a:gd name="T24" fmla="*/ 267 w 271"/>
                <a:gd name="T25" fmla="*/ 247 h 315"/>
                <a:gd name="T26" fmla="*/ 268 w 271"/>
                <a:gd name="T27" fmla="*/ 273 h 315"/>
                <a:gd name="T28" fmla="*/ 271 w 271"/>
                <a:gd name="T29" fmla="*/ 307 h 315"/>
                <a:gd name="T30" fmla="*/ 197 w 271"/>
                <a:gd name="T31" fmla="*/ 307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6" name="Freeform 28"/>
            <p:cNvSpPr>
              <a:spLocks noChangeAspect="1" noEditPoints="1"/>
            </p:cNvSpPr>
            <p:nvPr/>
          </p:nvSpPr>
          <p:spPr bwMode="auto">
            <a:xfrm>
              <a:off x="2551" y="3602"/>
              <a:ext cx="103" cy="544"/>
            </a:xfrm>
            <a:custGeom>
              <a:avLst/>
              <a:gdLst>
                <a:gd name="T0" fmla="*/ 0 w 182"/>
                <a:gd name="T1" fmla="*/ 165 h 959"/>
                <a:gd name="T2" fmla="*/ 0 w 182"/>
                <a:gd name="T3" fmla="*/ 0 h 959"/>
                <a:gd name="T4" fmla="*/ 182 w 182"/>
                <a:gd name="T5" fmla="*/ 0 h 959"/>
                <a:gd name="T6" fmla="*/ 182 w 182"/>
                <a:gd name="T7" fmla="*/ 165 h 959"/>
                <a:gd name="T8" fmla="*/ 0 w 182"/>
                <a:gd name="T9" fmla="*/ 165 h 959"/>
                <a:gd name="T10" fmla="*/ 2 w 182"/>
                <a:gd name="T11" fmla="*/ 959 h 959"/>
                <a:gd name="T12" fmla="*/ 2 w 182"/>
                <a:gd name="T13" fmla="*/ 234 h 959"/>
                <a:gd name="T14" fmla="*/ 177 w 182"/>
                <a:gd name="T15" fmla="*/ 234 h 959"/>
                <a:gd name="T16" fmla="*/ 177 w 182"/>
                <a:gd name="T17" fmla="*/ 959 h 959"/>
                <a:gd name="T18" fmla="*/ 2 w 182"/>
                <a:gd name="T19" fmla="*/ 959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7" name="Rectangle 29"/>
            <p:cNvSpPr>
              <a:spLocks noChangeAspect="1" noChangeArrowheads="1"/>
            </p:cNvSpPr>
            <p:nvPr/>
          </p:nvSpPr>
          <p:spPr bwMode="auto">
            <a:xfrm>
              <a:off x="2723" y="3602"/>
              <a:ext cx="101" cy="5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8" name="Freeform 30"/>
            <p:cNvSpPr>
              <a:spLocks noChangeAspect="1"/>
            </p:cNvSpPr>
            <p:nvPr/>
          </p:nvSpPr>
          <p:spPr bwMode="auto">
            <a:xfrm>
              <a:off x="3321" y="3724"/>
              <a:ext cx="320" cy="433"/>
            </a:xfrm>
            <a:custGeom>
              <a:avLst/>
              <a:gdLst>
                <a:gd name="T0" fmla="*/ 117 w 239"/>
                <a:gd name="T1" fmla="*/ 323 h 323"/>
                <a:gd name="T2" fmla="*/ 0 w 239"/>
                <a:gd name="T3" fmla="*/ 292 h 323"/>
                <a:gd name="T4" fmla="*/ 24 w 239"/>
                <a:gd name="T5" fmla="*/ 235 h 323"/>
                <a:gd name="T6" fmla="*/ 113 w 239"/>
                <a:gd name="T7" fmla="*/ 265 h 323"/>
                <a:gd name="T8" fmla="*/ 162 w 239"/>
                <a:gd name="T9" fmla="*/ 229 h 323"/>
                <a:gd name="T10" fmla="*/ 113 w 239"/>
                <a:gd name="T11" fmla="*/ 191 h 323"/>
                <a:gd name="T12" fmla="*/ 50 w 239"/>
                <a:gd name="T13" fmla="*/ 175 h 323"/>
                <a:gd name="T14" fmla="*/ 13 w 239"/>
                <a:gd name="T15" fmla="*/ 103 h 323"/>
                <a:gd name="T16" fmla="*/ 133 w 239"/>
                <a:gd name="T17" fmla="*/ 0 h 323"/>
                <a:gd name="T18" fmla="*/ 239 w 239"/>
                <a:gd name="T19" fmla="*/ 26 h 323"/>
                <a:gd name="T20" fmla="*/ 219 w 239"/>
                <a:gd name="T21" fmla="*/ 86 h 323"/>
                <a:gd name="T22" fmla="*/ 136 w 239"/>
                <a:gd name="T23" fmla="*/ 60 h 323"/>
                <a:gd name="T24" fmla="*/ 89 w 239"/>
                <a:gd name="T25" fmla="*/ 95 h 323"/>
                <a:gd name="T26" fmla="*/ 102 w 239"/>
                <a:gd name="T27" fmla="*/ 118 h 323"/>
                <a:gd name="T28" fmla="*/ 118 w 239"/>
                <a:gd name="T29" fmla="*/ 123 h 323"/>
                <a:gd name="T30" fmla="*/ 138 w 239"/>
                <a:gd name="T31" fmla="*/ 126 h 323"/>
                <a:gd name="T32" fmla="*/ 239 w 239"/>
                <a:gd name="T33" fmla="*/ 218 h 323"/>
                <a:gd name="T34" fmla="*/ 117 w 239"/>
                <a:gd name="T35" fmla="*/ 32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grpSp>
    </p:spTree>
    <p:extLst>
      <p:ext uri="{BB962C8B-B14F-4D97-AF65-F5344CB8AC3E}">
        <p14:creationId xmlns:p14="http://schemas.microsoft.com/office/powerpoint/2010/main" val="3993487481"/>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fontAlgn="base">
        <a:lnSpc>
          <a:spcPct val="90000"/>
        </a:lnSpc>
        <a:spcBef>
          <a:spcPct val="0"/>
        </a:spcBef>
        <a:spcAft>
          <a:spcPct val="0"/>
        </a:spcAft>
        <a:defRPr sz="2200">
          <a:solidFill>
            <a:schemeClr val="bg1"/>
          </a:solidFill>
          <a:latin typeface="+mj-lt"/>
          <a:ea typeface="+mj-ea"/>
          <a:cs typeface="+mj-cs"/>
        </a:defRPr>
      </a:lvl1pPr>
      <a:lvl2pPr algn="l" rtl="0" fontAlgn="base">
        <a:lnSpc>
          <a:spcPct val="90000"/>
        </a:lnSpc>
        <a:spcBef>
          <a:spcPct val="0"/>
        </a:spcBef>
        <a:spcAft>
          <a:spcPct val="0"/>
        </a:spcAft>
        <a:defRPr sz="2200">
          <a:solidFill>
            <a:schemeClr val="bg1"/>
          </a:solidFill>
          <a:latin typeface="Arial Black" pitchFamily="34" charset="0"/>
          <a:cs typeface="Arial" charset="0"/>
        </a:defRPr>
      </a:lvl2pPr>
      <a:lvl3pPr algn="l" rtl="0" fontAlgn="base">
        <a:lnSpc>
          <a:spcPct val="90000"/>
        </a:lnSpc>
        <a:spcBef>
          <a:spcPct val="0"/>
        </a:spcBef>
        <a:spcAft>
          <a:spcPct val="0"/>
        </a:spcAft>
        <a:defRPr sz="2200">
          <a:solidFill>
            <a:schemeClr val="bg1"/>
          </a:solidFill>
          <a:latin typeface="Arial Black" pitchFamily="34" charset="0"/>
          <a:cs typeface="Arial" charset="0"/>
        </a:defRPr>
      </a:lvl3pPr>
      <a:lvl4pPr algn="l" rtl="0" fontAlgn="base">
        <a:lnSpc>
          <a:spcPct val="90000"/>
        </a:lnSpc>
        <a:spcBef>
          <a:spcPct val="0"/>
        </a:spcBef>
        <a:spcAft>
          <a:spcPct val="0"/>
        </a:spcAft>
        <a:defRPr sz="2200">
          <a:solidFill>
            <a:schemeClr val="bg1"/>
          </a:solidFill>
          <a:latin typeface="Arial Black" pitchFamily="34" charset="0"/>
          <a:cs typeface="Arial" charset="0"/>
        </a:defRPr>
      </a:lvl4pPr>
      <a:lvl5pPr algn="l" rtl="0" fontAlgn="base">
        <a:lnSpc>
          <a:spcPct val="90000"/>
        </a:lnSpc>
        <a:spcBef>
          <a:spcPct val="0"/>
        </a:spcBef>
        <a:spcAft>
          <a:spcPct val="0"/>
        </a:spcAft>
        <a:defRPr sz="2200">
          <a:solidFill>
            <a:schemeClr val="bg1"/>
          </a:solidFill>
          <a:latin typeface="Arial Black" pitchFamily="34" charset="0"/>
          <a:cs typeface="Arial"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charset="0"/>
        </a:defRPr>
      </a:lvl9pPr>
    </p:titleStyle>
    <p:bodyStyle>
      <a:lvl1pPr algn="l" rtl="0" fontAlgn="base">
        <a:spcBef>
          <a:spcPct val="20000"/>
        </a:spcBef>
        <a:spcAft>
          <a:spcPct val="20000"/>
        </a:spcAft>
        <a:defRPr sz="1700">
          <a:solidFill>
            <a:srgbClr val="14A9DE"/>
          </a:solidFill>
          <a:latin typeface="+mn-lt"/>
          <a:ea typeface="+mn-ea"/>
          <a:cs typeface="+mn-cs"/>
        </a:defRPr>
      </a:lvl1pPr>
      <a:lvl2pPr marL="1588" algn="l" rtl="0" fontAlgn="base">
        <a:spcBef>
          <a:spcPct val="20000"/>
        </a:spcBef>
        <a:spcAft>
          <a:spcPct val="0"/>
        </a:spcAft>
        <a:buClr>
          <a:srgbClr val="FF0000"/>
        </a:buClr>
        <a:defRPr sz="1700">
          <a:solidFill>
            <a:srgbClr val="14A9DE"/>
          </a:solidFill>
          <a:latin typeface="Arial" charset="0"/>
          <a:cs typeface="+mn-cs"/>
        </a:defRPr>
      </a:lvl2pPr>
      <a:lvl3pPr marL="198438" indent="-195263" algn="l" rtl="0" fontAlgn="base">
        <a:spcBef>
          <a:spcPct val="20000"/>
        </a:spcBef>
        <a:spcAft>
          <a:spcPct val="0"/>
        </a:spcAft>
        <a:buClr>
          <a:srgbClr val="FF0000"/>
        </a:buClr>
        <a:buChar char="•"/>
        <a:defRPr sz="1700">
          <a:solidFill>
            <a:srgbClr val="726964"/>
          </a:solidFill>
          <a:latin typeface="Arial" charset="0"/>
          <a:cs typeface="+mn-cs"/>
        </a:defRPr>
      </a:lvl3pPr>
      <a:lvl4pPr marL="363538" indent="-163513" algn="l" rtl="0" fontAlgn="base">
        <a:spcBef>
          <a:spcPct val="20000"/>
        </a:spcBef>
        <a:spcAft>
          <a:spcPct val="0"/>
        </a:spcAft>
        <a:buClr>
          <a:srgbClr val="FF0000"/>
        </a:buClr>
        <a:buChar char="•"/>
        <a:defRPr sz="1700">
          <a:solidFill>
            <a:srgbClr val="726964"/>
          </a:solidFill>
          <a:latin typeface="Arial" charset="0"/>
          <a:cs typeface="+mn-cs"/>
        </a:defRPr>
      </a:lvl4pPr>
      <a:lvl5pPr marL="550863" indent="-185738" algn="l" rtl="0" fontAlgn="base">
        <a:spcBef>
          <a:spcPct val="20000"/>
        </a:spcBef>
        <a:spcAft>
          <a:spcPct val="0"/>
        </a:spcAft>
        <a:buClr>
          <a:srgbClr val="FF0000"/>
        </a:buClr>
        <a:buChar char="•"/>
        <a:defRPr sz="1700">
          <a:solidFill>
            <a:srgbClr val="726964"/>
          </a:solidFill>
          <a:latin typeface="Arial" charset="0"/>
          <a:cs typeface="+mn-cs"/>
        </a:defRPr>
      </a:lvl5pPr>
      <a:lvl6pPr marL="1008063" indent="-185738" algn="l" rtl="0" fontAlgn="base">
        <a:spcBef>
          <a:spcPct val="20000"/>
        </a:spcBef>
        <a:spcAft>
          <a:spcPct val="0"/>
        </a:spcAft>
        <a:buClr>
          <a:srgbClr val="FF0000"/>
        </a:buClr>
        <a:buChar char="•"/>
        <a:defRPr sz="1700">
          <a:solidFill>
            <a:srgbClr val="726964"/>
          </a:solidFill>
          <a:latin typeface="Arial" charset="0"/>
          <a:cs typeface="+mn-cs"/>
        </a:defRPr>
      </a:lvl6pPr>
      <a:lvl7pPr marL="1465263" indent="-185738" algn="l" rtl="0" fontAlgn="base">
        <a:spcBef>
          <a:spcPct val="20000"/>
        </a:spcBef>
        <a:spcAft>
          <a:spcPct val="0"/>
        </a:spcAft>
        <a:buClr>
          <a:srgbClr val="FF0000"/>
        </a:buClr>
        <a:buChar char="•"/>
        <a:defRPr sz="1700">
          <a:solidFill>
            <a:srgbClr val="726964"/>
          </a:solidFill>
          <a:latin typeface="Arial" charset="0"/>
          <a:cs typeface="+mn-cs"/>
        </a:defRPr>
      </a:lvl7pPr>
      <a:lvl8pPr marL="1922463" indent="-185738" algn="l" rtl="0" fontAlgn="base">
        <a:spcBef>
          <a:spcPct val="20000"/>
        </a:spcBef>
        <a:spcAft>
          <a:spcPct val="0"/>
        </a:spcAft>
        <a:buClr>
          <a:srgbClr val="FF0000"/>
        </a:buClr>
        <a:buChar char="•"/>
        <a:defRPr sz="1700">
          <a:solidFill>
            <a:srgbClr val="726964"/>
          </a:solidFill>
          <a:latin typeface="Arial" charset="0"/>
          <a:cs typeface="+mn-cs"/>
        </a:defRPr>
      </a:lvl8pPr>
      <a:lvl9pPr marL="2379663" indent="-185738" algn="l" rtl="0" fontAlgn="base">
        <a:spcBef>
          <a:spcPct val="20000"/>
        </a:spcBef>
        <a:spcAft>
          <a:spcPct val="0"/>
        </a:spcAft>
        <a:buClr>
          <a:srgbClr val="FF0000"/>
        </a:buClr>
        <a:buChar char="•"/>
        <a:defRPr sz="1700">
          <a:solidFill>
            <a:srgbClr val="726964"/>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357188" y="266700"/>
            <a:ext cx="3783012" cy="3381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6000" tIns="36000" rIns="36000" bIns="0" numCol="1" anchor="ctr" anchorCtr="0" compatLnSpc="1">
            <a:prstTxWarp prst="textNoShape">
              <a:avLst/>
            </a:prstTxWarp>
            <a:spAutoFit/>
          </a:bodyPr>
          <a:lstStyle/>
          <a:p>
            <a:pPr lvl="0"/>
            <a:r>
              <a:rPr lang="en-GB" smtClean="0"/>
              <a:t>CLICK TO EDIT MASTER</a:t>
            </a:r>
          </a:p>
        </p:txBody>
      </p:sp>
      <p:sp>
        <p:nvSpPr>
          <p:cNvPr id="124931" name="Rectangle 3"/>
          <p:cNvSpPr>
            <a:spLocks noGrp="1" noChangeArrowheads="1"/>
          </p:cNvSpPr>
          <p:nvPr>
            <p:ph type="body" idx="1"/>
          </p:nvPr>
        </p:nvSpPr>
        <p:spPr bwMode="auto">
          <a:xfrm>
            <a:off x="357188" y="1341438"/>
            <a:ext cx="8440737" cy="471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24932" name="Rectangle 4"/>
          <p:cNvSpPr>
            <a:spLocks noGrp="1" noChangeArrowheads="1"/>
          </p:cNvSpPr>
          <p:nvPr>
            <p:ph type="ftr" sz="quarter" idx="3"/>
          </p:nvPr>
        </p:nvSpPr>
        <p:spPr bwMode="auto">
          <a:xfrm>
            <a:off x="357188" y="6456363"/>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900" b="1">
                <a:solidFill>
                  <a:srgbClr val="BBB1A5"/>
                </a:solidFill>
              </a:defRPr>
            </a:lvl1pPr>
          </a:lstStyle>
          <a:p>
            <a:pPr fontAlgn="base">
              <a:spcBef>
                <a:spcPct val="0"/>
              </a:spcBef>
              <a:spcAft>
                <a:spcPct val="0"/>
              </a:spcAft>
            </a:pPr>
            <a:r>
              <a:rPr lang="en-GB" dirty="0">
                <a:latin typeface="Arial" charset="0"/>
              </a:rPr>
              <a:t>© CITY &amp; GUILDS</a:t>
            </a:r>
          </a:p>
        </p:txBody>
      </p:sp>
      <p:sp>
        <p:nvSpPr>
          <p:cNvPr id="124933" name="Line 5"/>
          <p:cNvSpPr>
            <a:spLocks noChangeShapeType="1"/>
          </p:cNvSpPr>
          <p:nvPr/>
        </p:nvSpPr>
        <p:spPr bwMode="auto">
          <a:xfrm>
            <a:off x="357188" y="1125538"/>
            <a:ext cx="8432800" cy="0"/>
          </a:xfrm>
          <a:prstGeom prst="line">
            <a:avLst/>
          </a:prstGeom>
          <a:noFill/>
          <a:ln w="12700">
            <a:solidFill>
              <a:srgbClr val="BBB1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000000"/>
              </a:solidFill>
              <a:latin typeface="Arial" charset="0"/>
            </a:endParaRPr>
          </a:p>
        </p:txBody>
      </p:sp>
      <p:grpSp>
        <p:nvGrpSpPr>
          <p:cNvPr id="124947" name="Group 19"/>
          <p:cNvGrpSpPr>
            <a:grpSpLocks noChangeAspect="1"/>
          </p:cNvGrpSpPr>
          <p:nvPr/>
        </p:nvGrpSpPr>
        <p:grpSpPr bwMode="auto">
          <a:xfrm>
            <a:off x="7962900" y="369888"/>
            <a:ext cx="812800" cy="503237"/>
            <a:chOff x="1610" y="2840"/>
            <a:chExt cx="2130" cy="1318"/>
          </a:xfrm>
        </p:grpSpPr>
        <p:sp>
          <p:nvSpPr>
            <p:cNvPr id="124948" name="Freeform 20"/>
            <p:cNvSpPr>
              <a:spLocks noChangeAspect="1" noEditPoints="1"/>
            </p:cNvSpPr>
            <p:nvPr/>
          </p:nvSpPr>
          <p:spPr bwMode="auto">
            <a:xfrm>
              <a:off x="2891" y="2840"/>
              <a:ext cx="849" cy="713"/>
            </a:xfrm>
            <a:custGeom>
              <a:avLst/>
              <a:gdLst>
                <a:gd name="T0" fmla="*/ 613 w 634"/>
                <a:gd name="T1" fmla="*/ 369 h 532"/>
                <a:gd name="T2" fmla="*/ 603 w 634"/>
                <a:gd name="T3" fmla="*/ 382 h 532"/>
                <a:gd name="T4" fmla="*/ 576 w 634"/>
                <a:gd name="T5" fmla="*/ 397 h 532"/>
                <a:gd name="T6" fmla="*/ 511 w 634"/>
                <a:gd name="T7" fmla="*/ 406 h 532"/>
                <a:gd name="T8" fmla="*/ 481 w 634"/>
                <a:gd name="T9" fmla="*/ 392 h 532"/>
                <a:gd name="T10" fmla="*/ 380 w 634"/>
                <a:gd name="T11" fmla="*/ 389 h 532"/>
                <a:gd name="T12" fmla="*/ 401 w 634"/>
                <a:gd name="T13" fmla="*/ 502 h 532"/>
                <a:gd name="T14" fmla="*/ 452 w 634"/>
                <a:gd name="T15" fmla="*/ 501 h 532"/>
                <a:gd name="T16" fmla="*/ 464 w 634"/>
                <a:gd name="T17" fmla="*/ 526 h 532"/>
                <a:gd name="T18" fmla="*/ 367 w 634"/>
                <a:gd name="T19" fmla="*/ 532 h 532"/>
                <a:gd name="T20" fmla="*/ 340 w 634"/>
                <a:gd name="T21" fmla="*/ 485 h 532"/>
                <a:gd name="T22" fmla="*/ 320 w 634"/>
                <a:gd name="T23" fmla="*/ 429 h 532"/>
                <a:gd name="T24" fmla="*/ 253 w 634"/>
                <a:gd name="T25" fmla="*/ 473 h 532"/>
                <a:gd name="T26" fmla="*/ 195 w 634"/>
                <a:gd name="T27" fmla="*/ 499 h 532"/>
                <a:gd name="T28" fmla="*/ 232 w 634"/>
                <a:gd name="T29" fmla="*/ 499 h 532"/>
                <a:gd name="T30" fmla="*/ 247 w 634"/>
                <a:gd name="T31" fmla="*/ 516 h 532"/>
                <a:gd name="T32" fmla="*/ 243 w 634"/>
                <a:gd name="T33" fmla="*/ 532 h 532"/>
                <a:gd name="T34" fmla="*/ 159 w 634"/>
                <a:gd name="T35" fmla="*/ 491 h 532"/>
                <a:gd name="T36" fmla="*/ 156 w 634"/>
                <a:gd name="T37" fmla="*/ 458 h 532"/>
                <a:gd name="T38" fmla="*/ 235 w 634"/>
                <a:gd name="T39" fmla="*/ 376 h 532"/>
                <a:gd name="T40" fmla="*/ 110 w 634"/>
                <a:gd name="T41" fmla="*/ 181 h 532"/>
                <a:gd name="T42" fmla="*/ 280 w 634"/>
                <a:gd name="T43" fmla="*/ 87 h 532"/>
                <a:gd name="T44" fmla="*/ 300 w 634"/>
                <a:gd name="T45" fmla="*/ 249 h 532"/>
                <a:gd name="T46" fmla="*/ 261 w 634"/>
                <a:gd name="T47" fmla="*/ 274 h 532"/>
                <a:gd name="T48" fmla="*/ 151 w 634"/>
                <a:gd name="T49" fmla="*/ 207 h 532"/>
                <a:gd name="T50" fmla="*/ 227 w 634"/>
                <a:gd name="T51" fmla="*/ 345 h 532"/>
                <a:gd name="T52" fmla="*/ 357 w 634"/>
                <a:gd name="T53" fmla="*/ 291 h 532"/>
                <a:gd name="T54" fmla="*/ 323 w 634"/>
                <a:gd name="T55" fmla="*/ 268 h 532"/>
                <a:gd name="T56" fmla="*/ 347 w 634"/>
                <a:gd name="T57" fmla="*/ 187 h 532"/>
                <a:gd name="T58" fmla="*/ 334 w 634"/>
                <a:gd name="T59" fmla="*/ 136 h 532"/>
                <a:gd name="T60" fmla="*/ 434 w 634"/>
                <a:gd name="T61" fmla="*/ 109 h 532"/>
                <a:gd name="T62" fmla="*/ 504 w 634"/>
                <a:gd name="T63" fmla="*/ 133 h 532"/>
                <a:gd name="T64" fmla="*/ 529 w 634"/>
                <a:gd name="T65" fmla="*/ 182 h 532"/>
                <a:gd name="T66" fmla="*/ 484 w 634"/>
                <a:gd name="T67" fmla="*/ 183 h 532"/>
                <a:gd name="T68" fmla="*/ 536 w 634"/>
                <a:gd name="T69" fmla="*/ 195 h 532"/>
                <a:gd name="T70" fmla="*/ 492 w 634"/>
                <a:gd name="T71" fmla="*/ 193 h 532"/>
                <a:gd name="T72" fmla="*/ 518 w 634"/>
                <a:gd name="T73" fmla="*/ 207 h 532"/>
                <a:gd name="T74" fmla="*/ 509 w 634"/>
                <a:gd name="T75" fmla="*/ 239 h 532"/>
                <a:gd name="T76" fmla="*/ 530 w 634"/>
                <a:gd name="T77" fmla="*/ 273 h 532"/>
                <a:gd name="T78" fmla="*/ 563 w 634"/>
                <a:gd name="T79" fmla="*/ 238 h 532"/>
                <a:gd name="T80" fmla="*/ 596 w 634"/>
                <a:gd name="T81" fmla="*/ 211 h 532"/>
                <a:gd name="T82" fmla="*/ 619 w 634"/>
                <a:gd name="T83" fmla="*/ 230 h 532"/>
                <a:gd name="T84" fmla="*/ 620 w 634"/>
                <a:gd name="T85" fmla="*/ 268 h 532"/>
                <a:gd name="T86" fmla="*/ 582 w 634"/>
                <a:gd name="T87" fmla="*/ 292 h 532"/>
                <a:gd name="T88" fmla="*/ 584 w 634"/>
                <a:gd name="T89" fmla="*/ 316 h 532"/>
                <a:gd name="T90" fmla="*/ 515 w 634"/>
                <a:gd name="T91" fmla="*/ 330 h 532"/>
                <a:gd name="T92" fmla="*/ 602 w 634"/>
                <a:gd name="T93" fmla="*/ 338 h 532"/>
                <a:gd name="T94" fmla="*/ 120 w 634"/>
                <a:gd name="T95" fmla="*/ 86 h 532"/>
                <a:gd name="T96" fmla="*/ 171 w 634"/>
                <a:gd name="T97" fmla="*/ 34 h 532"/>
                <a:gd name="T98" fmla="*/ 489 w 634"/>
                <a:gd name="T99" fmla="*/ 141 h 532"/>
                <a:gd name="T100" fmla="*/ 488 w 634"/>
                <a:gd name="T101" fmla="*/ 150 h 532"/>
                <a:gd name="T102" fmla="*/ 537 w 634"/>
                <a:gd name="T103" fmla="*/ 157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49" name="Freeform 21"/>
            <p:cNvSpPr>
              <a:spLocks noChangeAspect="1"/>
            </p:cNvSpPr>
            <p:nvPr/>
          </p:nvSpPr>
          <p:spPr bwMode="auto">
            <a:xfrm>
              <a:off x="1610" y="2843"/>
              <a:ext cx="432" cy="548"/>
            </a:xfrm>
            <a:custGeom>
              <a:avLst/>
              <a:gdLst>
                <a:gd name="T0" fmla="*/ 279 w 322"/>
                <a:gd name="T1" fmla="*/ 113 h 409"/>
                <a:gd name="T2" fmla="*/ 189 w 322"/>
                <a:gd name="T3" fmla="*/ 67 h 409"/>
                <a:gd name="T4" fmla="*/ 84 w 322"/>
                <a:gd name="T5" fmla="*/ 207 h 409"/>
                <a:gd name="T6" fmla="*/ 183 w 322"/>
                <a:gd name="T7" fmla="*/ 341 h 409"/>
                <a:gd name="T8" fmla="*/ 274 w 322"/>
                <a:gd name="T9" fmla="*/ 294 h 409"/>
                <a:gd name="T10" fmla="*/ 318 w 322"/>
                <a:gd name="T11" fmla="*/ 341 h 409"/>
                <a:gd name="T12" fmla="*/ 173 w 322"/>
                <a:gd name="T13" fmla="*/ 409 h 409"/>
                <a:gd name="T14" fmla="*/ 0 w 322"/>
                <a:gd name="T15" fmla="*/ 205 h 409"/>
                <a:gd name="T16" fmla="*/ 187 w 322"/>
                <a:gd name="T17" fmla="*/ 0 h 409"/>
                <a:gd name="T18" fmla="*/ 322 w 322"/>
                <a:gd name="T19" fmla="*/ 63 h 409"/>
                <a:gd name="T20" fmla="*/ 279 w 322"/>
                <a:gd name="T21" fmla="*/ 1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0" name="Freeform 22"/>
            <p:cNvSpPr>
              <a:spLocks noChangeAspect="1" noEditPoints="1"/>
            </p:cNvSpPr>
            <p:nvPr/>
          </p:nvSpPr>
          <p:spPr bwMode="auto">
            <a:xfrm>
              <a:off x="2097" y="2843"/>
              <a:ext cx="101" cy="537"/>
            </a:xfrm>
            <a:custGeom>
              <a:avLst/>
              <a:gdLst>
                <a:gd name="T0" fmla="*/ 0 w 179"/>
                <a:gd name="T1" fmla="*/ 163 h 947"/>
                <a:gd name="T2" fmla="*/ 0 w 179"/>
                <a:gd name="T3" fmla="*/ 0 h 947"/>
                <a:gd name="T4" fmla="*/ 179 w 179"/>
                <a:gd name="T5" fmla="*/ 0 h 947"/>
                <a:gd name="T6" fmla="*/ 179 w 179"/>
                <a:gd name="T7" fmla="*/ 163 h 947"/>
                <a:gd name="T8" fmla="*/ 0 w 179"/>
                <a:gd name="T9" fmla="*/ 163 h 947"/>
                <a:gd name="T10" fmla="*/ 2 w 179"/>
                <a:gd name="T11" fmla="*/ 947 h 947"/>
                <a:gd name="T12" fmla="*/ 2 w 179"/>
                <a:gd name="T13" fmla="*/ 227 h 947"/>
                <a:gd name="T14" fmla="*/ 175 w 179"/>
                <a:gd name="T15" fmla="*/ 227 h 947"/>
                <a:gd name="T16" fmla="*/ 175 w 179"/>
                <a:gd name="T17" fmla="*/ 947 h 947"/>
                <a:gd name="T18" fmla="*/ 2 w 179"/>
                <a:gd name="T19" fmla="*/ 947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1" name="Freeform 23"/>
            <p:cNvSpPr>
              <a:spLocks noChangeAspect="1"/>
            </p:cNvSpPr>
            <p:nvPr/>
          </p:nvSpPr>
          <p:spPr bwMode="auto">
            <a:xfrm>
              <a:off x="2238" y="2843"/>
              <a:ext cx="270" cy="545"/>
            </a:xfrm>
            <a:custGeom>
              <a:avLst/>
              <a:gdLst>
                <a:gd name="T0" fmla="*/ 120 w 201"/>
                <a:gd name="T1" fmla="*/ 407 h 407"/>
                <a:gd name="T2" fmla="*/ 39 w 201"/>
                <a:gd name="T3" fmla="*/ 327 h 407"/>
                <a:gd name="T4" fmla="*/ 39 w 201"/>
                <a:gd name="T5" fmla="*/ 155 h 407"/>
                <a:gd name="T6" fmla="*/ 0 w 201"/>
                <a:gd name="T7" fmla="*/ 155 h 407"/>
                <a:gd name="T8" fmla="*/ 0 w 201"/>
                <a:gd name="T9" fmla="*/ 96 h 407"/>
                <a:gd name="T10" fmla="*/ 40 w 201"/>
                <a:gd name="T11" fmla="*/ 96 h 407"/>
                <a:gd name="T12" fmla="*/ 42 w 201"/>
                <a:gd name="T13" fmla="*/ 15 h 407"/>
                <a:gd name="T14" fmla="*/ 114 w 201"/>
                <a:gd name="T15" fmla="*/ 0 h 407"/>
                <a:gd name="T16" fmla="*/ 114 w 201"/>
                <a:gd name="T17" fmla="*/ 96 h 407"/>
                <a:gd name="T18" fmla="*/ 175 w 201"/>
                <a:gd name="T19" fmla="*/ 96 h 407"/>
                <a:gd name="T20" fmla="*/ 175 w 201"/>
                <a:gd name="T21" fmla="*/ 155 h 407"/>
                <a:gd name="T22" fmla="*/ 114 w 201"/>
                <a:gd name="T23" fmla="*/ 155 h 407"/>
                <a:gd name="T24" fmla="*/ 114 w 201"/>
                <a:gd name="T25" fmla="*/ 302 h 407"/>
                <a:gd name="T26" fmla="*/ 115 w 201"/>
                <a:gd name="T27" fmla="*/ 327 h 407"/>
                <a:gd name="T28" fmla="*/ 140 w 201"/>
                <a:gd name="T29" fmla="*/ 345 h 407"/>
                <a:gd name="T30" fmla="*/ 183 w 201"/>
                <a:gd name="T31" fmla="*/ 326 h 407"/>
                <a:gd name="T32" fmla="*/ 201 w 201"/>
                <a:gd name="T33" fmla="*/ 378 h 407"/>
                <a:gd name="T34" fmla="*/ 120 w 201"/>
                <a:gd name="T35" fmla="*/ 407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2" name="Freeform 24"/>
            <p:cNvSpPr>
              <a:spLocks noChangeAspect="1"/>
            </p:cNvSpPr>
            <p:nvPr/>
          </p:nvSpPr>
          <p:spPr bwMode="auto">
            <a:xfrm>
              <a:off x="2499" y="2972"/>
              <a:ext cx="401" cy="579"/>
            </a:xfrm>
            <a:custGeom>
              <a:avLst/>
              <a:gdLst>
                <a:gd name="T0" fmla="*/ 118 w 300"/>
                <a:gd name="T1" fmla="*/ 433 h 433"/>
                <a:gd name="T2" fmla="*/ 42 w 300"/>
                <a:gd name="T3" fmla="*/ 433 h 433"/>
                <a:gd name="T4" fmla="*/ 102 w 300"/>
                <a:gd name="T5" fmla="*/ 299 h 433"/>
                <a:gd name="T6" fmla="*/ 0 w 300"/>
                <a:gd name="T7" fmla="*/ 0 h 433"/>
                <a:gd name="T8" fmla="*/ 82 w 300"/>
                <a:gd name="T9" fmla="*/ 0 h 433"/>
                <a:gd name="T10" fmla="*/ 129 w 300"/>
                <a:gd name="T11" fmla="*/ 169 h 433"/>
                <a:gd name="T12" fmla="*/ 139 w 300"/>
                <a:gd name="T13" fmla="*/ 210 h 433"/>
                <a:gd name="T14" fmla="*/ 151 w 300"/>
                <a:gd name="T15" fmla="*/ 180 h 433"/>
                <a:gd name="T16" fmla="*/ 221 w 300"/>
                <a:gd name="T17" fmla="*/ 0 h 433"/>
                <a:gd name="T18" fmla="*/ 300 w 300"/>
                <a:gd name="T19" fmla="*/ 0 h 433"/>
                <a:gd name="T20" fmla="*/ 118 w 300"/>
                <a:gd name="T21"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3" name="Freeform 25"/>
            <p:cNvSpPr>
              <a:spLocks noChangeAspect="1" noEditPoints="1"/>
            </p:cNvSpPr>
            <p:nvPr/>
          </p:nvSpPr>
          <p:spPr bwMode="auto">
            <a:xfrm>
              <a:off x="2883" y="3604"/>
              <a:ext cx="393" cy="550"/>
            </a:xfrm>
            <a:custGeom>
              <a:avLst/>
              <a:gdLst>
                <a:gd name="T0" fmla="*/ 221 w 293"/>
                <a:gd name="T1" fmla="*/ 405 h 411"/>
                <a:gd name="T2" fmla="*/ 218 w 293"/>
                <a:gd name="T3" fmla="*/ 354 h 411"/>
                <a:gd name="T4" fmla="*/ 115 w 293"/>
                <a:gd name="T5" fmla="*/ 411 h 411"/>
                <a:gd name="T6" fmla="*/ 0 w 293"/>
                <a:gd name="T7" fmla="*/ 253 h 411"/>
                <a:gd name="T8" fmla="*/ 130 w 293"/>
                <a:gd name="T9" fmla="*/ 89 h 411"/>
                <a:gd name="T10" fmla="*/ 214 w 293"/>
                <a:gd name="T11" fmla="*/ 126 h 411"/>
                <a:gd name="T12" fmla="*/ 213 w 293"/>
                <a:gd name="T13" fmla="*/ 89 h 411"/>
                <a:gd name="T14" fmla="*/ 213 w 293"/>
                <a:gd name="T15" fmla="*/ 0 h 411"/>
                <a:gd name="T16" fmla="*/ 289 w 293"/>
                <a:gd name="T17" fmla="*/ 0 h 411"/>
                <a:gd name="T18" fmla="*/ 289 w 293"/>
                <a:gd name="T19" fmla="*/ 348 h 411"/>
                <a:gd name="T20" fmla="*/ 290 w 293"/>
                <a:gd name="T21" fmla="*/ 369 h 411"/>
                <a:gd name="T22" fmla="*/ 293 w 293"/>
                <a:gd name="T23" fmla="*/ 405 h 411"/>
                <a:gd name="T24" fmla="*/ 221 w 293"/>
                <a:gd name="T25" fmla="*/ 405 h 411"/>
                <a:gd name="T26" fmla="*/ 211 w 293"/>
                <a:gd name="T27" fmla="*/ 202 h 411"/>
                <a:gd name="T28" fmla="*/ 147 w 293"/>
                <a:gd name="T29" fmla="*/ 148 h 411"/>
                <a:gd name="T30" fmla="*/ 76 w 293"/>
                <a:gd name="T31" fmla="*/ 249 h 411"/>
                <a:gd name="T32" fmla="*/ 133 w 293"/>
                <a:gd name="T33" fmla="*/ 347 h 411"/>
                <a:gd name="T34" fmla="*/ 195 w 293"/>
                <a:gd name="T35" fmla="*/ 312 h 411"/>
                <a:gd name="T36" fmla="*/ 216 w 293"/>
                <a:gd name="T37" fmla="*/ 241 h 411"/>
                <a:gd name="T38" fmla="*/ 211 w 293"/>
                <a:gd name="T39" fmla="*/ 20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4" name="Freeform 26"/>
            <p:cNvSpPr>
              <a:spLocks noChangeAspect="1"/>
            </p:cNvSpPr>
            <p:nvPr/>
          </p:nvSpPr>
          <p:spPr bwMode="auto">
            <a:xfrm>
              <a:off x="1610" y="3604"/>
              <a:ext cx="450" cy="554"/>
            </a:xfrm>
            <a:custGeom>
              <a:avLst/>
              <a:gdLst>
                <a:gd name="T0" fmla="*/ 293 w 336"/>
                <a:gd name="T1" fmla="*/ 112 h 414"/>
                <a:gd name="T2" fmla="*/ 199 w 336"/>
                <a:gd name="T3" fmla="*/ 66 h 414"/>
                <a:gd name="T4" fmla="*/ 84 w 336"/>
                <a:gd name="T5" fmla="*/ 206 h 414"/>
                <a:gd name="T6" fmla="*/ 198 w 336"/>
                <a:gd name="T7" fmla="*/ 350 h 414"/>
                <a:gd name="T8" fmla="*/ 263 w 336"/>
                <a:gd name="T9" fmla="*/ 333 h 414"/>
                <a:gd name="T10" fmla="*/ 263 w 336"/>
                <a:gd name="T11" fmla="*/ 253 h 414"/>
                <a:gd name="T12" fmla="*/ 263 w 336"/>
                <a:gd name="T13" fmla="*/ 216 h 414"/>
                <a:gd name="T14" fmla="*/ 334 w 336"/>
                <a:gd name="T15" fmla="*/ 216 h 414"/>
                <a:gd name="T16" fmla="*/ 334 w 336"/>
                <a:gd name="T17" fmla="*/ 373 h 414"/>
                <a:gd name="T18" fmla="*/ 189 w 336"/>
                <a:gd name="T19" fmla="*/ 414 h 414"/>
                <a:gd name="T20" fmla="*/ 0 w 336"/>
                <a:gd name="T21" fmla="*/ 208 h 414"/>
                <a:gd name="T22" fmla="*/ 192 w 336"/>
                <a:gd name="T23" fmla="*/ 0 h 414"/>
                <a:gd name="T24" fmla="*/ 336 w 336"/>
                <a:gd name="T25" fmla="*/ 64 h 414"/>
                <a:gd name="T26" fmla="*/ 293 w 336"/>
                <a:gd name="T27" fmla="*/ 11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5" name="Freeform 27"/>
            <p:cNvSpPr>
              <a:spLocks noChangeAspect="1"/>
            </p:cNvSpPr>
            <p:nvPr/>
          </p:nvSpPr>
          <p:spPr bwMode="auto">
            <a:xfrm>
              <a:off x="2126" y="3735"/>
              <a:ext cx="363" cy="422"/>
            </a:xfrm>
            <a:custGeom>
              <a:avLst/>
              <a:gdLst>
                <a:gd name="T0" fmla="*/ 197 w 271"/>
                <a:gd name="T1" fmla="*/ 307 h 315"/>
                <a:gd name="T2" fmla="*/ 195 w 271"/>
                <a:gd name="T3" fmla="*/ 277 h 315"/>
                <a:gd name="T4" fmla="*/ 195 w 271"/>
                <a:gd name="T5" fmla="*/ 263 h 315"/>
                <a:gd name="T6" fmla="*/ 90 w 271"/>
                <a:gd name="T7" fmla="*/ 315 h 315"/>
                <a:gd name="T8" fmla="*/ 0 w 271"/>
                <a:gd name="T9" fmla="*/ 222 h 315"/>
                <a:gd name="T10" fmla="*/ 0 w 271"/>
                <a:gd name="T11" fmla="*/ 0 h 315"/>
                <a:gd name="T12" fmla="*/ 76 w 271"/>
                <a:gd name="T13" fmla="*/ 0 h 315"/>
                <a:gd name="T14" fmla="*/ 76 w 271"/>
                <a:gd name="T15" fmla="*/ 200 h 315"/>
                <a:gd name="T16" fmla="*/ 111 w 271"/>
                <a:gd name="T17" fmla="*/ 248 h 315"/>
                <a:gd name="T18" fmla="*/ 191 w 271"/>
                <a:gd name="T19" fmla="*/ 155 h 315"/>
                <a:gd name="T20" fmla="*/ 191 w 271"/>
                <a:gd name="T21" fmla="*/ 0 h 315"/>
                <a:gd name="T22" fmla="*/ 267 w 271"/>
                <a:gd name="T23" fmla="*/ 0 h 315"/>
                <a:gd name="T24" fmla="*/ 267 w 271"/>
                <a:gd name="T25" fmla="*/ 247 h 315"/>
                <a:gd name="T26" fmla="*/ 268 w 271"/>
                <a:gd name="T27" fmla="*/ 273 h 315"/>
                <a:gd name="T28" fmla="*/ 271 w 271"/>
                <a:gd name="T29" fmla="*/ 307 h 315"/>
                <a:gd name="T30" fmla="*/ 197 w 271"/>
                <a:gd name="T31" fmla="*/ 307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6" name="Freeform 28"/>
            <p:cNvSpPr>
              <a:spLocks noChangeAspect="1" noEditPoints="1"/>
            </p:cNvSpPr>
            <p:nvPr/>
          </p:nvSpPr>
          <p:spPr bwMode="auto">
            <a:xfrm>
              <a:off x="2551" y="3602"/>
              <a:ext cx="103" cy="544"/>
            </a:xfrm>
            <a:custGeom>
              <a:avLst/>
              <a:gdLst>
                <a:gd name="T0" fmla="*/ 0 w 182"/>
                <a:gd name="T1" fmla="*/ 165 h 959"/>
                <a:gd name="T2" fmla="*/ 0 w 182"/>
                <a:gd name="T3" fmla="*/ 0 h 959"/>
                <a:gd name="T4" fmla="*/ 182 w 182"/>
                <a:gd name="T5" fmla="*/ 0 h 959"/>
                <a:gd name="T6" fmla="*/ 182 w 182"/>
                <a:gd name="T7" fmla="*/ 165 h 959"/>
                <a:gd name="T8" fmla="*/ 0 w 182"/>
                <a:gd name="T9" fmla="*/ 165 h 959"/>
                <a:gd name="T10" fmla="*/ 2 w 182"/>
                <a:gd name="T11" fmla="*/ 959 h 959"/>
                <a:gd name="T12" fmla="*/ 2 w 182"/>
                <a:gd name="T13" fmla="*/ 234 h 959"/>
                <a:gd name="T14" fmla="*/ 177 w 182"/>
                <a:gd name="T15" fmla="*/ 234 h 959"/>
                <a:gd name="T16" fmla="*/ 177 w 182"/>
                <a:gd name="T17" fmla="*/ 959 h 959"/>
                <a:gd name="T18" fmla="*/ 2 w 182"/>
                <a:gd name="T19" fmla="*/ 959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7" name="Rectangle 29"/>
            <p:cNvSpPr>
              <a:spLocks noChangeAspect="1" noChangeArrowheads="1"/>
            </p:cNvSpPr>
            <p:nvPr/>
          </p:nvSpPr>
          <p:spPr bwMode="auto">
            <a:xfrm>
              <a:off x="2723" y="3602"/>
              <a:ext cx="101" cy="5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sp>
          <p:nvSpPr>
            <p:cNvPr id="124958" name="Freeform 30"/>
            <p:cNvSpPr>
              <a:spLocks noChangeAspect="1"/>
            </p:cNvSpPr>
            <p:nvPr/>
          </p:nvSpPr>
          <p:spPr bwMode="auto">
            <a:xfrm>
              <a:off x="3321" y="3724"/>
              <a:ext cx="320" cy="433"/>
            </a:xfrm>
            <a:custGeom>
              <a:avLst/>
              <a:gdLst>
                <a:gd name="T0" fmla="*/ 117 w 239"/>
                <a:gd name="T1" fmla="*/ 323 h 323"/>
                <a:gd name="T2" fmla="*/ 0 w 239"/>
                <a:gd name="T3" fmla="*/ 292 h 323"/>
                <a:gd name="T4" fmla="*/ 24 w 239"/>
                <a:gd name="T5" fmla="*/ 235 h 323"/>
                <a:gd name="T6" fmla="*/ 113 w 239"/>
                <a:gd name="T7" fmla="*/ 265 h 323"/>
                <a:gd name="T8" fmla="*/ 162 w 239"/>
                <a:gd name="T9" fmla="*/ 229 h 323"/>
                <a:gd name="T10" fmla="*/ 113 w 239"/>
                <a:gd name="T11" fmla="*/ 191 h 323"/>
                <a:gd name="T12" fmla="*/ 50 w 239"/>
                <a:gd name="T13" fmla="*/ 175 h 323"/>
                <a:gd name="T14" fmla="*/ 13 w 239"/>
                <a:gd name="T15" fmla="*/ 103 h 323"/>
                <a:gd name="T16" fmla="*/ 133 w 239"/>
                <a:gd name="T17" fmla="*/ 0 h 323"/>
                <a:gd name="T18" fmla="*/ 239 w 239"/>
                <a:gd name="T19" fmla="*/ 26 h 323"/>
                <a:gd name="T20" fmla="*/ 219 w 239"/>
                <a:gd name="T21" fmla="*/ 86 h 323"/>
                <a:gd name="T22" fmla="*/ 136 w 239"/>
                <a:gd name="T23" fmla="*/ 60 h 323"/>
                <a:gd name="T24" fmla="*/ 89 w 239"/>
                <a:gd name="T25" fmla="*/ 95 h 323"/>
                <a:gd name="T26" fmla="*/ 102 w 239"/>
                <a:gd name="T27" fmla="*/ 118 h 323"/>
                <a:gd name="T28" fmla="*/ 118 w 239"/>
                <a:gd name="T29" fmla="*/ 123 h 323"/>
                <a:gd name="T30" fmla="*/ 138 w 239"/>
                <a:gd name="T31" fmla="*/ 126 h 323"/>
                <a:gd name="T32" fmla="*/ 239 w 239"/>
                <a:gd name="T33" fmla="*/ 218 h 323"/>
                <a:gd name="T34" fmla="*/ 117 w 239"/>
                <a:gd name="T35" fmla="*/ 32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a:solidFill>
                  <a:srgbClr val="000000"/>
                </a:solidFill>
                <a:latin typeface="Arial" charset="0"/>
              </a:endParaRPr>
            </a:p>
          </p:txBody>
        </p:sp>
      </p:grpSp>
    </p:spTree>
    <p:extLst>
      <p:ext uri="{BB962C8B-B14F-4D97-AF65-F5344CB8AC3E}">
        <p14:creationId xmlns:p14="http://schemas.microsoft.com/office/powerpoint/2010/main" val="792687265"/>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fontAlgn="base">
        <a:lnSpc>
          <a:spcPct val="90000"/>
        </a:lnSpc>
        <a:spcBef>
          <a:spcPct val="0"/>
        </a:spcBef>
        <a:spcAft>
          <a:spcPct val="0"/>
        </a:spcAft>
        <a:defRPr sz="2200">
          <a:solidFill>
            <a:schemeClr val="bg1"/>
          </a:solidFill>
          <a:latin typeface="+mj-lt"/>
          <a:ea typeface="+mj-ea"/>
          <a:cs typeface="+mj-cs"/>
        </a:defRPr>
      </a:lvl1pPr>
      <a:lvl2pPr algn="l" rtl="0" fontAlgn="base">
        <a:lnSpc>
          <a:spcPct val="90000"/>
        </a:lnSpc>
        <a:spcBef>
          <a:spcPct val="0"/>
        </a:spcBef>
        <a:spcAft>
          <a:spcPct val="0"/>
        </a:spcAft>
        <a:defRPr sz="2200">
          <a:solidFill>
            <a:schemeClr val="bg1"/>
          </a:solidFill>
          <a:latin typeface="Arial Black" pitchFamily="34" charset="0"/>
          <a:cs typeface="Arial" charset="0"/>
        </a:defRPr>
      </a:lvl2pPr>
      <a:lvl3pPr algn="l" rtl="0" fontAlgn="base">
        <a:lnSpc>
          <a:spcPct val="90000"/>
        </a:lnSpc>
        <a:spcBef>
          <a:spcPct val="0"/>
        </a:spcBef>
        <a:spcAft>
          <a:spcPct val="0"/>
        </a:spcAft>
        <a:defRPr sz="2200">
          <a:solidFill>
            <a:schemeClr val="bg1"/>
          </a:solidFill>
          <a:latin typeface="Arial Black" pitchFamily="34" charset="0"/>
          <a:cs typeface="Arial" charset="0"/>
        </a:defRPr>
      </a:lvl3pPr>
      <a:lvl4pPr algn="l" rtl="0" fontAlgn="base">
        <a:lnSpc>
          <a:spcPct val="90000"/>
        </a:lnSpc>
        <a:spcBef>
          <a:spcPct val="0"/>
        </a:spcBef>
        <a:spcAft>
          <a:spcPct val="0"/>
        </a:spcAft>
        <a:defRPr sz="2200">
          <a:solidFill>
            <a:schemeClr val="bg1"/>
          </a:solidFill>
          <a:latin typeface="Arial Black" pitchFamily="34" charset="0"/>
          <a:cs typeface="Arial" charset="0"/>
        </a:defRPr>
      </a:lvl4pPr>
      <a:lvl5pPr algn="l" rtl="0" fontAlgn="base">
        <a:lnSpc>
          <a:spcPct val="90000"/>
        </a:lnSpc>
        <a:spcBef>
          <a:spcPct val="0"/>
        </a:spcBef>
        <a:spcAft>
          <a:spcPct val="0"/>
        </a:spcAft>
        <a:defRPr sz="2200">
          <a:solidFill>
            <a:schemeClr val="bg1"/>
          </a:solidFill>
          <a:latin typeface="Arial Black" pitchFamily="34" charset="0"/>
          <a:cs typeface="Arial"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charset="0"/>
        </a:defRPr>
      </a:lvl9pPr>
    </p:titleStyle>
    <p:bodyStyle>
      <a:lvl1pPr algn="l" rtl="0" fontAlgn="base">
        <a:spcBef>
          <a:spcPct val="20000"/>
        </a:spcBef>
        <a:spcAft>
          <a:spcPct val="20000"/>
        </a:spcAft>
        <a:defRPr sz="1700">
          <a:solidFill>
            <a:srgbClr val="14A9DE"/>
          </a:solidFill>
          <a:latin typeface="+mn-lt"/>
          <a:ea typeface="+mn-ea"/>
          <a:cs typeface="+mn-cs"/>
        </a:defRPr>
      </a:lvl1pPr>
      <a:lvl2pPr marL="1588" algn="l" rtl="0" fontAlgn="base">
        <a:spcBef>
          <a:spcPct val="20000"/>
        </a:spcBef>
        <a:spcAft>
          <a:spcPct val="0"/>
        </a:spcAft>
        <a:buClr>
          <a:srgbClr val="FF0000"/>
        </a:buClr>
        <a:defRPr sz="1700">
          <a:solidFill>
            <a:srgbClr val="14A9DE"/>
          </a:solidFill>
          <a:latin typeface="Arial" charset="0"/>
          <a:cs typeface="+mn-cs"/>
        </a:defRPr>
      </a:lvl2pPr>
      <a:lvl3pPr marL="198438" indent="-195263" algn="l" rtl="0" fontAlgn="base">
        <a:spcBef>
          <a:spcPct val="20000"/>
        </a:spcBef>
        <a:spcAft>
          <a:spcPct val="0"/>
        </a:spcAft>
        <a:buClr>
          <a:srgbClr val="FF0000"/>
        </a:buClr>
        <a:buChar char="•"/>
        <a:defRPr sz="1700">
          <a:solidFill>
            <a:srgbClr val="726964"/>
          </a:solidFill>
          <a:latin typeface="Arial" charset="0"/>
          <a:cs typeface="+mn-cs"/>
        </a:defRPr>
      </a:lvl3pPr>
      <a:lvl4pPr marL="363538" indent="-163513" algn="l" rtl="0" fontAlgn="base">
        <a:spcBef>
          <a:spcPct val="20000"/>
        </a:spcBef>
        <a:spcAft>
          <a:spcPct val="0"/>
        </a:spcAft>
        <a:buClr>
          <a:srgbClr val="FF0000"/>
        </a:buClr>
        <a:buChar char="•"/>
        <a:defRPr sz="1700">
          <a:solidFill>
            <a:srgbClr val="726964"/>
          </a:solidFill>
          <a:latin typeface="Arial" charset="0"/>
          <a:cs typeface="+mn-cs"/>
        </a:defRPr>
      </a:lvl4pPr>
      <a:lvl5pPr marL="550863" indent="-185738" algn="l" rtl="0" fontAlgn="base">
        <a:spcBef>
          <a:spcPct val="20000"/>
        </a:spcBef>
        <a:spcAft>
          <a:spcPct val="0"/>
        </a:spcAft>
        <a:buClr>
          <a:srgbClr val="FF0000"/>
        </a:buClr>
        <a:buChar char="•"/>
        <a:defRPr sz="1700">
          <a:solidFill>
            <a:srgbClr val="726964"/>
          </a:solidFill>
          <a:latin typeface="Arial" charset="0"/>
          <a:cs typeface="+mn-cs"/>
        </a:defRPr>
      </a:lvl5pPr>
      <a:lvl6pPr marL="1008063" indent="-185738" algn="l" rtl="0" fontAlgn="base">
        <a:spcBef>
          <a:spcPct val="20000"/>
        </a:spcBef>
        <a:spcAft>
          <a:spcPct val="0"/>
        </a:spcAft>
        <a:buClr>
          <a:srgbClr val="FF0000"/>
        </a:buClr>
        <a:buChar char="•"/>
        <a:defRPr sz="1700">
          <a:solidFill>
            <a:srgbClr val="726964"/>
          </a:solidFill>
          <a:latin typeface="Arial" charset="0"/>
          <a:cs typeface="+mn-cs"/>
        </a:defRPr>
      </a:lvl6pPr>
      <a:lvl7pPr marL="1465263" indent="-185738" algn="l" rtl="0" fontAlgn="base">
        <a:spcBef>
          <a:spcPct val="20000"/>
        </a:spcBef>
        <a:spcAft>
          <a:spcPct val="0"/>
        </a:spcAft>
        <a:buClr>
          <a:srgbClr val="FF0000"/>
        </a:buClr>
        <a:buChar char="•"/>
        <a:defRPr sz="1700">
          <a:solidFill>
            <a:srgbClr val="726964"/>
          </a:solidFill>
          <a:latin typeface="Arial" charset="0"/>
          <a:cs typeface="+mn-cs"/>
        </a:defRPr>
      </a:lvl7pPr>
      <a:lvl8pPr marL="1922463" indent="-185738" algn="l" rtl="0" fontAlgn="base">
        <a:spcBef>
          <a:spcPct val="20000"/>
        </a:spcBef>
        <a:spcAft>
          <a:spcPct val="0"/>
        </a:spcAft>
        <a:buClr>
          <a:srgbClr val="FF0000"/>
        </a:buClr>
        <a:buChar char="•"/>
        <a:defRPr sz="1700">
          <a:solidFill>
            <a:srgbClr val="726964"/>
          </a:solidFill>
          <a:latin typeface="Arial" charset="0"/>
          <a:cs typeface="+mn-cs"/>
        </a:defRPr>
      </a:lvl8pPr>
      <a:lvl9pPr marL="2379663" indent="-185738" algn="l" rtl="0" fontAlgn="base">
        <a:spcBef>
          <a:spcPct val="20000"/>
        </a:spcBef>
        <a:spcAft>
          <a:spcPct val="0"/>
        </a:spcAft>
        <a:buClr>
          <a:srgbClr val="FF0000"/>
        </a:buClr>
        <a:buChar char="•"/>
        <a:defRPr sz="1700">
          <a:solidFill>
            <a:srgbClr val="726964"/>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1E988E2-264D-7E4A-BD25-816968471083}" type="datetimeFigureOut">
              <a:rPr lang="en-US" smtClean="0">
                <a:solidFill>
                  <a:prstClr val="black">
                    <a:tint val="75000"/>
                  </a:prstClr>
                </a:solidFill>
              </a:rPr>
              <a:pPr defTabSz="457200"/>
              <a:t>5/10/2016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CD86FC7-370C-804B-A536-40387D03BA2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181126852"/>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7188" y="266700"/>
            <a:ext cx="3783012" cy="3381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36000" tIns="36000" rIns="36000" bIns="0" numCol="1" anchor="ctr" anchorCtr="0" compatLnSpc="1">
            <a:prstTxWarp prst="textNoShape">
              <a:avLst/>
            </a:prstTxWarp>
            <a:spAutoFit/>
          </a:bodyPr>
          <a:lstStyle/>
          <a:p>
            <a:pPr lvl="0"/>
            <a:r>
              <a:rPr lang="en-GB" altLang="en-US" smtClean="0"/>
              <a:t>CLICK TO EDIT MASTER</a:t>
            </a:r>
          </a:p>
        </p:txBody>
      </p:sp>
      <p:sp>
        <p:nvSpPr>
          <p:cNvPr id="1027" name="Rectangle 3"/>
          <p:cNvSpPr>
            <a:spLocks noGrp="1" noChangeArrowheads="1"/>
          </p:cNvSpPr>
          <p:nvPr>
            <p:ph type="body" idx="1"/>
          </p:nvPr>
        </p:nvSpPr>
        <p:spPr bwMode="auto">
          <a:xfrm>
            <a:off x="357188" y="1341438"/>
            <a:ext cx="8440737"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31" name="Rectangle 7"/>
          <p:cNvSpPr>
            <a:spLocks noGrp="1" noChangeArrowheads="1"/>
          </p:cNvSpPr>
          <p:nvPr>
            <p:ph type="ftr" sz="quarter" idx="3"/>
          </p:nvPr>
        </p:nvSpPr>
        <p:spPr bwMode="auto">
          <a:xfrm>
            <a:off x="357188" y="6456363"/>
            <a:ext cx="2895600" cy="2159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eaLnBrk="1" hangingPunct="1">
              <a:defRPr sz="900" b="1">
                <a:solidFill>
                  <a:srgbClr val="BBB1A5"/>
                </a:solidFill>
                <a:latin typeface="Arial" charset="0"/>
                <a:cs typeface="Arial" charset="0"/>
              </a:defRPr>
            </a:lvl1pPr>
          </a:lstStyle>
          <a:p>
            <a:pPr fontAlgn="base">
              <a:spcBef>
                <a:spcPct val="0"/>
              </a:spcBef>
              <a:spcAft>
                <a:spcPct val="0"/>
              </a:spcAft>
              <a:defRPr/>
            </a:pPr>
            <a:r>
              <a:rPr lang="en-GB" dirty="0"/>
              <a:t>© CITY &amp; GUILDS</a:t>
            </a:r>
          </a:p>
        </p:txBody>
      </p:sp>
      <p:sp>
        <p:nvSpPr>
          <p:cNvPr id="1029" name="Line 8"/>
          <p:cNvSpPr>
            <a:spLocks noChangeShapeType="1"/>
          </p:cNvSpPr>
          <p:nvPr/>
        </p:nvSpPr>
        <p:spPr bwMode="auto">
          <a:xfrm>
            <a:off x="357188" y="1125538"/>
            <a:ext cx="8432800" cy="0"/>
          </a:xfrm>
          <a:prstGeom prst="line">
            <a:avLst/>
          </a:prstGeom>
          <a:noFill/>
          <a:ln w="12700">
            <a:solidFill>
              <a:srgbClr val="BBB1A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grpSp>
        <p:nvGrpSpPr>
          <p:cNvPr id="1030" name="Group 10"/>
          <p:cNvGrpSpPr>
            <a:grpSpLocks noChangeAspect="1"/>
          </p:cNvGrpSpPr>
          <p:nvPr/>
        </p:nvGrpSpPr>
        <p:grpSpPr bwMode="auto">
          <a:xfrm>
            <a:off x="7962900" y="369888"/>
            <a:ext cx="812800" cy="503237"/>
            <a:chOff x="1610" y="2840"/>
            <a:chExt cx="2130" cy="1318"/>
          </a:xfrm>
        </p:grpSpPr>
        <p:sp>
          <p:nvSpPr>
            <p:cNvPr id="2" name="Freeform 11"/>
            <p:cNvSpPr>
              <a:spLocks noChangeAspect="1" noEditPoints="1"/>
            </p:cNvSpPr>
            <p:nvPr/>
          </p:nvSpPr>
          <p:spPr bwMode="auto">
            <a:xfrm>
              <a:off x="2891" y="2840"/>
              <a:ext cx="849" cy="711"/>
            </a:xfrm>
            <a:custGeom>
              <a:avLst/>
              <a:gdLst>
                <a:gd name="T0" fmla="*/ 117514 w 634"/>
                <a:gd name="T1" fmla="*/ 68243 h 532"/>
                <a:gd name="T2" fmla="*/ 115631 w 634"/>
                <a:gd name="T3" fmla="*/ 70719 h 532"/>
                <a:gd name="T4" fmla="*/ 110412 w 634"/>
                <a:gd name="T5" fmla="*/ 73538 h 532"/>
                <a:gd name="T6" fmla="*/ 97966 w 634"/>
                <a:gd name="T7" fmla="*/ 75167 h 532"/>
                <a:gd name="T8" fmla="*/ 92134 w 634"/>
                <a:gd name="T9" fmla="*/ 72571 h 532"/>
                <a:gd name="T10" fmla="*/ 72936 w 634"/>
                <a:gd name="T11" fmla="*/ 72074 h 532"/>
                <a:gd name="T12" fmla="*/ 76896 w 634"/>
                <a:gd name="T13" fmla="*/ 92914 h 532"/>
                <a:gd name="T14" fmla="*/ 86669 w 634"/>
                <a:gd name="T15" fmla="*/ 92712 h 532"/>
                <a:gd name="T16" fmla="*/ 88968 w 634"/>
                <a:gd name="T17" fmla="*/ 97380 h 532"/>
                <a:gd name="T18" fmla="*/ 70368 w 634"/>
                <a:gd name="T19" fmla="*/ 98432 h 532"/>
                <a:gd name="T20" fmla="*/ 65175 w 634"/>
                <a:gd name="T21" fmla="*/ 89657 h 532"/>
                <a:gd name="T22" fmla="*/ 61413 w 634"/>
                <a:gd name="T23" fmla="*/ 79430 h 532"/>
                <a:gd name="T24" fmla="*/ 48548 w 634"/>
                <a:gd name="T25" fmla="*/ 87528 h 532"/>
                <a:gd name="T26" fmla="*/ 37444 w 634"/>
                <a:gd name="T27" fmla="*/ 92351 h 532"/>
                <a:gd name="T28" fmla="*/ 44512 w 634"/>
                <a:gd name="T29" fmla="*/ 92351 h 532"/>
                <a:gd name="T30" fmla="*/ 47322 w 634"/>
                <a:gd name="T31" fmla="*/ 95532 h 532"/>
                <a:gd name="T32" fmla="*/ 46588 w 634"/>
                <a:gd name="T33" fmla="*/ 98432 h 532"/>
                <a:gd name="T34" fmla="*/ 30555 w 634"/>
                <a:gd name="T35" fmla="*/ 90833 h 532"/>
                <a:gd name="T36" fmla="*/ 29925 w 634"/>
                <a:gd name="T37" fmla="*/ 84765 h 532"/>
                <a:gd name="T38" fmla="*/ 45164 w 634"/>
                <a:gd name="T39" fmla="*/ 69606 h 532"/>
                <a:gd name="T40" fmla="*/ 21104 w 634"/>
                <a:gd name="T41" fmla="*/ 33450 h 532"/>
                <a:gd name="T42" fmla="*/ 53662 w 634"/>
                <a:gd name="T43" fmla="*/ 16042 h 532"/>
                <a:gd name="T44" fmla="*/ 57480 w 634"/>
                <a:gd name="T45" fmla="*/ 46079 h 532"/>
                <a:gd name="T46" fmla="*/ 50142 w 634"/>
                <a:gd name="T47" fmla="*/ 50691 h 532"/>
                <a:gd name="T48" fmla="*/ 28992 w 634"/>
                <a:gd name="T49" fmla="*/ 38295 h 532"/>
                <a:gd name="T50" fmla="*/ 43565 w 634"/>
                <a:gd name="T51" fmla="*/ 63803 h 532"/>
                <a:gd name="T52" fmla="*/ 68446 w 634"/>
                <a:gd name="T53" fmla="*/ 53929 h 532"/>
                <a:gd name="T54" fmla="*/ 62016 w 634"/>
                <a:gd name="T55" fmla="*/ 49523 h 532"/>
                <a:gd name="T56" fmla="*/ 66604 w 634"/>
                <a:gd name="T57" fmla="*/ 34580 h 532"/>
                <a:gd name="T58" fmla="*/ 64037 w 634"/>
                <a:gd name="T59" fmla="*/ 25178 h 532"/>
                <a:gd name="T60" fmla="*/ 83174 w 634"/>
                <a:gd name="T61" fmla="*/ 20226 h 532"/>
                <a:gd name="T62" fmla="*/ 96723 w 634"/>
                <a:gd name="T63" fmla="*/ 24626 h 532"/>
                <a:gd name="T64" fmla="*/ 101276 w 634"/>
                <a:gd name="T65" fmla="*/ 33650 h 532"/>
                <a:gd name="T66" fmla="*/ 92787 w 634"/>
                <a:gd name="T67" fmla="*/ 33857 h 532"/>
                <a:gd name="T68" fmla="*/ 102736 w 634"/>
                <a:gd name="T69" fmla="*/ 36126 h 532"/>
                <a:gd name="T70" fmla="*/ 94256 w 634"/>
                <a:gd name="T71" fmla="*/ 35721 h 532"/>
                <a:gd name="T72" fmla="*/ 99350 w 634"/>
                <a:gd name="T73" fmla="*/ 38295 h 532"/>
                <a:gd name="T74" fmla="*/ 97670 w 634"/>
                <a:gd name="T75" fmla="*/ 44099 h 532"/>
                <a:gd name="T76" fmla="*/ 101759 w 634"/>
                <a:gd name="T77" fmla="*/ 50537 h 532"/>
                <a:gd name="T78" fmla="*/ 108043 w 634"/>
                <a:gd name="T79" fmla="*/ 43986 h 532"/>
                <a:gd name="T80" fmla="*/ 114349 w 634"/>
                <a:gd name="T81" fmla="*/ 39085 h 532"/>
                <a:gd name="T82" fmla="*/ 118674 w 634"/>
                <a:gd name="T83" fmla="*/ 42448 h 532"/>
                <a:gd name="T84" fmla="*/ 118837 w 634"/>
                <a:gd name="T85" fmla="*/ 49523 h 532"/>
                <a:gd name="T86" fmla="*/ 111514 w 634"/>
                <a:gd name="T87" fmla="*/ 53934 h 532"/>
                <a:gd name="T88" fmla="*/ 111969 w 634"/>
                <a:gd name="T89" fmla="*/ 58466 h 532"/>
                <a:gd name="T90" fmla="*/ 98763 w 634"/>
                <a:gd name="T91" fmla="*/ 61006 h 532"/>
                <a:gd name="T92" fmla="*/ 115389 w 634"/>
                <a:gd name="T93" fmla="*/ 62560 h 532"/>
                <a:gd name="T94" fmla="*/ 23072 w 634"/>
                <a:gd name="T95" fmla="*/ 15977 h 532"/>
                <a:gd name="T96" fmla="*/ 32816 w 634"/>
                <a:gd name="T97" fmla="*/ 6200 h 532"/>
                <a:gd name="T98" fmla="*/ 93727 w 634"/>
                <a:gd name="T99" fmla="*/ 26008 h 532"/>
                <a:gd name="T100" fmla="*/ 93422 w 634"/>
                <a:gd name="T101" fmla="*/ 27621 h 532"/>
                <a:gd name="T102" fmla="*/ 102973 w 634"/>
                <a:gd name="T103" fmla="*/ 29159 h 5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sp>
          <p:nvSpPr>
            <p:cNvPr id="1032" name="Freeform 12"/>
            <p:cNvSpPr>
              <a:spLocks noChangeAspect="1"/>
            </p:cNvSpPr>
            <p:nvPr/>
          </p:nvSpPr>
          <p:spPr bwMode="auto">
            <a:xfrm>
              <a:off x="1610" y="2844"/>
              <a:ext cx="433" cy="549"/>
            </a:xfrm>
            <a:custGeom>
              <a:avLst/>
              <a:gdLst>
                <a:gd name="T0" fmla="*/ 57637 w 322"/>
                <a:gd name="T1" fmla="*/ 22688 h 409"/>
                <a:gd name="T2" fmla="*/ 39137 w 322"/>
                <a:gd name="T3" fmla="*/ 13391 h 409"/>
                <a:gd name="T4" fmla="*/ 17320 w 322"/>
                <a:gd name="T5" fmla="*/ 41447 h 409"/>
                <a:gd name="T6" fmla="*/ 37801 w 322"/>
                <a:gd name="T7" fmla="*/ 68386 h 409"/>
                <a:gd name="T8" fmla="*/ 56636 w 322"/>
                <a:gd name="T9" fmla="*/ 58805 h 409"/>
                <a:gd name="T10" fmla="*/ 65850 w 322"/>
                <a:gd name="T11" fmla="*/ 68386 h 409"/>
                <a:gd name="T12" fmla="*/ 35776 w 322"/>
                <a:gd name="T13" fmla="*/ 81867 h 409"/>
                <a:gd name="T14" fmla="*/ 0 w 322"/>
                <a:gd name="T15" fmla="*/ 40894 h 409"/>
                <a:gd name="T16" fmla="*/ 38709 w 322"/>
                <a:gd name="T17" fmla="*/ 0 h 409"/>
                <a:gd name="T18" fmla="*/ 66561 w 322"/>
                <a:gd name="T19" fmla="*/ 12597 h 409"/>
                <a:gd name="T20" fmla="*/ 57637 w 322"/>
                <a:gd name="T21" fmla="*/ 22688 h 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sp>
          <p:nvSpPr>
            <p:cNvPr id="1033" name="Freeform 13"/>
            <p:cNvSpPr>
              <a:spLocks noChangeAspect="1" noEditPoints="1"/>
            </p:cNvSpPr>
            <p:nvPr/>
          </p:nvSpPr>
          <p:spPr bwMode="auto">
            <a:xfrm>
              <a:off x="2097" y="2844"/>
              <a:ext cx="100" cy="536"/>
            </a:xfrm>
            <a:custGeom>
              <a:avLst/>
              <a:gdLst>
                <a:gd name="T0" fmla="*/ 0 w 179"/>
                <a:gd name="T1" fmla="*/ 1 h 947"/>
                <a:gd name="T2" fmla="*/ 0 w 179"/>
                <a:gd name="T3" fmla="*/ 0 h 947"/>
                <a:gd name="T4" fmla="*/ 1 w 179"/>
                <a:gd name="T5" fmla="*/ 0 h 947"/>
                <a:gd name="T6" fmla="*/ 1 w 179"/>
                <a:gd name="T7" fmla="*/ 1 h 947"/>
                <a:gd name="T8" fmla="*/ 0 w 179"/>
                <a:gd name="T9" fmla="*/ 1 h 947"/>
                <a:gd name="T10" fmla="*/ 1 w 179"/>
                <a:gd name="T11" fmla="*/ 1 h 947"/>
                <a:gd name="T12" fmla="*/ 1 w 179"/>
                <a:gd name="T13" fmla="*/ 1 h 947"/>
                <a:gd name="T14" fmla="*/ 1 w 179"/>
                <a:gd name="T15" fmla="*/ 1 h 947"/>
                <a:gd name="T16" fmla="*/ 1 w 179"/>
                <a:gd name="T17" fmla="*/ 1 h 947"/>
                <a:gd name="T18" fmla="*/ 1 w 179"/>
                <a:gd name="T19" fmla="*/ 1 h 9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sp>
          <p:nvSpPr>
            <p:cNvPr id="1034" name="Freeform 14"/>
            <p:cNvSpPr>
              <a:spLocks noChangeAspect="1"/>
            </p:cNvSpPr>
            <p:nvPr/>
          </p:nvSpPr>
          <p:spPr bwMode="auto">
            <a:xfrm>
              <a:off x="2238" y="2844"/>
              <a:ext cx="270" cy="545"/>
            </a:xfrm>
            <a:custGeom>
              <a:avLst/>
              <a:gdLst>
                <a:gd name="T0" fmla="*/ 24305 w 201"/>
                <a:gd name="T1" fmla="*/ 78057 h 407"/>
                <a:gd name="T2" fmla="*/ 7843 w 201"/>
                <a:gd name="T3" fmla="*/ 62747 h 407"/>
                <a:gd name="T4" fmla="*/ 7843 w 201"/>
                <a:gd name="T5" fmla="*/ 29889 h 407"/>
                <a:gd name="T6" fmla="*/ 0 w 201"/>
                <a:gd name="T7" fmla="*/ 29889 h 407"/>
                <a:gd name="T8" fmla="*/ 0 w 201"/>
                <a:gd name="T9" fmla="*/ 18530 h 407"/>
                <a:gd name="T10" fmla="*/ 8226 w 201"/>
                <a:gd name="T11" fmla="*/ 18530 h 407"/>
                <a:gd name="T12" fmla="*/ 8468 w 201"/>
                <a:gd name="T13" fmla="*/ 2855 h 407"/>
                <a:gd name="T14" fmla="*/ 23192 w 201"/>
                <a:gd name="T15" fmla="*/ 0 h 407"/>
                <a:gd name="T16" fmla="*/ 23192 w 201"/>
                <a:gd name="T17" fmla="*/ 18530 h 407"/>
                <a:gd name="T18" fmla="*/ 35500 w 201"/>
                <a:gd name="T19" fmla="*/ 18530 h 407"/>
                <a:gd name="T20" fmla="*/ 35500 w 201"/>
                <a:gd name="T21" fmla="*/ 29889 h 407"/>
                <a:gd name="T22" fmla="*/ 23192 w 201"/>
                <a:gd name="T23" fmla="*/ 29889 h 407"/>
                <a:gd name="T24" fmla="*/ 23192 w 201"/>
                <a:gd name="T25" fmla="*/ 57765 h 407"/>
                <a:gd name="T26" fmla="*/ 23224 w 201"/>
                <a:gd name="T27" fmla="*/ 62747 h 407"/>
                <a:gd name="T28" fmla="*/ 28463 w 201"/>
                <a:gd name="T29" fmla="*/ 66147 h 407"/>
                <a:gd name="T30" fmla="*/ 37036 w 201"/>
                <a:gd name="T31" fmla="*/ 62450 h 407"/>
                <a:gd name="T32" fmla="*/ 40822 w 201"/>
                <a:gd name="T33" fmla="*/ 72456 h 407"/>
                <a:gd name="T34" fmla="*/ 24305 w 201"/>
                <a:gd name="T35" fmla="*/ 78057 h 4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sp>
          <p:nvSpPr>
            <p:cNvPr id="1035" name="Freeform 15"/>
            <p:cNvSpPr>
              <a:spLocks noChangeAspect="1"/>
            </p:cNvSpPr>
            <p:nvPr/>
          </p:nvSpPr>
          <p:spPr bwMode="auto">
            <a:xfrm>
              <a:off x="2500" y="2973"/>
              <a:ext cx="399" cy="578"/>
            </a:xfrm>
            <a:custGeom>
              <a:avLst/>
              <a:gdLst>
                <a:gd name="T0" fmla="*/ 20047 w 300"/>
                <a:gd name="T1" fmla="*/ 78481 h 433"/>
                <a:gd name="T2" fmla="*/ 7049 w 300"/>
                <a:gd name="T3" fmla="*/ 78481 h 433"/>
                <a:gd name="T4" fmla="*/ 17388 w 300"/>
                <a:gd name="T5" fmla="*/ 54130 h 433"/>
                <a:gd name="T6" fmla="*/ 0 w 300"/>
                <a:gd name="T7" fmla="*/ 0 h 433"/>
                <a:gd name="T8" fmla="*/ 13942 w 300"/>
                <a:gd name="T9" fmla="*/ 0 h 433"/>
                <a:gd name="T10" fmla="*/ 21992 w 300"/>
                <a:gd name="T11" fmla="*/ 30670 h 433"/>
                <a:gd name="T12" fmla="*/ 23584 w 300"/>
                <a:gd name="T13" fmla="*/ 37973 h 433"/>
                <a:gd name="T14" fmla="*/ 25603 w 300"/>
                <a:gd name="T15" fmla="*/ 32516 h 433"/>
                <a:gd name="T16" fmla="*/ 37491 w 300"/>
                <a:gd name="T17" fmla="*/ 0 h 433"/>
                <a:gd name="T18" fmla="*/ 50887 w 300"/>
                <a:gd name="T19" fmla="*/ 0 h 433"/>
                <a:gd name="T20" fmla="*/ 20047 w 300"/>
                <a:gd name="T21" fmla="*/ 78481 h 4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sp>
          <p:nvSpPr>
            <p:cNvPr id="1036" name="Freeform 16"/>
            <p:cNvSpPr>
              <a:spLocks noChangeAspect="1" noEditPoints="1"/>
            </p:cNvSpPr>
            <p:nvPr/>
          </p:nvSpPr>
          <p:spPr bwMode="auto">
            <a:xfrm>
              <a:off x="2883" y="3605"/>
              <a:ext cx="391" cy="549"/>
            </a:xfrm>
            <a:custGeom>
              <a:avLst/>
              <a:gdLst>
                <a:gd name="T0" fmla="*/ 39879 w 293"/>
                <a:gd name="T1" fmla="*/ 74269 h 411"/>
                <a:gd name="T2" fmla="*/ 39208 w 293"/>
                <a:gd name="T3" fmla="*/ 64863 h 411"/>
                <a:gd name="T4" fmla="*/ 20596 w 293"/>
                <a:gd name="T5" fmla="*/ 75320 h 411"/>
                <a:gd name="T6" fmla="*/ 0 w 293"/>
                <a:gd name="T7" fmla="*/ 46318 h 411"/>
                <a:gd name="T8" fmla="*/ 23304 w 293"/>
                <a:gd name="T9" fmla="*/ 16320 h 411"/>
                <a:gd name="T10" fmla="*/ 38706 w 293"/>
                <a:gd name="T11" fmla="*/ 22962 h 411"/>
                <a:gd name="T12" fmla="*/ 38326 w 293"/>
                <a:gd name="T13" fmla="*/ 16320 h 411"/>
                <a:gd name="T14" fmla="*/ 38326 w 293"/>
                <a:gd name="T15" fmla="*/ 0 h 411"/>
                <a:gd name="T16" fmla="*/ 52088 w 293"/>
                <a:gd name="T17" fmla="*/ 0 h 411"/>
                <a:gd name="T18" fmla="*/ 52088 w 293"/>
                <a:gd name="T19" fmla="*/ 63820 h 411"/>
                <a:gd name="T20" fmla="*/ 52167 w 293"/>
                <a:gd name="T21" fmla="*/ 67654 h 411"/>
                <a:gd name="T22" fmla="*/ 52812 w 293"/>
                <a:gd name="T23" fmla="*/ 74269 h 411"/>
                <a:gd name="T24" fmla="*/ 39879 w 293"/>
                <a:gd name="T25" fmla="*/ 74269 h 411"/>
                <a:gd name="T26" fmla="*/ 38038 w 293"/>
                <a:gd name="T27" fmla="*/ 37066 h 411"/>
                <a:gd name="T28" fmla="*/ 26511 w 293"/>
                <a:gd name="T29" fmla="*/ 27187 h 411"/>
                <a:gd name="T30" fmla="*/ 13641 w 293"/>
                <a:gd name="T31" fmla="*/ 45673 h 411"/>
                <a:gd name="T32" fmla="*/ 23824 w 293"/>
                <a:gd name="T33" fmla="*/ 63659 h 411"/>
                <a:gd name="T34" fmla="*/ 35109 w 293"/>
                <a:gd name="T35" fmla="*/ 57260 h 411"/>
                <a:gd name="T36" fmla="*/ 38792 w 293"/>
                <a:gd name="T37" fmla="*/ 44186 h 411"/>
                <a:gd name="T38" fmla="*/ 38038 w 293"/>
                <a:gd name="T39" fmla="*/ 37066 h 4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sp>
          <p:nvSpPr>
            <p:cNvPr id="1037" name="Freeform 17"/>
            <p:cNvSpPr>
              <a:spLocks noChangeAspect="1"/>
            </p:cNvSpPr>
            <p:nvPr/>
          </p:nvSpPr>
          <p:spPr bwMode="auto">
            <a:xfrm>
              <a:off x="1610" y="3605"/>
              <a:ext cx="449" cy="553"/>
            </a:xfrm>
            <a:custGeom>
              <a:avLst/>
              <a:gdLst>
                <a:gd name="T0" fmla="*/ 54110 w 336"/>
                <a:gd name="T1" fmla="*/ 20557 h 414"/>
                <a:gd name="T2" fmla="*/ 36655 w 336"/>
                <a:gd name="T3" fmla="*/ 12174 h 414"/>
                <a:gd name="T4" fmla="*/ 15446 w 336"/>
                <a:gd name="T5" fmla="*/ 37698 h 414"/>
                <a:gd name="T6" fmla="*/ 36607 w 336"/>
                <a:gd name="T7" fmla="*/ 64179 h 414"/>
                <a:gd name="T8" fmla="*/ 48531 w 336"/>
                <a:gd name="T9" fmla="*/ 60992 h 414"/>
                <a:gd name="T10" fmla="*/ 48531 w 336"/>
                <a:gd name="T11" fmla="*/ 46308 h 414"/>
                <a:gd name="T12" fmla="*/ 48531 w 336"/>
                <a:gd name="T13" fmla="*/ 39642 h 414"/>
                <a:gd name="T14" fmla="*/ 61615 w 336"/>
                <a:gd name="T15" fmla="*/ 39642 h 414"/>
                <a:gd name="T16" fmla="*/ 61615 w 336"/>
                <a:gd name="T17" fmla="*/ 68250 h 414"/>
                <a:gd name="T18" fmla="*/ 34981 w 336"/>
                <a:gd name="T19" fmla="*/ 75888 h 414"/>
                <a:gd name="T20" fmla="*/ 0 w 336"/>
                <a:gd name="T21" fmla="*/ 38146 h 414"/>
                <a:gd name="T22" fmla="*/ 35436 w 336"/>
                <a:gd name="T23" fmla="*/ 0 h 414"/>
                <a:gd name="T24" fmla="*/ 62102 w 336"/>
                <a:gd name="T25" fmla="*/ 11690 h 414"/>
                <a:gd name="T26" fmla="*/ 54110 w 336"/>
                <a:gd name="T27" fmla="*/ 20557 h 4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sp>
          <p:nvSpPr>
            <p:cNvPr id="1038" name="Freeform 18"/>
            <p:cNvSpPr>
              <a:spLocks noChangeAspect="1"/>
            </p:cNvSpPr>
            <p:nvPr/>
          </p:nvSpPr>
          <p:spPr bwMode="auto">
            <a:xfrm>
              <a:off x="2126" y="3734"/>
              <a:ext cx="362" cy="424"/>
            </a:xfrm>
            <a:custGeom>
              <a:avLst/>
              <a:gdLst>
                <a:gd name="T0" fmla="*/ 36049 w 271"/>
                <a:gd name="T1" fmla="*/ 64523 h 315"/>
                <a:gd name="T2" fmla="*/ 35688 w 271"/>
                <a:gd name="T3" fmla="*/ 58340 h 315"/>
                <a:gd name="T4" fmla="*/ 35688 w 271"/>
                <a:gd name="T5" fmla="*/ 55298 h 315"/>
                <a:gd name="T6" fmla="*/ 16461 w 271"/>
                <a:gd name="T7" fmla="*/ 66310 h 315"/>
                <a:gd name="T8" fmla="*/ 0 w 271"/>
                <a:gd name="T9" fmla="*/ 46647 h 315"/>
                <a:gd name="T10" fmla="*/ 0 w 271"/>
                <a:gd name="T11" fmla="*/ 0 h 315"/>
                <a:gd name="T12" fmla="*/ 14012 w 271"/>
                <a:gd name="T13" fmla="*/ 0 h 315"/>
                <a:gd name="T14" fmla="*/ 14012 w 271"/>
                <a:gd name="T15" fmla="*/ 42041 h 315"/>
                <a:gd name="T16" fmla="*/ 20356 w 271"/>
                <a:gd name="T17" fmla="*/ 52261 h 315"/>
                <a:gd name="T18" fmla="*/ 35055 w 271"/>
                <a:gd name="T19" fmla="*/ 32604 h 315"/>
                <a:gd name="T20" fmla="*/ 35055 w 271"/>
                <a:gd name="T21" fmla="*/ 0 h 315"/>
                <a:gd name="T22" fmla="*/ 49026 w 271"/>
                <a:gd name="T23" fmla="*/ 0 h 315"/>
                <a:gd name="T24" fmla="*/ 49026 w 271"/>
                <a:gd name="T25" fmla="*/ 51892 h 315"/>
                <a:gd name="T26" fmla="*/ 49197 w 271"/>
                <a:gd name="T27" fmla="*/ 57371 h 315"/>
                <a:gd name="T28" fmla="*/ 49773 w 271"/>
                <a:gd name="T29" fmla="*/ 64523 h 315"/>
                <a:gd name="T30" fmla="*/ 36049 w 271"/>
                <a:gd name="T31" fmla="*/ 64523 h 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sp>
          <p:nvSpPr>
            <p:cNvPr id="1039" name="Freeform 19"/>
            <p:cNvSpPr>
              <a:spLocks noChangeAspect="1" noEditPoints="1"/>
            </p:cNvSpPr>
            <p:nvPr/>
          </p:nvSpPr>
          <p:spPr bwMode="auto">
            <a:xfrm>
              <a:off x="2550" y="3601"/>
              <a:ext cx="104" cy="545"/>
            </a:xfrm>
            <a:custGeom>
              <a:avLst/>
              <a:gdLst>
                <a:gd name="T0" fmla="*/ 0 w 182"/>
                <a:gd name="T1" fmla="*/ 1 h 959"/>
                <a:gd name="T2" fmla="*/ 0 w 182"/>
                <a:gd name="T3" fmla="*/ 0 h 959"/>
                <a:gd name="T4" fmla="*/ 1 w 182"/>
                <a:gd name="T5" fmla="*/ 0 h 959"/>
                <a:gd name="T6" fmla="*/ 1 w 182"/>
                <a:gd name="T7" fmla="*/ 1 h 959"/>
                <a:gd name="T8" fmla="*/ 0 w 182"/>
                <a:gd name="T9" fmla="*/ 1 h 959"/>
                <a:gd name="T10" fmla="*/ 1 w 182"/>
                <a:gd name="T11" fmla="*/ 1 h 959"/>
                <a:gd name="T12" fmla="*/ 1 w 182"/>
                <a:gd name="T13" fmla="*/ 1 h 959"/>
                <a:gd name="T14" fmla="*/ 1 w 182"/>
                <a:gd name="T15" fmla="*/ 1 h 959"/>
                <a:gd name="T16" fmla="*/ 1 w 182"/>
                <a:gd name="T17" fmla="*/ 1 h 959"/>
                <a:gd name="T18" fmla="*/ 1 w 182"/>
                <a:gd name="T19" fmla="*/ 1 h 9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sp>
          <p:nvSpPr>
            <p:cNvPr id="1040" name="Rectangle 20"/>
            <p:cNvSpPr>
              <a:spLocks noChangeAspect="1" noChangeArrowheads="1"/>
            </p:cNvSpPr>
            <p:nvPr/>
          </p:nvSpPr>
          <p:spPr bwMode="auto">
            <a:xfrm>
              <a:off x="2725" y="3601"/>
              <a:ext cx="100" cy="5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altLang="en-US" dirty="0" smtClean="0">
                <a:solidFill>
                  <a:srgbClr val="000000"/>
                </a:solidFill>
              </a:endParaRPr>
            </a:p>
          </p:txBody>
        </p:sp>
        <p:sp>
          <p:nvSpPr>
            <p:cNvPr id="1041" name="Freeform 21"/>
            <p:cNvSpPr>
              <a:spLocks noChangeAspect="1"/>
            </p:cNvSpPr>
            <p:nvPr/>
          </p:nvSpPr>
          <p:spPr bwMode="auto">
            <a:xfrm>
              <a:off x="3320" y="3726"/>
              <a:ext cx="320" cy="432"/>
            </a:xfrm>
            <a:custGeom>
              <a:avLst/>
              <a:gdLst>
                <a:gd name="T0" fmla="*/ 22332 w 239"/>
                <a:gd name="T1" fmla="*/ 60618 h 323"/>
                <a:gd name="T2" fmla="*/ 0 w 239"/>
                <a:gd name="T3" fmla="*/ 54824 h 323"/>
                <a:gd name="T4" fmla="*/ 4606 w 239"/>
                <a:gd name="T5" fmla="*/ 44064 h 323"/>
                <a:gd name="T6" fmla="*/ 21546 w 239"/>
                <a:gd name="T7" fmla="*/ 49636 h 323"/>
                <a:gd name="T8" fmla="*/ 31076 w 239"/>
                <a:gd name="T9" fmla="*/ 42894 h 323"/>
                <a:gd name="T10" fmla="*/ 21546 w 239"/>
                <a:gd name="T11" fmla="*/ 35722 h 323"/>
                <a:gd name="T12" fmla="*/ 9670 w 239"/>
                <a:gd name="T13" fmla="*/ 32824 h 323"/>
                <a:gd name="T14" fmla="*/ 2477 w 239"/>
                <a:gd name="T15" fmla="*/ 19325 h 323"/>
                <a:gd name="T16" fmla="*/ 25447 w 239"/>
                <a:gd name="T17" fmla="*/ 0 h 323"/>
                <a:gd name="T18" fmla="*/ 45629 w 239"/>
                <a:gd name="T19" fmla="*/ 4921 h 323"/>
                <a:gd name="T20" fmla="*/ 41834 w 239"/>
                <a:gd name="T21" fmla="*/ 16194 h 323"/>
                <a:gd name="T22" fmla="*/ 26057 w 239"/>
                <a:gd name="T23" fmla="*/ 11164 h 323"/>
                <a:gd name="T24" fmla="*/ 16953 w 239"/>
                <a:gd name="T25" fmla="*/ 17846 h 323"/>
                <a:gd name="T26" fmla="*/ 19512 w 239"/>
                <a:gd name="T27" fmla="*/ 22077 h 323"/>
                <a:gd name="T28" fmla="*/ 22622 w 239"/>
                <a:gd name="T29" fmla="*/ 23221 h 323"/>
                <a:gd name="T30" fmla="*/ 26481 w 239"/>
                <a:gd name="T31" fmla="*/ 23664 h 323"/>
                <a:gd name="T32" fmla="*/ 45629 w 239"/>
                <a:gd name="T33" fmla="*/ 40991 h 323"/>
                <a:gd name="T34" fmla="*/ 22332 w 239"/>
                <a:gd name="T35" fmla="*/ 60618 h 3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dirty="0">
                <a:solidFill>
                  <a:srgbClr val="000000"/>
                </a:solidFill>
                <a:latin typeface="Arial" panose="020B0604020202020204" pitchFamily="34" charset="0"/>
              </a:endParaRPr>
            </a:p>
          </p:txBody>
        </p:sp>
      </p:grpSp>
    </p:spTree>
    <p:extLst>
      <p:ext uri="{BB962C8B-B14F-4D97-AF65-F5344CB8AC3E}">
        <p14:creationId xmlns:p14="http://schemas.microsoft.com/office/powerpoint/2010/main" val="83071461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charset="0"/>
        </a:defRPr>
      </a:lvl9pPr>
    </p:titleStyle>
    <p:bodyStyle>
      <a:lvl1pPr marL="342900" indent="-342900" algn="l" rtl="0" eaLnBrk="0" fontAlgn="base" hangingPunct="0">
        <a:spcBef>
          <a:spcPct val="20000"/>
        </a:spcBef>
        <a:spcAft>
          <a:spcPct val="20000"/>
        </a:spcAft>
        <a:defRPr sz="1700">
          <a:solidFill>
            <a:srgbClr val="14A9DE"/>
          </a:solidFill>
          <a:latin typeface="+mn-lt"/>
          <a:ea typeface="+mn-ea"/>
          <a:cs typeface="+mn-cs"/>
        </a:defRPr>
      </a:lvl1pPr>
      <a:lvl2pPr marL="1588" indent="455613" algn="l" rtl="0" eaLnBrk="0" fontAlgn="base" hangingPunct="0">
        <a:spcBef>
          <a:spcPct val="20000"/>
        </a:spcBef>
        <a:spcAft>
          <a:spcPct val="0"/>
        </a:spcAft>
        <a:buClr>
          <a:srgbClr val="FF0000"/>
        </a:buClr>
        <a:defRPr sz="1700">
          <a:solidFill>
            <a:srgbClr val="14A9DE"/>
          </a:solidFill>
          <a:latin typeface="Arial" charset="0"/>
          <a:cs typeface="+mn-cs"/>
        </a:defRPr>
      </a:lvl2pPr>
      <a:lvl3pPr marL="198438" indent="-195263" algn="l" rtl="0" eaLnBrk="0" fontAlgn="base" hangingPunct="0">
        <a:spcBef>
          <a:spcPct val="20000"/>
        </a:spcBef>
        <a:spcAft>
          <a:spcPct val="0"/>
        </a:spcAft>
        <a:buClr>
          <a:srgbClr val="FF0000"/>
        </a:buClr>
        <a:buChar char="•"/>
        <a:defRPr sz="1700">
          <a:solidFill>
            <a:srgbClr val="726964"/>
          </a:solidFill>
          <a:latin typeface="Arial" charset="0"/>
          <a:cs typeface="+mn-cs"/>
        </a:defRPr>
      </a:lvl3pPr>
      <a:lvl4pPr marL="363538" indent="-163513" algn="l" rtl="0" eaLnBrk="0" fontAlgn="base" hangingPunct="0">
        <a:spcBef>
          <a:spcPct val="20000"/>
        </a:spcBef>
        <a:spcAft>
          <a:spcPct val="0"/>
        </a:spcAft>
        <a:buClr>
          <a:srgbClr val="FF0000"/>
        </a:buClr>
        <a:buChar char="•"/>
        <a:defRPr sz="1700">
          <a:solidFill>
            <a:srgbClr val="726964"/>
          </a:solidFill>
          <a:latin typeface="Arial" charset="0"/>
          <a:cs typeface="+mn-cs"/>
        </a:defRPr>
      </a:lvl4pPr>
      <a:lvl5pPr marL="550863" indent="-185738" algn="l" rtl="0" eaLnBrk="0" fontAlgn="base" hangingPunct="0">
        <a:spcBef>
          <a:spcPct val="20000"/>
        </a:spcBef>
        <a:spcAft>
          <a:spcPct val="0"/>
        </a:spcAft>
        <a:buClr>
          <a:srgbClr val="FF0000"/>
        </a:buClr>
        <a:buChar char="•"/>
        <a:defRPr sz="1700">
          <a:solidFill>
            <a:srgbClr val="726964"/>
          </a:solidFill>
          <a:latin typeface="Arial" charset="0"/>
          <a:cs typeface="+mn-cs"/>
        </a:defRPr>
      </a:lvl5pPr>
      <a:lvl6pPr marL="1008063" indent="-185738" algn="l" rtl="0" fontAlgn="base">
        <a:spcBef>
          <a:spcPct val="20000"/>
        </a:spcBef>
        <a:spcAft>
          <a:spcPct val="0"/>
        </a:spcAft>
        <a:buClr>
          <a:srgbClr val="FF0000"/>
        </a:buClr>
        <a:buChar char="•"/>
        <a:defRPr sz="1700">
          <a:solidFill>
            <a:srgbClr val="726964"/>
          </a:solidFill>
          <a:latin typeface="Arial" charset="0"/>
          <a:cs typeface="+mn-cs"/>
        </a:defRPr>
      </a:lvl6pPr>
      <a:lvl7pPr marL="1465263" indent="-185738" algn="l" rtl="0" fontAlgn="base">
        <a:spcBef>
          <a:spcPct val="20000"/>
        </a:spcBef>
        <a:spcAft>
          <a:spcPct val="0"/>
        </a:spcAft>
        <a:buClr>
          <a:srgbClr val="FF0000"/>
        </a:buClr>
        <a:buChar char="•"/>
        <a:defRPr sz="1700">
          <a:solidFill>
            <a:srgbClr val="726964"/>
          </a:solidFill>
          <a:latin typeface="Arial" charset="0"/>
          <a:cs typeface="+mn-cs"/>
        </a:defRPr>
      </a:lvl7pPr>
      <a:lvl8pPr marL="1922463" indent="-185738" algn="l" rtl="0" fontAlgn="base">
        <a:spcBef>
          <a:spcPct val="20000"/>
        </a:spcBef>
        <a:spcAft>
          <a:spcPct val="0"/>
        </a:spcAft>
        <a:buClr>
          <a:srgbClr val="FF0000"/>
        </a:buClr>
        <a:buChar char="•"/>
        <a:defRPr sz="1700">
          <a:solidFill>
            <a:srgbClr val="726964"/>
          </a:solidFill>
          <a:latin typeface="Arial" charset="0"/>
          <a:cs typeface="+mn-cs"/>
        </a:defRPr>
      </a:lvl8pPr>
      <a:lvl9pPr marL="2379663" indent="-185738" algn="l" rtl="0" fontAlgn="base">
        <a:spcBef>
          <a:spcPct val="20000"/>
        </a:spcBef>
        <a:spcAft>
          <a:spcPct val="0"/>
        </a:spcAft>
        <a:buClr>
          <a:srgbClr val="FF0000"/>
        </a:buClr>
        <a:buChar char="•"/>
        <a:defRPr sz="1700">
          <a:solidFill>
            <a:srgbClr val="726964"/>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7188" y="266700"/>
            <a:ext cx="3783012" cy="3381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6000" tIns="36000" rIns="36000" bIns="0" numCol="1" anchor="ctr" anchorCtr="0" compatLnSpc="1">
            <a:prstTxWarp prst="textNoShape">
              <a:avLst/>
            </a:prstTxWarp>
            <a:spAutoFit/>
          </a:bodyPr>
          <a:lstStyle/>
          <a:p>
            <a:pPr lvl="0"/>
            <a:r>
              <a:rPr lang="en-GB" altLang="en-US" smtClean="0"/>
              <a:t>CLICK TO EDIT MASTER</a:t>
            </a:r>
          </a:p>
        </p:txBody>
      </p:sp>
      <p:sp>
        <p:nvSpPr>
          <p:cNvPr id="1027" name="Rectangle 3"/>
          <p:cNvSpPr>
            <a:spLocks noGrp="1" noChangeArrowheads="1"/>
          </p:cNvSpPr>
          <p:nvPr>
            <p:ph type="body" idx="1"/>
          </p:nvPr>
        </p:nvSpPr>
        <p:spPr bwMode="auto">
          <a:xfrm>
            <a:off x="357188" y="1341438"/>
            <a:ext cx="8440737" cy="471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31" name="Rectangle 7"/>
          <p:cNvSpPr>
            <a:spLocks noGrp="1" noChangeArrowheads="1"/>
          </p:cNvSpPr>
          <p:nvPr>
            <p:ph type="ftr" sz="quarter" idx="3"/>
          </p:nvPr>
        </p:nvSpPr>
        <p:spPr bwMode="auto">
          <a:xfrm>
            <a:off x="357188" y="6456363"/>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900" b="1">
                <a:solidFill>
                  <a:srgbClr val="BBB1A5"/>
                </a:solidFill>
                <a:latin typeface="Arial" charset="0"/>
                <a:cs typeface="Arial" charset="0"/>
              </a:defRPr>
            </a:lvl1pPr>
          </a:lstStyle>
          <a:p>
            <a:pPr fontAlgn="base">
              <a:spcBef>
                <a:spcPct val="0"/>
              </a:spcBef>
              <a:spcAft>
                <a:spcPct val="0"/>
              </a:spcAft>
              <a:defRPr/>
            </a:pPr>
            <a:r>
              <a:rPr lang="en-GB" dirty="0">
                <a:ea typeface="+mj-ea"/>
                <a:sym typeface="Helvetica"/>
              </a:rPr>
              <a:t>© CITY &amp; GUILDS</a:t>
            </a:r>
          </a:p>
        </p:txBody>
      </p:sp>
      <p:sp>
        <p:nvSpPr>
          <p:cNvPr id="1029" name="Line 8"/>
          <p:cNvSpPr>
            <a:spLocks noChangeShapeType="1"/>
          </p:cNvSpPr>
          <p:nvPr/>
        </p:nvSpPr>
        <p:spPr bwMode="auto">
          <a:xfrm>
            <a:off x="357188" y="1125538"/>
            <a:ext cx="8432800" cy="0"/>
          </a:xfrm>
          <a:prstGeom prst="line">
            <a:avLst/>
          </a:prstGeom>
          <a:noFill/>
          <a:ln w="12700">
            <a:solidFill>
              <a:srgbClr val="BBB1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grpSp>
        <p:nvGrpSpPr>
          <p:cNvPr id="1030" name="Group 10"/>
          <p:cNvGrpSpPr>
            <a:grpSpLocks noChangeAspect="1"/>
          </p:cNvGrpSpPr>
          <p:nvPr/>
        </p:nvGrpSpPr>
        <p:grpSpPr bwMode="auto">
          <a:xfrm>
            <a:off x="7962900" y="369888"/>
            <a:ext cx="812800" cy="503237"/>
            <a:chOff x="1610" y="2840"/>
            <a:chExt cx="2130" cy="1318"/>
          </a:xfrm>
        </p:grpSpPr>
        <p:sp>
          <p:nvSpPr>
            <p:cNvPr id="1032" name="Freeform 11"/>
            <p:cNvSpPr>
              <a:spLocks noChangeAspect="1" noEditPoints="1"/>
            </p:cNvSpPr>
            <p:nvPr/>
          </p:nvSpPr>
          <p:spPr bwMode="auto">
            <a:xfrm>
              <a:off x="2891" y="2840"/>
              <a:ext cx="849" cy="713"/>
            </a:xfrm>
            <a:custGeom>
              <a:avLst/>
              <a:gdLst>
                <a:gd name="T0" fmla="*/ 1099 w 634"/>
                <a:gd name="T1" fmla="*/ 663 h 532"/>
                <a:gd name="T2" fmla="*/ 1081 w 634"/>
                <a:gd name="T3" fmla="*/ 686 h 532"/>
                <a:gd name="T4" fmla="*/ 1032 w 634"/>
                <a:gd name="T5" fmla="*/ 713 h 532"/>
                <a:gd name="T6" fmla="*/ 916 w 634"/>
                <a:gd name="T7" fmla="*/ 729 h 532"/>
                <a:gd name="T8" fmla="*/ 862 w 634"/>
                <a:gd name="T9" fmla="*/ 704 h 532"/>
                <a:gd name="T10" fmla="*/ 682 w 634"/>
                <a:gd name="T11" fmla="*/ 698 h 532"/>
                <a:gd name="T12" fmla="*/ 719 w 634"/>
                <a:gd name="T13" fmla="*/ 902 h 532"/>
                <a:gd name="T14" fmla="*/ 810 w 634"/>
                <a:gd name="T15" fmla="*/ 899 h 532"/>
                <a:gd name="T16" fmla="*/ 832 w 634"/>
                <a:gd name="T17" fmla="*/ 945 h 532"/>
                <a:gd name="T18" fmla="*/ 658 w 634"/>
                <a:gd name="T19" fmla="*/ 956 h 532"/>
                <a:gd name="T20" fmla="*/ 609 w 634"/>
                <a:gd name="T21" fmla="*/ 871 h 532"/>
                <a:gd name="T22" fmla="*/ 574 w 634"/>
                <a:gd name="T23" fmla="*/ 771 h 532"/>
                <a:gd name="T24" fmla="*/ 454 w 634"/>
                <a:gd name="T25" fmla="*/ 850 h 532"/>
                <a:gd name="T26" fmla="*/ 350 w 634"/>
                <a:gd name="T27" fmla="*/ 897 h 532"/>
                <a:gd name="T28" fmla="*/ 416 w 634"/>
                <a:gd name="T29" fmla="*/ 897 h 532"/>
                <a:gd name="T30" fmla="*/ 443 w 634"/>
                <a:gd name="T31" fmla="*/ 927 h 532"/>
                <a:gd name="T32" fmla="*/ 435 w 634"/>
                <a:gd name="T33" fmla="*/ 956 h 532"/>
                <a:gd name="T34" fmla="*/ 285 w 634"/>
                <a:gd name="T35" fmla="*/ 882 h 532"/>
                <a:gd name="T36" fmla="*/ 280 w 634"/>
                <a:gd name="T37" fmla="*/ 823 h 532"/>
                <a:gd name="T38" fmla="*/ 422 w 634"/>
                <a:gd name="T39" fmla="*/ 675 h 532"/>
                <a:gd name="T40" fmla="*/ 197 w 634"/>
                <a:gd name="T41" fmla="*/ 326 h 532"/>
                <a:gd name="T42" fmla="*/ 502 w 634"/>
                <a:gd name="T43" fmla="*/ 157 h 532"/>
                <a:gd name="T44" fmla="*/ 538 w 634"/>
                <a:gd name="T45" fmla="*/ 448 h 532"/>
                <a:gd name="T46" fmla="*/ 469 w 634"/>
                <a:gd name="T47" fmla="*/ 492 h 532"/>
                <a:gd name="T48" fmla="*/ 271 w 634"/>
                <a:gd name="T49" fmla="*/ 371 h 532"/>
                <a:gd name="T50" fmla="*/ 407 w 634"/>
                <a:gd name="T51" fmla="*/ 619 h 532"/>
                <a:gd name="T52" fmla="*/ 640 w 634"/>
                <a:gd name="T53" fmla="*/ 523 h 532"/>
                <a:gd name="T54" fmla="*/ 580 w 634"/>
                <a:gd name="T55" fmla="*/ 481 h 532"/>
                <a:gd name="T56" fmla="*/ 623 w 634"/>
                <a:gd name="T57" fmla="*/ 336 h 532"/>
                <a:gd name="T58" fmla="*/ 599 w 634"/>
                <a:gd name="T59" fmla="*/ 244 h 532"/>
                <a:gd name="T60" fmla="*/ 778 w 634"/>
                <a:gd name="T61" fmla="*/ 196 h 532"/>
                <a:gd name="T62" fmla="*/ 904 w 634"/>
                <a:gd name="T63" fmla="*/ 239 h 532"/>
                <a:gd name="T64" fmla="*/ 948 w 634"/>
                <a:gd name="T65" fmla="*/ 327 h 532"/>
                <a:gd name="T66" fmla="*/ 868 w 634"/>
                <a:gd name="T67" fmla="*/ 328 h 532"/>
                <a:gd name="T68" fmla="*/ 961 w 634"/>
                <a:gd name="T69" fmla="*/ 350 h 532"/>
                <a:gd name="T70" fmla="*/ 882 w 634"/>
                <a:gd name="T71" fmla="*/ 347 h 532"/>
                <a:gd name="T72" fmla="*/ 929 w 634"/>
                <a:gd name="T73" fmla="*/ 371 h 532"/>
                <a:gd name="T74" fmla="*/ 913 w 634"/>
                <a:gd name="T75" fmla="*/ 429 h 532"/>
                <a:gd name="T76" fmla="*/ 951 w 634"/>
                <a:gd name="T77" fmla="*/ 491 h 532"/>
                <a:gd name="T78" fmla="*/ 1010 w 634"/>
                <a:gd name="T79" fmla="*/ 428 h 532"/>
                <a:gd name="T80" fmla="*/ 1069 w 634"/>
                <a:gd name="T81" fmla="*/ 379 h 532"/>
                <a:gd name="T82" fmla="*/ 1110 w 634"/>
                <a:gd name="T83" fmla="*/ 413 h 532"/>
                <a:gd name="T84" fmla="*/ 1111 w 634"/>
                <a:gd name="T85" fmla="*/ 481 h 532"/>
                <a:gd name="T86" fmla="*/ 1043 w 634"/>
                <a:gd name="T87" fmla="*/ 524 h 532"/>
                <a:gd name="T88" fmla="*/ 1047 w 634"/>
                <a:gd name="T89" fmla="*/ 568 h 532"/>
                <a:gd name="T90" fmla="*/ 924 w 634"/>
                <a:gd name="T91" fmla="*/ 592 h 532"/>
                <a:gd name="T92" fmla="*/ 1079 w 634"/>
                <a:gd name="T93" fmla="*/ 607 h 532"/>
                <a:gd name="T94" fmla="*/ 216 w 634"/>
                <a:gd name="T95" fmla="*/ 154 h 532"/>
                <a:gd name="T96" fmla="*/ 307 w 634"/>
                <a:gd name="T97" fmla="*/ 62 h 532"/>
                <a:gd name="T98" fmla="*/ 877 w 634"/>
                <a:gd name="T99" fmla="*/ 253 h 532"/>
                <a:gd name="T100" fmla="*/ 874 w 634"/>
                <a:gd name="T101" fmla="*/ 269 h 532"/>
                <a:gd name="T102" fmla="*/ 963 w 634"/>
                <a:gd name="T103" fmla="*/ 281 h 5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033" name="Freeform 12"/>
            <p:cNvSpPr>
              <a:spLocks noChangeAspect="1"/>
            </p:cNvSpPr>
            <p:nvPr/>
          </p:nvSpPr>
          <p:spPr bwMode="auto">
            <a:xfrm>
              <a:off x="1610" y="2843"/>
              <a:ext cx="432" cy="548"/>
            </a:xfrm>
            <a:custGeom>
              <a:avLst/>
              <a:gdLst>
                <a:gd name="T0" fmla="*/ 502 w 322"/>
                <a:gd name="T1" fmla="*/ 202 h 409"/>
                <a:gd name="T2" fmla="*/ 341 w 322"/>
                <a:gd name="T3" fmla="*/ 121 h 409"/>
                <a:gd name="T4" fmla="*/ 152 w 322"/>
                <a:gd name="T5" fmla="*/ 371 h 409"/>
                <a:gd name="T6" fmla="*/ 330 w 322"/>
                <a:gd name="T7" fmla="*/ 612 h 409"/>
                <a:gd name="T8" fmla="*/ 494 w 322"/>
                <a:gd name="T9" fmla="*/ 528 h 409"/>
                <a:gd name="T10" fmla="*/ 573 w 322"/>
                <a:gd name="T11" fmla="*/ 612 h 409"/>
                <a:gd name="T12" fmla="*/ 311 w 322"/>
                <a:gd name="T13" fmla="*/ 734 h 409"/>
                <a:gd name="T14" fmla="*/ 0 w 322"/>
                <a:gd name="T15" fmla="*/ 368 h 409"/>
                <a:gd name="T16" fmla="*/ 337 w 322"/>
                <a:gd name="T17" fmla="*/ 0 h 409"/>
                <a:gd name="T18" fmla="*/ 580 w 322"/>
                <a:gd name="T19" fmla="*/ 113 h 409"/>
                <a:gd name="T20" fmla="*/ 502 w 322"/>
                <a:gd name="T21" fmla="*/ 202 h 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034" name="Freeform 13"/>
            <p:cNvSpPr>
              <a:spLocks noChangeAspect="1" noEditPoints="1"/>
            </p:cNvSpPr>
            <p:nvPr/>
          </p:nvSpPr>
          <p:spPr bwMode="auto">
            <a:xfrm>
              <a:off x="2097" y="2843"/>
              <a:ext cx="101" cy="537"/>
            </a:xfrm>
            <a:custGeom>
              <a:avLst/>
              <a:gdLst>
                <a:gd name="T0" fmla="*/ 0 w 179"/>
                <a:gd name="T1" fmla="*/ 52 h 947"/>
                <a:gd name="T2" fmla="*/ 0 w 179"/>
                <a:gd name="T3" fmla="*/ 0 h 947"/>
                <a:gd name="T4" fmla="*/ 57 w 179"/>
                <a:gd name="T5" fmla="*/ 0 h 947"/>
                <a:gd name="T6" fmla="*/ 57 w 179"/>
                <a:gd name="T7" fmla="*/ 52 h 947"/>
                <a:gd name="T8" fmla="*/ 0 w 179"/>
                <a:gd name="T9" fmla="*/ 52 h 947"/>
                <a:gd name="T10" fmla="*/ 1 w 179"/>
                <a:gd name="T11" fmla="*/ 305 h 947"/>
                <a:gd name="T12" fmla="*/ 1 w 179"/>
                <a:gd name="T13" fmla="*/ 73 h 947"/>
                <a:gd name="T14" fmla="*/ 56 w 179"/>
                <a:gd name="T15" fmla="*/ 73 h 947"/>
                <a:gd name="T16" fmla="*/ 56 w 179"/>
                <a:gd name="T17" fmla="*/ 305 h 947"/>
                <a:gd name="T18" fmla="*/ 1 w 179"/>
                <a:gd name="T19" fmla="*/ 305 h 9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035" name="Freeform 14"/>
            <p:cNvSpPr>
              <a:spLocks noChangeAspect="1"/>
            </p:cNvSpPr>
            <p:nvPr/>
          </p:nvSpPr>
          <p:spPr bwMode="auto">
            <a:xfrm>
              <a:off x="2238" y="2843"/>
              <a:ext cx="270" cy="545"/>
            </a:xfrm>
            <a:custGeom>
              <a:avLst/>
              <a:gdLst>
                <a:gd name="T0" fmla="*/ 216 w 201"/>
                <a:gd name="T1" fmla="*/ 730 h 407"/>
                <a:gd name="T2" fmla="*/ 70 w 201"/>
                <a:gd name="T3" fmla="*/ 587 h 407"/>
                <a:gd name="T4" fmla="*/ 70 w 201"/>
                <a:gd name="T5" fmla="*/ 279 h 407"/>
                <a:gd name="T6" fmla="*/ 0 w 201"/>
                <a:gd name="T7" fmla="*/ 279 h 407"/>
                <a:gd name="T8" fmla="*/ 0 w 201"/>
                <a:gd name="T9" fmla="*/ 173 h 407"/>
                <a:gd name="T10" fmla="*/ 73 w 201"/>
                <a:gd name="T11" fmla="*/ 173 h 407"/>
                <a:gd name="T12" fmla="*/ 75 w 201"/>
                <a:gd name="T13" fmla="*/ 27 h 407"/>
                <a:gd name="T14" fmla="*/ 206 w 201"/>
                <a:gd name="T15" fmla="*/ 0 h 407"/>
                <a:gd name="T16" fmla="*/ 206 w 201"/>
                <a:gd name="T17" fmla="*/ 173 h 407"/>
                <a:gd name="T18" fmla="*/ 316 w 201"/>
                <a:gd name="T19" fmla="*/ 173 h 407"/>
                <a:gd name="T20" fmla="*/ 316 w 201"/>
                <a:gd name="T21" fmla="*/ 279 h 407"/>
                <a:gd name="T22" fmla="*/ 206 w 201"/>
                <a:gd name="T23" fmla="*/ 279 h 407"/>
                <a:gd name="T24" fmla="*/ 206 w 201"/>
                <a:gd name="T25" fmla="*/ 541 h 407"/>
                <a:gd name="T26" fmla="*/ 207 w 201"/>
                <a:gd name="T27" fmla="*/ 587 h 407"/>
                <a:gd name="T28" fmla="*/ 253 w 201"/>
                <a:gd name="T29" fmla="*/ 619 h 407"/>
                <a:gd name="T30" fmla="*/ 330 w 201"/>
                <a:gd name="T31" fmla="*/ 585 h 407"/>
                <a:gd name="T32" fmla="*/ 363 w 201"/>
                <a:gd name="T33" fmla="*/ 678 h 407"/>
                <a:gd name="T34" fmla="*/ 216 w 201"/>
                <a:gd name="T35" fmla="*/ 730 h 4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036" name="Freeform 15"/>
            <p:cNvSpPr>
              <a:spLocks noChangeAspect="1"/>
            </p:cNvSpPr>
            <p:nvPr/>
          </p:nvSpPr>
          <p:spPr bwMode="auto">
            <a:xfrm>
              <a:off x="2499" y="2972"/>
              <a:ext cx="401" cy="579"/>
            </a:xfrm>
            <a:custGeom>
              <a:avLst/>
              <a:gdLst>
                <a:gd name="T0" fmla="*/ 211 w 300"/>
                <a:gd name="T1" fmla="*/ 774 h 433"/>
                <a:gd name="T2" fmla="*/ 75 w 300"/>
                <a:gd name="T3" fmla="*/ 774 h 433"/>
                <a:gd name="T4" fmla="*/ 182 w 300"/>
                <a:gd name="T5" fmla="*/ 535 h 433"/>
                <a:gd name="T6" fmla="*/ 0 w 300"/>
                <a:gd name="T7" fmla="*/ 0 h 433"/>
                <a:gd name="T8" fmla="*/ 147 w 300"/>
                <a:gd name="T9" fmla="*/ 0 h 433"/>
                <a:gd name="T10" fmla="*/ 230 w 300"/>
                <a:gd name="T11" fmla="*/ 302 h 433"/>
                <a:gd name="T12" fmla="*/ 249 w 300"/>
                <a:gd name="T13" fmla="*/ 376 h 433"/>
                <a:gd name="T14" fmla="*/ 270 w 300"/>
                <a:gd name="T15" fmla="*/ 322 h 433"/>
                <a:gd name="T16" fmla="*/ 394 w 300"/>
                <a:gd name="T17" fmla="*/ 0 h 433"/>
                <a:gd name="T18" fmla="*/ 536 w 300"/>
                <a:gd name="T19" fmla="*/ 0 h 433"/>
                <a:gd name="T20" fmla="*/ 211 w 300"/>
                <a:gd name="T21" fmla="*/ 774 h 4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037" name="Freeform 16"/>
            <p:cNvSpPr>
              <a:spLocks noChangeAspect="1" noEditPoints="1"/>
            </p:cNvSpPr>
            <p:nvPr/>
          </p:nvSpPr>
          <p:spPr bwMode="auto">
            <a:xfrm>
              <a:off x="2883" y="3604"/>
              <a:ext cx="393" cy="550"/>
            </a:xfrm>
            <a:custGeom>
              <a:avLst/>
              <a:gdLst>
                <a:gd name="T0" fmla="*/ 397 w 293"/>
                <a:gd name="T1" fmla="*/ 725 h 411"/>
                <a:gd name="T2" fmla="*/ 392 w 293"/>
                <a:gd name="T3" fmla="*/ 634 h 411"/>
                <a:gd name="T4" fmla="*/ 207 w 293"/>
                <a:gd name="T5" fmla="*/ 736 h 411"/>
                <a:gd name="T6" fmla="*/ 0 w 293"/>
                <a:gd name="T7" fmla="*/ 454 h 411"/>
                <a:gd name="T8" fmla="*/ 233 w 293"/>
                <a:gd name="T9" fmla="*/ 159 h 411"/>
                <a:gd name="T10" fmla="*/ 385 w 293"/>
                <a:gd name="T11" fmla="*/ 226 h 411"/>
                <a:gd name="T12" fmla="*/ 384 w 293"/>
                <a:gd name="T13" fmla="*/ 159 h 411"/>
                <a:gd name="T14" fmla="*/ 384 w 293"/>
                <a:gd name="T15" fmla="*/ 0 h 411"/>
                <a:gd name="T16" fmla="*/ 520 w 293"/>
                <a:gd name="T17" fmla="*/ 0 h 411"/>
                <a:gd name="T18" fmla="*/ 520 w 293"/>
                <a:gd name="T19" fmla="*/ 624 h 411"/>
                <a:gd name="T20" fmla="*/ 522 w 293"/>
                <a:gd name="T21" fmla="*/ 661 h 411"/>
                <a:gd name="T22" fmla="*/ 527 w 293"/>
                <a:gd name="T23" fmla="*/ 725 h 411"/>
                <a:gd name="T24" fmla="*/ 397 w 293"/>
                <a:gd name="T25" fmla="*/ 725 h 411"/>
                <a:gd name="T26" fmla="*/ 380 w 293"/>
                <a:gd name="T27" fmla="*/ 361 h 411"/>
                <a:gd name="T28" fmla="*/ 264 w 293"/>
                <a:gd name="T29" fmla="*/ 265 h 411"/>
                <a:gd name="T30" fmla="*/ 137 w 293"/>
                <a:gd name="T31" fmla="*/ 446 h 411"/>
                <a:gd name="T32" fmla="*/ 239 w 293"/>
                <a:gd name="T33" fmla="*/ 621 h 411"/>
                <a:gd name="T34" fmla="*/ 351 w 293"/>
                <a:gd name="T35" fmla="*/ 559 h 411"/>
                <a:gd name="T36" fmla="*/ 389 w 293"/>
                <a:gd name="T37" fmla="*/ 432 h 411"/>
                <a:gd name="T38" fmla="*/ 380 w 293"/>
                <a:gd name="T39" fmla="*/ 361 h 4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038" name="Freeform 17"/>
            <p:cNvSpPr>
              <a:spLocks noChangeAspect="1"/>
            </p:cNvSpPr>
            <p:nvPr/>
          </p:nvSpPr>
          <p:spPr bwMode="auto">
            <a:xfrm>
              <a:off x="1610" y="3604"/>
              <a:ext cx="450" cy="554"/>
            </a:xfrm>
            <a:custGeom>
              <a:avLst/>
              <a:gdLst>
                <a:gd name="T0" fmla="*/ 525 w 336"/>
                <a:gd name="T1" fmla="*/ 201 h 414"/>
                <a:gd name="T2" fmla="*/ 358 w 336"/>
                <a:gd name="T3" fmla="*/ 118 h 414"/>
                <a:gd name="T4" fmla="*/ 150 w 336"/>
                <a:gd name="T5" fmla="*/ 369 h 414"/>
                <a:gd name="T6" fmla="*/ 355 w 336"/>
                <a:gd name="T7" fmla="*/ 626 h 414"/>
                <a:gd name="T8" fmla="*/ 471 w 336"/>
                <a:gd name="T9" fmla="*/ 597 h 414"/>
                <a:gd name="T10" fmla="*/ 471 w 336"/>
                <a:gd name="T11" fmla="*/ 454 h 414"/>
                <a:gd name="T12" fmla="*/ 471 w 336"/>
                <a:gd name="T13" fmla="*/ 387 h 414"/>
                <a:gd name="T14" fmla="*/ 599 w 336"/>
                <a:gd name="T15" fmla="*/ 387 h 414"/>
                <a:gd name="T16" fmla="*/ 599 w 336"/>
                <a:gd name="T17" fmla="*/ 668 h 414"/>
                <a:gd name="T18" fmla="*/ 339 w 336"/>
                <a:gd name="T19" fmla="*/ 741 h 414"/>
                <a:gd name="T20" fmla="*/ 0 w 336"/>
                <a:gd name="T21" fmla="*/ 372 h 414"/>
                <a:gd name="T22" fmla="*/ 344 w 336"/>
                <a:gd name="T23" fmla="*/ 0 h 414"/>
                <a:gd name="T24" fmla="*/ 603 w 336"/>
                <a:gd name="T25" fmla="*/ 115 h 414"/>
                <a:gd name="T26" fmla="*/ 525 w 336"/>
                <a:gd name="T27" fmla="*/ 201 h 4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039" name="Freeform 18"/>
            <p:cNvSpPr>
              <a:spLocks noChangeAspect="1"/>
            </p:cNvSpPr>
            <p:nvPr/>
          </p:nvSpPr>
          <p:spPr bwMode="auto">
            <a:xfrm>
              <a:off x="2126" y="3735"/>
              <a:ext cx="363" cy="422"/>
            </a:xfrm>
            <a:custGeom>
              <a:avLst/>
              <a:gdLst>
                <a:gd name="T0" fmla="*/ 354 w 271"/>
                <a:gd name="T1" fmla="*/ 551 h 315"/>
                <a:gd name="T2" fmla="*/ 350 w 271"/>
                <a:gd name="T3" fmla="*/ 497 h 315"/>
                <a:gd name="T4" fmla="*/ 350 w 271"/>
                <a:gd name="T5" fmla="*/ 472 h 315"/>
                <a:gd name="T6" fmla="*/ 162 w 271"/>
                <a:gd name="T7" fmla="*/ 565 h 315"/>
                <a:gd name="T8" fmla="*/ 0 w 271"/>
                <a:gd name="T9" fmla="*/ 398 h 315"/>
                <a:gd name="T10" fmla="*/ 0 w 271"/>
                <a:gd name="T11" fmla="*/ 0 h 315"/>
                <a:gd name="T12" fmla="*/ 137 w 271"/>
                <a:gd name="T13" fmla="*/ 0 h 315"/>
                <a:gd name="T14" fmla="*/ 137 w 271"/>
                <a:gd name="T15" fmla="*/ 359 h 315"/>
                <a:gd name="T16" fmla="*/ 200 w 271"/>
                <a:gd name="T17" fmla="*/ 445 h 315"/>
                <a:gd name="T18" fmla="*/ 343 w 271"/>
                <a:gd name="T19" fmla="*/ 279 h 315"/>
                <a:gd name="T20" fmla="*/ 343 w 271"/>
                <a:gd name="T21" fmla="*/ 0 h 315"/>
                <a:gd name="T22" fmla="*/ 480 w 271"/>
                <a:gd name="T23" fmla="*/ 0 h 315"/>
                <a:gd name="T24" fmla="*/ 480 w 271"/>
                <a:gd name="T25" fmla="*/ 443 h 315"/>
                <a:gd name="T26" fmla="*/ 481 w 271"/>
                <a:gd name="T27" fmla="*/ 490 h 315"/>
                <a:gd name="T28" fmla="*/ 486 w 271"/>
                <a:gd name="T29" fmla="*/ 551 h 315"/>
                <a:gd name="T30" fmla="*/ 354 w 271"/>
                <a:gd name="T31" fmla="*/ 551 h 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040" name="Freeform 19"/>
            <p:cNvSpPr>
              <a:spLocks noChangeAspect="1" noEditPoints="1"/>
            </p:cNvSpPr>
            <p:nvPr/>
          </p:nvSpPr>
          <p:spPr bwMode="auto">
            <a:xfrm>
              <a:off x="2551" y="3602"/>
              <a:ext cx="103" cy="544"/>
            </a:xfrm>
            <a:custGeom>
              <a:avLst/>
              <a:gdLst>
                <a:gd name="T0" fmla="*/ 0 w 182"/>
                <a:gd name="T1" fmla="*/ 53 h 959"/>
                <a:gd name="T2" fmla="*/ 0 w 182"/>
                <a:gd name="T3" fmla="*/ 0 h 959"/>
                <a:gd name="T4" fmla="*/ 58 w 182"/>
                <a:gd name="T5" fmla="*/ 0 h 959"/>
                <a:gd name="T6" fmla="*/ 58 w 182"/>
                <a:gd name="T7" fmla="*/ 53 h 959"/>
                <a:gd name="T8" fmla="*/ 0 w 182"/>
                <a:gd name="T9" fmla="*/ 53 h 959"/>
                <a:gd name="T10" fmla="*/ 1 w 182"/>
                <a:gd name="T11" fmla="*/ 309 h 959"/>
                <a:gd name="T12" fmla="*/ 1 w 182"/>
                <a:gd name="T13" fmla="*/ 75 h 959"/>
                <a:gd name="T14" fmla="*/ 57 w 182"/>
                <a:gd name="T15" fmla="*/ 75 h 959"/>
                <a:gd name="T16" fmla="*/ 57 w 182"/>
                <a:gd name="T17" fmla="*/ 309 h 959"/>
                <a:gd name="T18" fmla="*/ 1 w 182"/>
                <a:gd name="T19" fmla="*/ 309 h 9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041" name="Rectangle 20"/>
            <p:cNvSpPr>
              <a:spLocks noChangeAspect="1" noChangeArrowheads="1"/>
            </p:cNvSpPr>
            <p:nvPr/>
          </p:nvSpPr>
          <p:spPr bwMode="auto">
            <a:xfrm>
              <a:off x="2723" y="3602"/>
              <a:ext cx="101" cy="5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dirty="0" smtClean="0">
                <a:solidFill>
                  <a:srgbClr val="000000"/>
                </a:solidFill>
                <a:ea typeface="+mj-ea"/>
                <a:sym typeface="Helvetica"/>
              </a:endParaRPr>
            </a:p>
          </p:txBody>
        </p:sp>
        <p:sp>
          <p:nvSpPr>
            <p:cNvPr id="1042" name="Freeform 21"/>
            <p:cNvSpPr>
              <a:spLocks noChangeAspect="1"/>
            </p:cNvSpPr>
            <p:nvPr/>
          </p:nvSpPr>
          <p:spPr bwMode="auto">
            <a:xfrm>
              <a:off x="3321" y="3724"/>
              <a:ext cx="320" cy="433"/>
            </a:xfrm>
            <a:custGeom>
              <a:avLst/>
              <a:gdLst>
                <a:gd name="T0" fmla="*/ 210 w 239"/>
                <a:gd name="T1" fmla="*/ 580 h 323"/>
                <a:gd name="T2" fmla="*/ 0 w 239"/>
                <a:gd name="T3" fmla="*/ 524 h 323"/>
                <a:gd name="T4" fmla="*/ 43 w 239"/>
                <a:gd name="T5" fmla="*/ 422 h 323"/>
                <a:gd name="T6" fmla="*/ 202 w 239"/>
                <a:gd name="T7" fmla="*/ 476 h 323"/>
                <a:gd name="T8" fmla="*/ 291 w 239"/>
                <a:gd name="T9" fmla="*/ 412 h 323"/>
                <a:gd name="T10" fmla="*/ 202 w 239"/>
                <a:gd name="T11" fmla="*/ 343 h 323"/>
                <a:gd name="T12" fmla="*/ 90 w 239"/>
                <a:gd name="T13" fmla="*/ 315 h 323"/>
                <a:gd name="T14" fmla="*/ 23 w 239"/>
                <a:gd name="T15" fmla="*/ 185 h 323"/>
                <a:gd name="T16" fmla="*/ 238 w 239"/>
                <a:gd name="T17" fmla="*/ 0 h 323"/>
                <a:gd name="T18" fmla="*/ 428 w 239"/>
                <a:gd name="T19" fmla="*/ 47 h 323"/>
                <a:gd name="T20" fmla="*/ 392 w 239"/>
                <a:gd name="T21" fmla="*/ 154 h 323"/>
                <a:gd name="T22" fmla="*/ 244 w 239"/>
                <a:gd name="T23" fmla="*/ 107 h 323"/>
                <a:gd name="T24" fmla="*/ 159 w 239"/>
                <a:gd name="T25" fmla="*/ 170 h 323"/>
                <a:gd name="T26" fmla="*/ 183 w 239"/>
                <a:gd name="T27" fmla="*/ 212 h 323"/>
                <a:gd name="T28" fmla="*/ 212 w 239"/>
                <a:gd name="T29" fmla="*/ 221 h 323"/>
                <a:gd name="T30" fmla="*/ 248 w 239"/>
                <a:gd name="T31" fmla="*/ 227 h 323"/>
                <a:gd name="T32" fmla="*/ 428 w 239"/>
                <a:gd name="T33" fmla="*/ 391 h 323"/>
                <a:gd name="T34" fmla="*/ 210 w 239"/>
                <a:gd name="T35" fmla="*/ 580 h 3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grpSp>
      <p:sp>
        <p:nvSpPr>
          <p:cNvPr id="2" name="Text Box 22"/>
          <p:cNvSpPr txBox="1">
            <a:spLocks noChangeArrowheads="1"/>
          </p:cNvSpPr>
          <p:nvPr userDrawn="1"/>
        </p:nvSpPr>
        <p:spPr bwMode="auto">
          <a:xfrm>
            <a:off x="7270750" y="6456363"/>
            <a:ext cx="153352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base" hangingPunct="1">
              <a:spcBef>
                <a:spcPct val="50000"/>
              </a:spcBef>
              <a:spcAft>
                <a:spcPct val="0"/>
              </a:spcAft>
            </a:pPr>
            <a:fld id="{C6607040-D4E4-4ADD-B613-0174F903ED4F}" type="slidenum">
              <a:rPr lang="en-GB" altLang="en-US" sz="1000" smtClean="0">
                <a:solidFill>
                  <a:srgbClr val="000000"/>
                </a:solidFill>
                <a:ea typeface="+mj-ea"/>
                <a:sym typeface="Helvetica"/>
              </a:rPr>
              <a:pPr algn="r" eaLnBrk="1" fontAlgn="base" hangingPunct="1">
                <a:spcBef>
                  <a:spcPct val="50000"/>
                </a:spcBef>
                <a:spcAft>
                  <a:spcPct val="0"/>
                </a:spcAft>
              </a:pPr>
              <a:t>‹#›</a:t>
            </a:fld>
            <a:endParaRPr lang="en-GB" altLang="en-US" sz="1000" dirty="0" smtClean="0">
              <a:solidFill>
                <a:srgbClr val="000000"/>
              </a:solidFill>
              <a:ea typeface="+mj-ea"/>
              <a:sym typeface="Helvetica"/>
            </a:endParaRPr>
          </a:p>
        </p:txBody>
      </p:sp>
    </p:spTree>
    <p:extLst>
      <p:ext uri="{BB962C8B-B14F-4D97-AF65-F5344CB8AC3E}">
        <p14:creationId xmlns:p14="http://schemas.microsoft.com/office/powerpoint/2010/main" val="280573862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charset="0"/>
        </a:defRPr>
      </a:lvl9pPr>
    </p:titleStyle>
    <p:bodyStyle>
      <a:lvl1pPr marL="342900" indent="-342900" algn="l" rtl="0" eaLnBrk="0" fontAlgn="base" hangingPunct="0">
        <a:spcBef>
          <a:spcPct val="20000"/>
        </a:spcBef>
        <a:spcAft>
          <a:spcPct val="20000"/>
        </a:spcAft>
        <a:defRPr sz="1700">
          <a:solidFill>
            <a:srgbClr val="14A9DE"/>
          </a:solidFill>
          <a:latin typeface="+mn-lt"/>
          <a:ea typeface="+mn-ea"/>
          <a:cs typeface="+mn-cs"/>
        </a:defRPr>
      </a:lvl1pPr>
      <a:lvl2pPr marL="1588" indent="455613" algn="l" rtl="0" eaLnBrk="0" fontAlgn="base" hangingPunct="0">
        <a:spcBef>
          <a:spcPct val="20000"/>
        </a:spcBef>
        <a:spcAft>
          <a:spcPct val="0"/>
        </a:spcAft>
        <a:buClr>
          <a:srgbClr val="FF0000"/>
        </a:buClr>
        <a:defRPr sz="1700">
          <a:solidFill>
            <a:srgbClr val="14A9DE"/>
          </a:solidFill>
          <a:latin typeface="Arial" charset="0"/>
          <a:cs typeface="+mn-cs"/>
        </a:defRPr>
      </a:lvl2pPr>
      <a:lvl3pPr marL="198438" indent="-195263" algn="l" rtl="0" eaLnBrk="0" fontAlgn="base" hangingPunct="0">
        <a:spcBef>
          <a:spcPct val="20000"/>
        </a:spcBef>
        <a:spcAft>
          <a:spcPct val="0"/>
        </a:spcAft>
        <a:buClr>
          <a:srgbClr val="FF0000"/>
        </a:buClr>
        <a:buChar char="•"/>
        <a:defRPr sz="1700">
          <a:solidFill>
            <a:srgbClr val="726964"/>
          </a:solidFill>
          <a:latin typeface="Arial" charset="0"/>
          <a:cs typeface="+mn-cs"/>
        </a:defRPr>
      </a:lvl3pPr>
      <a:lvl4pPr marL="363538" indent="-163513" algn="l" rtl="0" eaLnBrk="0" fontAlgn="base" hangingPunct="0">
        <a:spcBef>
          <a:spcPct val="20000"/>
        </a:spcBef>
        <a:spcAft>
          <a:spcPct val="0"/>
        </a:spcAft>
        <a:buClr>
          <a:srgbClr val="FF0000"/>
        </a:buClr>
        <a:buChar char="•"/>
        <a:defRPr sz="1700">
          <a:solidFill>
            <a:srgbClr val="726964"/>
          </a:solidFill>
          <a:latin typeface="Arial" charset="0"/>
          <a:cs typeface="+mn-cs"/>
        </a:defRPr>
      </a:lvl4pPr>
      <a:lvl5pPr marL="550863" indent="-185738" algn="l" rtl="0" eaLnBrk="0" fontAlgn="base" hangingPunct="0">
        <a:spcBef>
          <a:spcPct val="20000"/>
        </a:spcBef>
        <a:spcAft>
          <a:spcPct val="0"/>
        </a:spcAft>
        <a:buClr>
          <a:srgbClr val="FF0000"/>
        </a:buClr>
        <a:buChar char="•"/>
        <a:defRPr sz="1700">
          <a:solidFill>
            <a:srgbClr val="726964"/>
          </a:solidFill>
          <a:latin typeface="Arial" charset="0"/>
          <a:cs typeface="+mn-cs"/>
        </a:defRPr>
      </a:lvl5pPr>
      <a:lvl6pPr marL="1008063" indent="-185738" algn="l" rtl="0" fontAlgn="base">
        <a:spcBef>
          <a:spcPct val="20000"/>
        </a:spcBef>
        <a:spcAft>
          <a:spcPct val="0"/>
        </a:spcAft>
        <a:buClr>
          <a:srgbClr val="FF0000"/>
        </a:buClr>
        <a:buChar char="•"/>
        <a:defRPr sz="1700">
          <a:solidFill>
            <a:srgbClr val="726964"/>
          </a:solidFill>
          <a:latin typeface="Arial" charset="0"/>
          <a:cs typeface="+mn-cs"/>
        </a:defRPr>
      </a:lvl6pPr>
      <a:lvl7pPr marL="1465263" indent="-185738" algn="l" rtl="0" fontAlgn="base">
        <a:spcBef>
          <a:spcPct val="20000"/>
        </a:spcBef>
        <a:spcAft>
          <a:spcPct val="0"/>
        </a:spcAft>
        <a:buClr>
          <a:srgbClr val="FF0000"/>
        </a:buClr>
        <a:buChar char="•"/>
        <a:defRPr sz="1700">
          <a:solidFill>
            <a:srgbClr val="726964"/>
          </a:solidFill>
          <a:latin typeface="Arial" charset="0"/>
          <a:cs typeface="+mn-cs"/>
        </a:defRPr>
      </a:lvl7pPr>
      <a:lvl8pPr marL="1922463" indent="-185738" algn="l" rtl="0" fontAlgn="base">
        <a:spcBef>
          <a:spcPct val="20000"/>
        </a:spcBef>
        <a:spcAft>
          <a:spcPct val="0"/>
        </a:spcAft>
        <a:buClr>
          <a:srgbClr val="FF0000"/>
        </a:buClr>
        <a:buChar char="•"/>
        <a:defRPr sz="1700">
          <a:solidFill>
            <a:srgbClr val="726964"/>
          </a:solidFill>
          <a:latin typeface="Arial" charset="0"/>
          <a:cs typeface="+mn-cs"/>
        </a:defRPr>
      </a:lvl8pPr>
      <a:lvl9pPr marL="2379663" indent="-185738" algn="l" rtl="0" fontAlgn="base">
        <a:spcBef>
          <a:spcPct val="20000"/>
        </a:spcBef>
        <a:spcAft>
          <a:spcPct val="0"/>
        </a:spcAft>
        <a:buClr>
          <a:srgbClr val="FF0000"/>
        </a:buClr>
        <a:buChar char="•"/>
        <a:defRPr sz="1700">
          <a:solidFill>
            <a:srgbClr val="726964"/>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7189" y="265244"/>
            <a:ext cx="3891625" cy="3410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72000" tIns="36000" rIns="72000" bIns="0" numCol="1" anchor="ctr" anchorCtr="0" compatLnSpc="1">
            <a:prstTxWarp prst="textNoShape">
              <a:avLst/>
            </a:prstTxWarp>
            <a:spAutoFit/>
          </a:bodyPr>
          <a:lstStyle/>
          <a:p>
            <a:pPr lvl="0"/>
            <a:r>
              <a:rPr lang="en-GB" smtClean="0"/>
              <a:t>CLICK TO EDIT MASTER</a:t>
            </a:r>
          </a:p>
        </p:txBody>
      </p:sp>
      <p:sp>
        <p:nvSpPr>
          <p:cNvPr id="1027" name="Rectangle 3"/>
          <p:cNvSpPr>
            <a:spLocks noGrp="1" noChangeArrowheads="1"/>
          </p:cNvSpPr>
          <p:nvPr>
            <p:ph type="body" idx="1"/>
          </p:nvPr>
        </p:nvSpPr>
        <p:spPr bwMode="auto">
          <a:xfrm>
            <a:off x="357188" y="1341438"/>
            <a:ext cx="8440737"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24932" name="Rectangle 4"/>
          <p:cNvSpPr>
            <a:spLocks noGrp="1" noChangeArrowheads="1"/>
          </p:cNvSpPr>
          <p:nvPr>
            <p:ph type="ftr" sz="quarter" idx="3"/>
          </p:nvPr>
        </p:nvSpPr>
        <p:spPr bwMode="auto">
          <a:xfrm>
            <a:off x="357188" y="6456363"/>
            <a:ext cx="2895600" cy="215900"/>
          </a:xfrm>
          <a:prstGeom prst="rect">
            <a:avLst/>
          </a:prstGeom>
          <a:noFill/>
          <a:ln>
            <a:noFill/>
          </a:ln>
          <a:effectLst/>
          <a:extLst/>
        </p:spPr>
        <p:txBody>
          <a:bodyPr vert="horz" wrap="square" lIns="0" tIns="0" rIns="0" bIns="0" numCol="1" anchor="t" anchorCtr="0" compatLnSpc="1">
            <a:prstTxWarp prst="textNoShape">
              <a:avLst/>
            </a:prstTxWarp>
          </a:bodyPr>
          <a:lstStyle>
            <a:lvl1pPr>
              <a:defRPr sz="900" b="1">
                <a:solidFill>
                  <a:srgbClr val="BBB1A5"/>
                </a:solidFill>
                <a:latin typeface="Arial" pitchFamily="34" charset="0"/>
                <a:cs typeface="Arial" pitchFamily="34" charset="0"/>
              </a:defRPr>
            </a:lvl1pPr>
          </a:lstStyle>
          <a:p>
            <a:pPr fontAlgn="base">
              <a:spcBef>
                <a:spcPct val="0"/>
              </a:spcBef>
              <a:spcAft>
                <a:spcPct val="0"/>
              </a:spcAft>
              <a:defRPr/>
            </a:pPr>
            <a:r>
              <a:rPr lang="en-GB" dirty="0" smtClean="0"/>
              <a:t>Version 1.0 24.04.2014</a:t>
            </a:r>
            <a:endParaRPr lang="en-GB" dirty="0"/>
          </a:p>
        </p:txBody>
      </p:sp>
      <p:sp>
        <p:nvSpPr>
          <p:cNvPr id="1029" name="Line 5"/>
          <p:cNvSpPr>
            <a:spLocks noChangeShapeType="1"/>
          </p:cNvSpPr>
          <p:nvPr/>
        </p:nvSpPr>
        <p:spPr bwMode="auto">
          <a:xfrm>
            <a:off x="357189" y="1125538"/>
            <a:ext cx="8432800" cy="0"/>
          </a:xfrm>
          <a:prstGeom prst="line">
            <a:avLst/>
          </a:prstGeom>
          <a:noFill/>
          <a:ln w="12700">
            <a:solidFill>
              <a:srgbClr val="BBB1A5"/>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900" dirty="0">
              <a:solidFill>
                <a:srgbClr val="000000"/>
              </a:solidFill>
            </a:endParaRPr>
          </a:p>
        </p:txBody>
      </p:sp>
      <p:grpSp>
        <p:nvGrpSpPr>
          <p:cNvPr id="1030" name="Group 19"/>
          <p:cNvGrpSpPr>
            <a:grpSpLocks noChangeAspect="1"/>
          </p:cNvGrpSpPr>
          <p:nvPr/>
        </p:nvGrpSpPr>
        <p:grpSpPr bwMode="auto">
          <a:xfrm>
            <a:off x="7962900" y="369890"/>
            <a:ext cx="812800" cy="503237"/>
            <a:chOff x="1610" y="2840"/>
            <a:chExt cx="2130" cy="1318"/>
          </a:xfrm>
        </p:grpSpPr>
        <p:sp>
          <p:nvSpPr>
            <p:cNvPr id="1031" name="Freeform 20"/>
            <p:cNvSpPr>
              <a:spLocks noChangeAspect="1" noEditPoints="1"/>
            </p:cNvSpPr>
            <p:nvPr/>
          </p:nvSpPr>
          <p:spPr bwMode="auto">
            <a:xfrm>
              <a:off x="2891" y="2840"/>
              <a:ext cx="849" cy="711"/>
            </a:xfrm>
            <a:custGeom>
              <a:avLst/>
              <a:gdLst>
                <a:gd name="T0" fmla="*/ 87755 w 634"/>
                <a:gd name="T1" fmla="*/ 51335 h 532"/>
                <a:gd name="T2" fmla="*/ 86349 w 634"/>
                <a:gd name="T3" fmla="*/ 53006 h 532"/>
                <a:gd name="T4" fmla="*/ 82451 w 634"/>
                <a:gd name="T5" fmla="*/ 55109 h 532"/>
                <a:gd name="T6" fmla="*/ 73157 w 634"/>
                <a:gd name="T7" fmla="*/ 56361 h 532"/>
                <a:gd name="T8" fmla="*/ 68802 w 634"/>
                <a:gd name="T9" fmla="*/ 54417 h 532"/>
                <a:gd name="T10" fmla="*/ 54466 w 634"/>
                <a:gd name="T11" fmla="*/ 53934 h 532"/>
                <a:gd name="T12" fmla="*/ 57423 w 634"/>
                <a:gd name="T13" fmla="*/ 69662 h 532"/>
                <a:gd name="T14" fmla="*/ 64721 w 634"/>
                <a:gd name="T15" fmla="*/ 69522 h 532"/>
                <a:gd name="T16" fmla="*/ 66438 w 634"/>
                <a:gd name="T17" fmla="*/ 73026 h 532"/>
                <a:gd name="T18" fmla="*/ 52548 w 634"/>
                <a:gd name="T19" fmla="*/ 73907 h 532"/>
                <a:gd name="T20" fmla="*/ 48670 w 634"/>
                <a:gd name="T21" fmla="*/ 67357 h 532"/>
                <a:gd name="T22" fmla="*/ 45861 w 634"/>
                <a:gd name="T23" fmla="*/ 59481 h 532"/>
                <a:gd name="T24" fmla="*/ 36254 w 634"/>
                <a:gd name="T25" fmla="*/ 65642 h 532"/>
                <a:gd name="T26" fmla="*/ 27962 w 634"/>
                <a:gd name="T27" fmla="*/ 69302 h 532"/>
                <a:gd name="T28" fmla="*/ 33240 w 634"/>
                <a:gd name="T29" fmla="*/ 69302 h 532"/>
                <a:gd name="T30" fmla="*/ 35338 w 634"/>
                <a:gd name="T31" fmla="*/ 71701 h 532"/>
                <a:gd name="T32" fmla="*/ 34790 w 634"/>
                <a:gd name="T33" fmla="*/ 73907 h 532"/>
                <a:gd name="T34" fmla="*/ 22817 w 634"/>
                <a:gd name="T35" fmla="*/ 68124 h 532"/>
                <a:gd name="T36" fmla="*/ 22347 w 634"/>
                <a:gd name="T37" fmla="*/ 63605 h 532"/>
                <a:gd name="T38" fmla="*/ 33727 w 634"/>
                <a:gd name="T39" fmla="*/ 52236 h 532"/>
                <a:gd name="T40" fmla="*/ 15760 w 634"/>
                <a:gd name="T41" fmla="*/ 25178 h 532"/>
                <a:gd name="T42" fmla="*/ 40073 w 634"/>
                <a:gd name="T43" fmla="*/ 12062 h 532"/>
                <a:gd name="T44" fmla="*/ 42924 w 634"/>
                <a:gd name="T45" fmla="*/ 34580 h 532"/>
                <a:gd name="T46" fmla="*/ 37444 w 634"/>
                <a:gd name="T47" fmla="*/ 37965 h 532"/>
                <a:gd name="T48" fmla="*/ 21650 w 634"/>
                <a:gd name="T49" fmla="*/ 28654 h 532"/>
                <a:gd name="T50" fmla="*/ 32533 w 634"/>
                <a:gd name="T51" fmla="*/ 47863 h 532"/>
                <a:gd name="T52" fmla="*/ 51113 w 634"/>
                <a:gd name="T53" fmla="*/ 40356 h 532"/>
                <a:gd name="T54" fmla="*/ 46311 w 634"/>
                <a:gd name="T55" fmla="*/ 37241 h 532"/>
                <a:gd name="T56" fmla="*/ 49737 w 634"/>
                <a:gd name="T57" fmla="*/ 26008 h 532"/>
                <a:gd name="T58" fmla="*/ 47820 w 634"/>
                <a:gd name="T59" fmla="*/ 18839 h 532"/>
                <a:gd name="T60" fmla="*/ 62111 w 634"/>
                <a:gd name="T61" fmla="*/ 15134 h 532"/>
                <a:gd name="T62" fmla="*/ 72229 w 634"/>
                <a:gd name="T63" fmla="*/ 18426 h 532"/>
                <a:gd name="T64" fmla="*/ 75629 w 634"/>
                <a:gd name="T65" fmla="*/ 25283 h 532"/>
                <a:gd name="T66" fmla="*/ 69290 w 634"/>
                <a:gd name="T67" fmla="*/ 25333 h 532"/>
                <a:gd name="T68" fmla="*/ 76719 w 634"/>
                <a:gd name="T69" fmla="*/ 27031 h 532"/>
                <a:gd name="T70" fmla="*/ 70387 w 634"/>
                <a:gd name="T71" fmla="*/ 26797 h 532"/>
                <a:gd name="T72" fmla="*/ 74191 w 634"/>
                <a:gd name="T73" fmla="*/ 28654 h 532"/>
                <a:gd name="T74" fmla="*/ 72936 w 634"/>
                <a:gd name="T75" fmla="*/ 33159 h 532"/>
                <a:gd name="T76" fmla="*/ 75990 w 634"/>
                <a:gd name="T77" fmla="*/ 37929 h 532"/>
                <a:gd name="T78" fmla="*/ 80682 w 634"/>
                <a:gd name="T79" fmla="*/ 32997 h 532"/>
                <a:gd name="T80" fmla="*/ 85391 w 634"/>
                <a:gd name="T81" fmla="*/ 29271 h 532"/>
                <a:gd name="T82" fmla="*/ 88621 w 634"/>
                <a:gd name="T83" fmla="*/ 31938 h 532"/>
                <a:gd name="T84" fmla="*/ 88743 w 634"/>
                <a:gd name="T85" fmla="*/ 37241 h 532"/>
                <a:gd name="T86" fmla="*/ 83274 w 634"/>
                <a:gd name="T87" fmla="*/ 40515 h 532"/>
                <a:gd name="T88" fmla="*/ 83614 w 634"/>
                <a:gd name="T89" fmla="*/ 43982 h 532"/>
                <a:gd name="T90" fmla="*/ 73752 w 634"/>
                <a:gd name="T91" fmla="*/ 45833 h 532"/>
                <a:gd name="T92" fmla="*/ 86168 w 634"/>
                <a:gd name="T93" fmla="*/ 46915 h 532"/>
                <a:gd name="T94" fmla="*/ 17229 w 634"/>
                <a:gd name="T95" fmla="*/ 11955 h 532"/>
                <a:gd name="T96" fmla="*/ 24506 w 634"/>
                <a:gd name="T97" fmla="*/ 4758 h 532"/>
                <a:gd name="T98" fmla="*/ 69992 w 634"/>
                <a:gd name="T99" fmla="*/ 19609 h 532"/>
                <a:gd name="T100" fmla="*/ 69764 w 634"/>
                <a:gd name="T101" fmla="*/ 20868 h 532"/>
                <a:gd name="T102" fmla="*/ 76896 w 634"/>
                <a:gd name="T103" fmla="*/ 21818 h 5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2" name="Freeform 21"/>
            <p:cNvSpPr>
              <a:spLocks noChangeAspect="1"/>
            </p:cNvSpPr>
            <p:nvPr/>
          </p:nvSpPr>
          <p:spPr bwMode="auto">
            <a:xfrm>
              <a:off x="1610" y="2844"/>
              <a:ext cx="433" cy="549"/>
            </a:xfrm>
            <a:custGeom>
              <a:avLst/>
              <a:gdLst>
                <a:gd name="T0" fmla="*/ 42704 w 322"/>
                <a:gd name="T1" fmla="*/ 16767 h 409"/>
                <a:gd name="T2" fmla="*/ 29104 w 322"/>
                <a:gd name="T3" fmla="*/ 9976 h 409"/>
                <a:gd name="T4" fmla="*/ 12880 w 322"/>
                <a:gd name="T5" fmla="*/ 30757 h 409"/>
                <a:gd name="T6" fmla="*/ 28111 w 322"/>
                <a:gd name="T7" fmla="*/ 50758 h 409"/>
                <a:gd name="T8" fmla="*/ 42117 w 322"/>
                <a:gd name="T9" fmla="*/ 43768 h 409"/>
                <a:gd name="T10" fmla="*/ 48800 w 322"/>
                <a:gd name="T11" fmla="*/ 50758 h 409"/>
                <a:gd name="T12" fmla="*/ 26570 w 322"/>
                <a:gd name="T13" fmla="*/ 60903 h 409"/>
                <a:gd name="T14" fmla="*/ 0 w 322"/>
                <a:gd name="T15" fmla="*/ 30466 h 409"/>
                <a:gd name="T16" fmla="*/ 28786 w 322"/>
                <a:gd name="T17" fmla="*/ 0 h 409"/>
                <a:gd name="T18" fmla="*/ 49378 w 322"/>
                <a:gd name="T19" fmla="*/ 9381 h 409"/>
                <a:gd name="T20" fmla="*/ 42704 w 322"/>
                <a:gd name="T21" fmla="*/ 16767 h 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3" name="Freeform 22"/>
            <p:cNvSpPr>
              <a:spLocks noChangeAspect="1" noEditPoints="1"/>
            </p:cNvSpPr>
            <p:nvPr/>
          </p:nvSpPr>
          <p:spPr bwMode="auto">
            <a:xfrm>
              <a:off x="2097" y="2844"/>
              <a:ext cx="100" cy="536"/>
            </a:xfrm>
            <a:custGeom>
              <a:avLst/>
              <a:gdLst>
                <a:gd name="T0" fmla="*/ 0 w 179"/>
                <a:gd name="T1" fmla="*/ 1 h 947"/>
                <a:gd name="T2" fmla="*/ 0 w 179"/>
                <a:gd name="T3" fmla="*/ 0 h 947"/>
                <a:gd name="T4" fmla="*/ 1 w 179"/>
                <a:gd name="T5" fmla="*/ 0 h 947"/>
                <a:gd name="T6" fmla="*/ 1 w 179"/>
                <a:gd name="T7" fmla="*/ 1 h 947"/>
                <a:gd name="T8" fmla="*/ 0 w 179"/>
                <a:gd name="T9" fmla="*/ 1 h 947"/>
                <a:gd name="T10" fmla="*/ 1 w 179"/>
                <a:gd name="T11" fmla="*/ 1 h 947"/>
                <a:gd name="T12" fmla="*/ 1 w 179"/>
                <a:gd name="T13" fmla="*/ 1 h 947"/>
                <a:gd name="T14" fmla="*/ 1 w 179"/>
                <a:gd name="T15" fmla="*/ 1 h 947"/>
                <a:gd name="T16" fmla="*/ 1 w 179"/>
                <a:gd name="T17" fmla="*/ 1 h 947"/>
                <a:gd name="T18" fmla="*/ 1 w 179"/>
                <a:gd name="T19" fmla="*/ 1 h 9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4" name="Freeform 23"/>
            <p:cNvSpPr>
              <a:spLocks noChangeAspect="1"/>
            </p:cNvSpPr>
            <p:nvPr/>
          </p:nvSpPr>
          <p:spPr bwMode="auto">
            <a:xfrm>
              <a:off x="2238" y="2844"/>
              <a:ext cx="270" cy="545"/>
            </a:xfrm>
            <a:custGeom>
              <a:avLst/>
              <a:gdLst>
                <a:gd name="T0" fmla="*/ 18094 w 201"/>
                <a:gd name="T1" fmla="*/ 58292 h 407"/>
                <a:gd name="T2" fmla="*/ 5839 w 201"/>
                <a:gd name="T3" fmla="*/ 46859 h 407"/>
                <a:gd name="T4" fmla="*/ 5839 w 201"/>
                <a:gd name="T5" fmla="*/ 22321 h 407"/>
                <a:gd name="T6" fmla="*/ 0 w 201"/>
                <a:gd name="T7" fmla="*/ 22321 h 407"/>
                <a:gd name="T8" fmla="*/ 0 w 201"/>
                <a:gd name="T9" fmla="*/ 13838 h 407"/>
                <a:gd name="T10" fmla="*/ 6124 w 201"/>
                <a:gd name="T11" fmla="*/ 13838 h 407"/>
                <a:gd name="T12" fmla="*/ 6304 w 201"/>
                <a:gd name="T13" fmla="*/ 2132 h 407"/>
                <a:gd name="T14" fmla="*/ 17265 w 201"/>
                <a:gd name="T15" fmla="*/ 0 h 407"/>
                <a:gd name="T16" fmla="*/ 17265 w 201"/>
                <a:gd name="T17" fmla="*/ 13838 h 407"/>
                <a:gd name="T18" fmla="*/ 26428 w 201"/>
                <a:gd name="T19" fmla="*/ 13838 h 407"/>
                <a:gd name="T20" fmla="*/ 26428 w 201"/>
                <a:gd name="T21" fmla="*/ 22321 h 407"/>
                <a:gd name="T22" fmla="*/ 17265 w 201"/>
                <a:gd name="T23" fmla="*/ 22321 h 407"/>
                <a:gd name="T24" fmla="*/ 17265 w 201"/>
                <a:gd name="T25" fmla="*/ 43138 h 407"/>
                <a:gd name="T26" fmla="*/ 17289 w 201"/>
                <a:gd name="T27" fmla="*/ 46859 h 407"/>
                <a:gd name="T28" fmla="*/ 21189 w 201"/>
                <a:gd name="T29" fmla="*/ 49398 h 407"/>
                <a:gd name="T30" fmla="*/ 27571 w 201"/>
                <a:gd name="T31" fmla="*/ 46637 h 407"/>
                <a:gd name="T32" fmla="*/ 30390 w 201"/>
                <a:gd name="T33" fmla="*/ 54109 h 407"/>
                <a:gd name="T34" fmla="*/ 18094 w 201"/>
                <a:gd name="T35" fmla="*/ 58292 h 4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5" name="Freeform 24"/>
            <p:cNvSpPr>
              <a:spLocks noChangeAspect="1"/>
            </p:cNvSpPr>
            <p:nvPr/>
          </p:nvSpPr>
          <p:spPr bwMode="auto">
            <a:xfrm>
              <a:off x="2500" y="2973"/>
              <a:ext cx="399" cy="578"/>
            </a:xfrm>
            <a:custGeom>
              <a:avLst/>
              <a:gdLst>
                <a:gd name="T0" fmla="*/ 15106 w 300"/>
                <a:gd name="T1" fmla="*/ 58863 h 433"/>
                <a:gd name="T2" fmla="*/ 5300 w 300"/>
                <a:gd name="T3" fmla="*/ 58863 h 433"/>
                <a:gd name="T4" fmla="*/ 13074 w 300"/>
                <a:gd name="T5" fmla="*/ 40679 h 433"/>
                <a:gd name="T6" fmla="*/ 0 w 300"/>
                <a:gd name="T7" fmla="*/ 0 h 433"/>
                <a:gd name="T8" fmla="*/ 10500 w 300"/>
                <a:gd name="T9" fmla="*/ 0 h 433"/>
                <a:gd name="T10" fmla="*/ 16535 w 300"/>
                <a:gd name="T11" fmla="*/ 22976 h 433"/>
                <a:gd name="T12" fmla="*/ 17846 w 300"/>
                <a:gd name="T13" fmla="*/ 28576 h 433"/>
                <a:gd name="T14" fmla="*/ 19406 w 300"/>
                <a:gd name="T15" fmla="*/ 24531 h 433"/>
                <a:gd name="T16" fmla="*/ 28245 w 300"/>
                <a:gd name="T17" fmla="*/ 0 h 433"/>
                <a:gd name="T18" fmla="*/ 38421 w 300"/>
                <a:gd name="T19" fmla="*/ 0 h 433"/>
                <a:gd name="T20" fmla="*/ 15106 w 300"/>
                <a:gd name="T21" fmla="*/ 58863 h 4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6" name="Freeform 25"/>
            <p:cNvSpPr>
              <a:spLocks noChangeAspect="1" noEditPoints="1"/>
            </p:cNvSpPr>
            <p:nvPr/>
          </p:nvSpPr>
          <p:spPr bwMode="auto">
            <a:xfrm>
              <a:off x="2883" y="3605"/>
              <a:ext cx="391" cy="549"/>
            </a:xfrm>
            <a:custGeom>
              <a:avLst/>
              <a:gdLst>
                <a:gd name="T0" fmla="*/ 29924 w 293"/>
                <a:gd name="T1" fmla="*/ 55697 h 411"/>
                <a:gd name="T2" fmla="*/ 29535 w 293"/>
                <a:gd name="T3" fmla="*/ 48699 h 411"/>
                <a:gd name="T4" fmla="*/ 15637 w 293"/>
                <a:gd name="T5" fmla="*/ 56567 h 411"/>
                <a:gd name="T6" fmla="*/ 0 w 293"/>
                <a:gd name="T7" fmla="*/ 34803 h 411"/>
                <a:gd name="T8" fmla="*/ 17623 w 293"/>
                <a:gd name="T9" fmla="*/ 12218 h 411"/>
                <a:gd name="T10" fmla="*/ 29017 w 293"/>
                <a:gd name="T11" fmla="*/ 17354 h 411"/>
                <a:gd name="T12" fmla="*/ 29005 w 293"/>
                <a:gd name="T13" fmla="*/ 12218 h 411"/>
                <a:gd name="T14" fmla="*/ 29005 w 293"/>
                <a:gd name="T15" fmla="*/ 0 h 411"/>
                <a:gd name="T16" fmla="*/ 39208 w 293"/>
                <a:gd name="T17" fmla="*/ 0 h 411"/>
                <a:gd name="T18" fmla="*/ 39208 w 293"/>
                <a:gd name="T19" fmla="*/ 47847 h 411"/>
                <a:gd name="T20" fmla="*/ 39362 w 293"/>
                <a:gd name="T21" fmla="*/ 50775 h 411"/>
                <a:gd name="T22" fmla="*/ 39718 w 293"/>
                <a:gd name="T23" fmla="*/ 55697 h 411"/>
                <a:gd name="T24" fmla="*/ 29924 w 293"/>
                <a:gd name="T25" fmla="*/ 55697 h 411"/>
                <a:gd name="T26" fmla="*/ 28643 w 293"/>
                <a:gd name="T27" fmla="*/ 27749 h 411"/>
                <a:gd name="T28" fmla="*/ 19938 w 293"/>
                <a:gd name="T29" fmla="*/ 20353 h 411"/>
                <a:gd name="T30" fmla="*/ 10297 w 293"/>
                <a:gd name="T31" fmla="*/ 34192 h 411"/>
                <a:gd name="T32" fmla="*/ 18053 w 293"/>
                <a:gd name="T33" fmla="*/ 47657 h 411"/>
                <a:gd name="T34" fmla="*/ 26511 w 293"/>
                <a:gd name="T35" fmla="*/ 42869 h 411"/>
                <a:gd name="T36" fmla="*/ 29294 w 293"/>
                <a:gd name="T37" fmla="*/ 33147 h 411"/>
                <a:gd name="T38" fmla="*/ 28643 w 293"/>
                <a:gd name="T39" fmla="*/ 27749 h 4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7" name="Freeform 26"/>
            <p:cNvSpPr>
              <a:spLocks noChangeAspect="1"/>
            </p:cNvSpPr>
            <p:nvPr/>
          </p:nvSpPr>
          <p:spPr bwMode="auto">
            <a:xfrm>
              <a:off x="1610" y="3605"/>
              <a:ext cx="449" cy="553"/>
            </a:xfrm>
            <a:custGeom>
              <a:avLst/>
              <a:gdLst>
                <a:gd name="T0" fmla="*/ 40492 w 336"/>
                <a:gd name="T1" fmla="*/ 15390 h 414"/>
                <a:gd name="T2" fmla="*/ 27583 w 336"/>
                <a:gd name="T3" fmla="*/ 9114 h 414"/>
                <a:gd name="T4" fmla="*/ 11559 w 336"/>
                <a:gd name="T5" fmla="*/ 28385 h 414"/>
                <a:gd name="T6" fmla="*/ 27394 w 336"/>
                <a:gd name="T7" fmla="*/ 48047 h 414"/>
                <a:gd name="T8" fmla="*/ 36352 w 336"/>
                <a:gd name="T9" fmla="*/ 45826 h 414"/>
                <a:gd name="T10" fmla="*/ 36352 w 336"/>
                <a:gd name="T11" fmla="*/ 34802 h 414"/>
                <a:gd name="T12" fmla="*/ 36352 w 336"/>
                <a:gd name="T13" fmla="*/ 29678 h 414"/>
                <a:gd name="T14" fmla="*/ 46196 w 336"/>
                <a:gd name="T15" fmla="*/ 29678 h 414"/>
                <a:gd name="T16" fmla="*/ 46196 w 336"/>
                <a:gd name="T17" fmla="*/ 51298 h 414"/>
                <a:gd name="T18" fmla="*/ 26177 w 336"/>
                <a:gd name="T19" fmla="*/ 56888 h 414"/>
                <a:gd name="T20" fmla="*/ 0 w 336"/>
                <a:gd name="T21" fmla="*/ 28558 h 414"/>
                <a:gd name="T22" fmla="*/ 26518 w 336"/>
                <a:gd name="T23" fmla="*/ 0 h 414"/>
                <a:gd name="T24" fmla="*/ 46492 w 336"/>
                <a:gd name="T25" fmla="*/ 8865 h 414"/>
                <a:gd name="T26" fmla="*/ 40492 w 336"/>
                <a:gd name="T27" fmla="*/ 15390 h 4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8" name="Freeform 27"/>
            <p:cNvSpPr>
              <a:spLocks noChangeAspect="1"/>
            </p:cNvSpPr>
            <p:nvPr/>
          </p:nvSpPr>
          <p:spPr bwMode="auto">
            <a:xfrm>
              <a:off x="2126" y="3734"/>
              <a:ext cx="362" cy="424"/>
            </a:xfrm>
            <a:custGeom>
              <a:avLst/>
              <a:gdLst>
                <a:gd name="T0" fmla="*/ 27191 w 271"/>
                <a:gd name="T1" fmla="*/ 47628 h 315"/>
                <a:gd name="T2" fmla="*/ 26825 w 271"/>
                <a:gd name="T3" fmla="*/ 43060 h 315"/>
                <a:gd name="T4" fmla="*/ 26825 w 271"/>
                <a:gd name="T5" fmla="*/ 40886 h 315"/>
                <a:gd name="T6" fmla="*/ 12459 w 271"/>
                <a:gd name="T7" fmla="*/ 49044 h 315"/>
                <a:gd name="T8" fmla="*/ 0 w 271"/>
                <a:gd name="T9" fmla="*/ 34477 h 315"/>
                <a:gd name="T10" fmla="*/ 0 w 271"/>
                <a:gd name="T11" fmla="*/ 0 h 315"/>
                <a:gd name="T12" fmla="*/ 10490 w 271"/>
                <a:gd name="T13" fmla="*/ 0 h 315"/>
                <a:gd name="T14" fmla="*/ 10490 w 271"/>
                <a:gd name="T15" fmla="*/ 31143 h 315"/>
                <a:gd name="T16" fmla="*/ 15298 w 271"/>
                <a:gd name="T17" fmla="*/ 38552 h 315"/>
                <a:gd name="T18" fmla="*/ 26328 w 271"/>
                <a:gd name="T19" fmla="*/ 24133 h 315"/>
                <a:gd name="T20" fmla="*/ 26328 w 271"/>
                <a:gd name="T21" fmla="*/ 0 h 315"/>
                <a:gd name="T22" fmla="*/ 36830 w 271"/>
                <a:gd name="T23" fmla="*/ 0 h 315"/>
                <a:gd name="T24" fmla="*/ 36830 w 271"/>
                <a:gd name="T25" fmla="*/ 38483 h 315"/>
                <a:gd name="T26" fmla="*/ 36899 w 271"/>
                <a:gd name="T27" fmla="*/ 42545 h 315"/>
                <a:gd name="T28" fmla="*/ 37341 w 271"/>
                <a:gd name="T29" fmla="*/ 47628 h 315"/>
                <a:gd name="T30" fmla="*/ 27191 w 271"/>
                <a:gd name="T31" fmla="*/ 47628 h 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9" name="Freeform 28"/>
            <p:cNvSpPr>
              <a:spLocks noChangeAspect="1" noEditPoints="1"/>
            </p:cNvSpPr>
            <p:nvPr/>
          </p:nvSpPr>
          <p:spPr bwMode="auto">
            <a:xfrm>
              <a:off x="2550" y="3601"/>
              <a:ext cx="104" cy="545"/>
            </a:xfrm>
            <a:custGeom>
              <a:avLst/>
              <a:gdLst>
                <a:gd name="T0" fmla="*/ 0 w 182"/>
                <a:gd name="T1" fmla="*/ 1 h 959"/>
                <a:gd name="T2" fmla="*/ 0 w 182"/>
                <a:gd name="T3" fmla="*/ 0 h 959"/>
                <a:gd name="T4" fmla="*/ 1 w 182"/>
                <a:gd name="T5" fmla="*/ 0 h 959"/>
                <a:gd name="T6" fmla="*/ 1 w 182"/>
                <a:gd name="T7" fmla="*/ 1 h 959"/>
                <a:gd name="T8" fmla="*/ 0 w 182"/>
                <a:gd name="T9" fmla="*/ 1 h 959"/>
                <a:gd name="T10" fmla="*/ 1 w 182"/>
                <a:gd name="T11" fmla="*/ 1 h 959"/>
                <a:gd name="T12" fmla="*/ 1 w 182"/>
                <a:gd name="T13" fmla="*/ 1 h 959"/>
                <a:gd name="T14" fmla="*/ 1 w 182"/>
                <a:gd name="T15" fmla="*/ 1 h 959"/>
                <a:gd name="T16" fmla="*/ 1 w 182"/>
                <a:gd name="T17" fmla="*/ 1 h 959"/>
                <a:gd name="T18" fmla="*/ 1 w 182"/>
                <a:gd name="T19" fmla="*/ 1 h 9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40" name="Rectangle 29"/>
            <p:cNvSpPr>
              <a:spLocks noChangeAspect="1" noChangeArrowheads="1"/>
            </p:cNvSpPr>
            <p:nvPr/>
          </p:nvSpPr>
          <p:spPr bwMode="auto">
            <a:xfrm>
              <a:off x="2725" y="3601"/>
              <a:ext cx="100" cy="5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dirty="0">
                <a:solidFill>
                  <a:srgbClr val="000000"/>
                </a:solidFill>
              </a:endParaRPr>
            </a:p>
          </p:txBody>
        </p:sp>
        <p:sp>
          <p:nvSpPr>
            <p:cNvPr id="1041" name="Freeform 30"/>
            <p:cNvSpPr>
              <a:spLocks noChangeAspect="1"/>
            </p:cNvSpPr>
            <p:nvPr/>
          </p:nvSpPr>
          <p:spPr bwMode="auto">
            <a:xfrm>
              <a:off x="3320" y="3726"/>
              <a:ext cx="320" cy="432"/>
            </a:xfrm>
            <a:custGeom>
              <a:avLst/>
              <a:gdLst>
                <a:gd name="T0" fmla="*/ 16679 w 239"/>
                <a:gd name="T1" fmla="*/ 45353 h 323"/>
                <a:gd name="T2" fmla="*/ 0 w 239"/>
                <a:gd name="T3" fmla="*/ 40991 h 323"/>
                <a:gd name="T4" fmla="*/ 3440 w 239"/>
                <a:gd name="T5" fmla="*/ 33007 h 323"/>
                <a:gd name="T6" fmla="*/ 16092 w 239"/>
                <a:gd name="T7" fmla="*/ 37226 h 323"/>
                <a:gd name="T8" fmla="*/ 23210 w 239"/>
                <a:gd name="T9" fmla="*/ 32229 h 323"/>
                <a:gd name="T10" fmla="*/ 16092 w 239"/>
                <a:gd name="T11" fmla="*/ 26769 h 323"/>
                <a:gd name="T12" fmla="*/ 7222 w 239"/>
                <a:gd name="T13" fmla="*/ 24633 h 323"/>
                <a:gd name="T14" fmla="*/ 1850 w 239"/>
                <a:gd name="T15" fmla="*/ 14449 h 323"/>
                <a:gd name="T16" fmla="*/ 19006 w 239"/>
                <a:gd name="T17" fmla="*/ 0 h 323"/>
                <a:gd name="T18" fmla="*/ 34079 w 239"/>
                <a:gd name="T19" fmla="*/ 3679 h 323"/>
                <a:gd name="T20" fmla="*/ 31245 w 239"/>
                <a:gd name="T21" fmla="*/ 12108 h 323"/>
                <a:gd name="T22" fmla="*/ 19461 w 239"/>
                <a:gd name="T23" fmla="*/ 8347 h 323"/>
                <a:gd name="T24" fmla="*/ 12662 w 239"/>
                <a:gd name="T25" fmla="*/ 13343 h 323"/>
                <a:gd name="T26" fmla="*/ 14573 w 239"/>
                <a:gd name="T27" fmla="*/ 16507 h 323"/>
                <a:gd name="T28" fmla="*/ 16896 w 239"/>
                <a:gd name="T29" fmla="*/ 17362 h 323"/>
                <a:gd name="T30" fmla="*/ 19778 w 239"/>
                <a:gd name="T31" fmla="*/ 17693 h 323"/>
                <a:gd name="T32" fmla="*/ 34079 w 239"/>
                <a:gd name="T33" fmla="*/ 30648 h 323"/>
                <a:gd name="T34" fmla="*/ 16679 w 239"/>
                <a:gd name="T35" fmla="*/ 45353 h 3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grpSp>
      <p:sp>
        <p:nvSpPr>
          <p:cNvPr id="18" name="TextBox 17"/>
          <p:cNvSpPr txBox="1"/>
          <p:nvPr userDrawn="1"/>
        </p:nvSpPr>
        <p:spPr>
          <a:xfrm>
            <a:off x="8453294" y="0"/>
            <a:ext cx="690706" cy="338554"/>
          </a:xfrm>
          <a:prstGeom prst="rect">
            <a:avLst/>
          </a:prstGeom>
          <a:noFill/>
        </p:spPr>
        <p:txBody>
          <a:bodyPr wrap="square" rtlCol="0">
            <a:spAutoFit/>
          </a:bodyPr>
          <a:lstStyle/>
          <a:p>
            <a:pPr algn="r"/>
            <a:fld id="{371E44BA-C53E-41FF-B9BB-64AE01A1D5B4}" type="slidenum">
              <a:rPr lang="en-GB" sz="1600" b="1">
                <a:solidFill>
                  <a:srgbClr val="FF0000"/>
                </a:solidFill>
              </a:rPr>
              <a:pPr algn="r"/>
              <a:t>‹#›</a:t>
            </a:fld>
            <a:endParaRPr lang="en-GB" sz="1400" b="1" dirty="0">
              <a:solidFill>
                <a:srgbClr val="FF0000"/>
              </a:solidFill>
            </a:endParaRPr>
          </a:p>
        </p:txBody>
      </p:sp>
    </p:spTree>
    <p:extLst>
      <p:ext uri="{BB962C8B-B14F-4D97-AF65-F5344CB8AC3E}">
        <p14:creationId xmlns:p14="http://schemas.microsoft.com/office/powerpoint/2010/main" val="284993518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dt="0"/>
  <p:txStyles>
    <p:title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p:titleStyle>
    <p:bodyStyle>
      <a:lvl1pPr marL="342900" indent="-342900" algn="l" rtl="0" eaLnBrk="0" fontAlgn="base" hangingPunct="0">
        <a:spcBef>
          <a:spcPct val="20000"/>
        </a:spcBef>
        <a:spcAft>
          <a:spcPct val="20000"/>
        </a:spcAft>
        <a:defRPr sz="1700" b="1">
          <a:solidFill>
            <a:srgbClr val="14A9DE"/>
          </a:solidFill>
          <a:latin typeface="+mn-lt"/>
          <a:ea typeface="+mn-ea"/>
          <a:cs typeface="+mn-cs"/>
        </a:defRPr>
      </a:lvl1pPr>
      <a:lvl2pPr marL="1588" indent="455613" algn="l" rtl="0" eaLnBrk="0" fontAlgn="base" hangingPunct="0">
        <a:spcBef>
          <a:spcPct val="20000"/>
        </a:spcBef>
        <a:spcAft>
          <a:spcPct val="0"/>
        </a:spcAft>
        <a:buClr>
          <a:srgbClr val="FF0000"/>
        </a:buClr>
        <a:defRPr sz="1700">
          <a:solidFill>
            <a:srgbClr val="14A9DE"/>
          </a:solidFill>
          <a:latin typeface="+mn-lt"/>
          <a:cs typeface="+mn-cs"/>
        </a:defRPr>
      </a:lvl2pPr>
      <a:lvl3pPr marL="198438" indent="-195263" algn="l" rtl="0" eaLnBrk="0" fontAlgn="base" hangingPunct="0">
        <a:spcBef>
          <a:spcPct val="20000"/>
        </a:spcBef>
        <a:spcAft>
          <a:spcPct val="0"/>
        </a:spcAft>
        <a:buClr>
          <a:srgbClr val="FF0000"/>
        </a:buClr>
        <a:buChar char="•"/>
        <a:defRPr sz="1700">
          <a:solidFill>
            <a:srgbClr val="726964"/>
          </a:solidFill>
          <a:latin typeface="+mn-lt"/>
          <a:cs typeface="+mn-cs"/>
        </a:defRPr>
      </a:lvl3pPr>
      <a:lvl4pPr marL="363538" indent="-163513" algn="l" rtl="0" eaLnBrk="0" fontAlgn="base" hangingPunct="0">
        <a:spcBef>
          <a:spcPct val="20000"/>
        </a:spcBef>
        <a:spcAft>
          <a:spcPct val="0"/>
        </a:spcAft>
        <a:buClr>
          <a:srgbClr val="FF0000"/>
        </a:buClr>
        <a:buChar char="•"/>
        <a:defRPr sz="1700">
          <a:solidFill>
            <a:srgbClr val="726964"/>
          </a:solidFill>
          <a:latin typeface="+mn-lt"/>
          <a:cs typeface="+mn-cs"/>
        </a:defRPr>
      </a:lvl4pPr>
      <a:lvl5pPr marL="550863" indent="-185738" algn="l" rtl="0" eaLnBrk="0" fontAlgn="base" hangingPunct="0">
        <a:spcBef>
          <a:spcPct val="20000"/>
        </a:spcBef>
        <a:spcAft>
          <a:spcPct val="0"/>
        </a:spcAft>
        <a:buClr>
          <a:srgbClr val="FF0000"/>
        </a:buClr>
        <a:buChar char="•"/>
        <a:defRPr sz="1700">
          <a:solidFill>
            <a:srgbClr val="726964"/>
          </a:solidFill>
          <a:latin typeface="+mn-lt"/>
          <a:cs typeface="+mn-cs"/>
        </a:defRPr>
      </a:lvl5pPr>
      <a:lvl6pPr marL="1008063" indent="-185738" algn="l" rtl="0" fontAlgn="base">
        <a:spcBef>
          <a:spcPct val="20000"/>
        </a:spcBef>
        <a:spcAft>
          <a:spcPct val="0"/>
        </a:spcAft>
        <a:buClr>
          <a:srgbClr val="FF0000"/>
        </a:buClr>
        <a:buChar char="•"/>
        <a:defRPr sz="1700">
          <a:solidFill>
            <a:srgbClr val="726964"/>
          </a:solidFill>
          <a:latin typeface="+mn-lt"/>
          <a:cs typeface="+mn-cs"/>
        </a:defRPr>
      </a:lvl6pPr>
      <a:lvl7pPr marL="1465263" indent="-185738" algn="l" rtl="0" fontAlgn="base">
        <a:spcBef>
          <a:spcPct val="20000"/>
        </a:spcBef>
        <a:spcAft>
          <a:spcPct val="0"/>
        </a:spcAft>
        <a:buClr>
          <a:srgbClr val="FF0000"/>
        </a:buClr>
        <a:buChar char="•"/>
        <a:defRPr sz="1700">
          <a:solidFill>
            <a:srgbClr val="726964"/>
          </a:solidFill>
          <a:latin typeface="+mn-lt"/>
          <a:cs typeface="+mn-cs"/>
        </a:defRPr>
      </a:lvl7pPr>
      <a:lvl8pPr marL="1922463" indent="-185738" algn="l" rtl="0" fontAlgn="base">
        <a:spcBef>
          <a:spcPct val="20000"/>
        </a:spcBef>
        <a:spcAft>
          <a:spcPct val="0"/>
        </a:spcAft>
        <a:buClr>
          <a:srgbClr val="FF0000"/>
        </a:buClr>
        <a:buChar char="•"/>
        <a:defRPr sz="1700">
          <a:solidFill>
            <a:srgbClr val="726964"/>
          </a:solidFill>
          <a:latin typeface="+mn-lt"/>
          <a:cs typeface="+mn-cs"/>
        </a:defRPr>
      </a:lvl8pPr>
      <a:lvl9pPr marL="2379663" indent="-185738" algn="l" rtl="0" fontAlgn="base">
        <a:spcBef>
          <a:spcPct val="20000"/>
        </a:spcBef>
        <a:spcAft>
          <a:spcPct val="0"/>
        </a:spcAft>
        <a:buClr>
          <a:srgbClr val="FF0000"/>
        </a:buClr>
        <a:buChar char="•"/>
        <a:defRPr sz="1700">
          <a:solidFill>
            <a:srgbClr val="7269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7189" y="265244"/>
            <a:ext cx="3891625" cy="3410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72000" tIns="36000" rIns="72000" bIns="0" numCol="1" anchor="ctr" anchorCtr="0" compatLnSpc="1">
            <a:prstTxWarp prst="textNoShape">
              <a:avLst/>
            </a:prstTxWarp>
            <a:spAutoFit/>
          </a:bodyPr>
          <a:lstStyle/>
          <a:p>
            <a:pPr lvl="0"/>
            <a:r>
              <a:rPr lang="en-GB" smtClean="0"/>
              <a:t>CLICK TO EDIT MASTER</a:t>
            </a:r>
          </a:p>
        </p:txBody>
      </p:sp>
      <p:sp>
        <p:nvSpPr>
          <p:cNvPr id="1027" name="Rectangle 3"/>
          <p:cNvSpPr>
            <a:spLocks noGrp="1" noChangeArrowheads="1"/>
          </p:cNvSpPr>
          <p:nvPr>
            <p:ph type="body" idx="1"/>
          </p:nvPr>
        </p:nvSpPr>
        <p:spPr bwMode="auto">
          <a:xfrm>
            <a:off x="357188" y="1341438"/>
            <a:ext cx="8440737"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24932" name="Rectangle 4"/>
          <p:cNvSpPr>
            <a:spLocks noGrp="1" noChangeArrowheads="1"/>
          </p:cNvSpPr>
          <p:nvPr>
            <p:ph type="ftr" sz="quarter" idx="3"/>
          </p:nvPr>
        </p:nvSpPr>
        <p:spPr bwMode="auto">
          <a:xfrm>
            <a:off x="357188" y="6456363"/>
            <a:ext cx="2895600" cy="215900"/>
          </a:xfrm>
          <a:prstGeom prst="rect">
            <a:avLst/>
          </a:prstGeom>
          <a:noFill/>
          <a:ln>
            <a:noFill/>
          </a:ln>
          <a:effectLst/>
          <a:extLst/>
        </p:spPr>
        <p:txBody>
          <a:bodyPr vert="horz" wrap="square" lIns="0" tIns="0" rIns="0" bIns="0" numCol="1" anchor="t" anchorCtr="0" compatLnSpc="1">
            <a:prstTxWarp prst="textNoShape">
              <a:avLst/>
            </a:prstTxWarp>
          </a:bodyPr>
          <a:lstStyle>
            <a:lvl1pPr>
              <a:defRPr sz="900" b="1">
                <a:solidFill>
                  <a:srgbClr val="BBB1A5"/>
                </a:solidFill>
                <a:latin typeface="Arial" pitchFamily="34" charset="0"/>
                <a:cs typeface="Arial" pitchFamily="34" charset="0"/>
              </a:defRPr>
            </a:lvl1pPr>
          </a:lstStyle>
          <a:p>
            <a:pPr fontAlgn="base">
              <a:spcBef>
                <a:spcPct val="0"/>
              </a:spcBef>
              <a:spcAft>
                <a:spcPct val="0"/>
              </a:spcAft>
              <a:defRPr/>
            </a:pPr>
            <a:r>
              <a:rPr lang="en-GB" dirty="0" smtClean="0"/>
              <a:t>© CITY &amp; GUILDS</a:t>
            </a:r>
            <a:endParaRPr lang="en-GB" dirty="0"/>
          </a:p>
        </p:txBody>
      </p:sp>
      <p:sp>
        <p:nvSpPr>
          <p:cNvPr id="1029" name="Line 5"/>
          <p:cNvSpPr>
            <a:spLocks noChangeShapeType="1"/>
          </p:cNvSpPr>
          <p:nvPr/>
        </p:nvSpPr>
        <p:spPr bwMode="auto">
          <a:xfrm>
            <a:off x="357189" y="1125538"/>
            <a:ext cx="8432800" cy="0"/>
          </a:xfrm>
          <a:prstGeom prst="line">
            <a:avLst/>
          </a:prstGeom>
          <a:noFill/>
          <a:ln w="12700">
            <a:solidFill>
              <a:srgbClr val="BBB1A5"/>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900" dirty="0">
              <a:solidFill>
                <a:srgbClr val="000000"/>
              </a:solidFill>
            </a:endParaRPr>
          </a:p>
        </p:txBody>
      </p:sp>
      <p:grpSp>
        <p:nvGrpSpPr>
          <p:cNvPr id="1030" name="Group 19"/>
          <p:cNvGrpSpPr>
            <a:grpSpLocks noChangeAspect="1"/>
          </p:cNvGrpSpPr>
          <p:nvPr/>
        </p:nvGrpSpPr>
        <p:grpSpPr bwMode="auto">
          <a:xfrm>
            <a:off x="7962900" y="369890"/>
            <a:ext cx="812800" cy="503237"/>
            <a:chOff x="1610" y="2840"/>
            <a:chExt cx="2130" cy="1318"/>
          </a:xfrm>
        </p:grpSpPr>
        <p:sp>
          <p:nvSpPr>
            <p:cNvPr id="1031" name="Freeform 20"/>
            <p:cNvSpPr>
              <a:spLocks noChangeAspect="1" noEditPoints="1"/>
            </p:cNvSpPr>
            <p:nvPr/>
          </p:nvSpPr>
          <p:spPr bwMode="auto">
            <a:xfrm>
              <a:off x="2891" y="2840"/>
              <a:ext cx="849" cy="711"/>
            </a:xfrm>
            <a:custGeom>
              <a:avLst/>
              <a:gdLst>
                <a:gd name="T0" fmla="*/ 87755 w 634"/>
                <a:gd name="T1" fmla="*/ 51335 h 532"/>
                <a:gd name="T2" fmla="*/ 86349 w 634"/>
                <a:gd name="T3" fmla="*/ 53006 h 532"/>
                <a:gd name="T4" fmla="*/ 82451 w 634"/>
                <a:gd name="T5" fmla="*/ 55109 h 532"/>
                <a:gd name="T6" fmla="*/ 73157 w 634"/>
                <a:gd name="T7" fmla="*/ 56361 h 532"/>
                <a:gd name="T8" fmla="*/ 68802 w 634"/>
                <a:gd name="T9" fmla="*/ 54417 h 532"/>
                <a:gd name="T10" fmla="*/ 54466 w 634"/>
                <a:gd name="T11" fmla="*/ 53934 h 532"/>
                <a:gd name="T12" fmla="*/ 57423 w 634"/>
                <a:gd name="T13" fmla="*/ 69662 h 532"/>
                <a:gd name="T14" fmla="*/ 64721 w 634"/>
                <a:gd name="T15" fmla="*/ 69522 h 532"/>
                <a:gd name="T16" fmla="*/ 66438 w 634"/>
                <a:gd name="T17" fmla="*/ 73026 h 532"/>
                <a:gd name="T18" fmla="*/ 52548 w 634"/>
                <a:gd name="T19" fmla="*/ 73907 h 532"/>
                <a:gd name="T20" fmla="*/ 48670 w 634"/>
                <a:gd name="T21" fmla="*/ 67357 h 532"/>
                <a:gd name="T22" fmla="*/ 45861 w 634"/>
                <a:gd name="T23" fmla="*/ 59481 h 532"/>
                <a:gd name="T24" fmla="*/ 36254 w 634"/>
                <a:gd name="T25" fmla="*/ 65642 h 532"/>
                <a:gd name="T26" fmla="*/ 27962 w 634"/>
                <a:gd name="T27" fmla="*/ 69302 h 532"/>
                <a:gd name="T28" fmla="*/ 33240 w 634"/>
                <a:gd name="T29" fmla="*/ 69302 h 532"/>
                <a:gd name="T30" fmla="*/ 35338 w 634"/>
                <a:gd name="T31" fmla="*/ 71701 h 532"/>
                <a:gd name="T32" fmla="*/ 34790 w 634"/>
                <a:gd name="T33" fmla="*/ 73907 h 532"/>
                <a:gd name="T34" fmla="*/ 22817 w 634"/>
                <a:gd name="T35" fmla="*/ 68124 h 532"/>
                <a:gd name="T36" fmla="*/ 22347 w 634"/>
                <a:gd name="T37" fmla="*/ 63605 h 532"/>
                <a:gd name="T38" fmla="*/ 33727 w 634"/>
                <a:gd name="T39" fmla="*/ 52236 h 532"/>
                <a:gd name="T40" fmla="*/ 15760 w 634"/>
                <a:gd name="T41" fmla="*/ 25178 h 532"/>
                <a:gd name="T42" fmla="*/ 40073 w 634"/>
                <a:gd name="T43" fmla="*/ 12062 h 532"/>
                <a:gd name="T44" fmla="*/ 42924 w 634"/>
                <a:gd name="T45" fmla="*/ 34580 h 532"/>
                <a:gd name="T46" fmla="*/ 37444 w 634"/>
                <a:gd name="T47" fmla="*/ 37965 h 532"/>
                <a:gd name="T48" fmla="*/ 21650 w 634"/>
                <a:gd name="T49" fmla="*/ 28654 h 532"/>
                <a:gd name="T50" fmla="*/ 32533 w 634"/>
                <a:gd name="T51" fmla="*/ 47863 h 532"/>
                <a:gd name="T52" fmla="*/ 51113 w 634"/>
                <a:gd name="T53" fmla="*/ 40356 h 532"/>
                <a:gd name="T54" fmla="*/ 46311 w 634"/>
                <a:gd name="T55" fmla="*/ 37241 h 532"/>
                <a:gd name="T56" fmla="*/ 49737 w 634"/>
                <a:gd name="T57" fmla="*/ 26008 h 532"/>
                <a:gd name="T58" fmla="*/ 47820 w 634"/>
                <a:gd name="T59" fmla="*/ 18839 h 532"/>
                <a:gd name="T60" fmla="*/ 62111 w 634"/>
                <a:gd name="T61" fmla="*/ 15134 h 532"/>
                <a:gd name="T62" fmla="*/ 72229 w 634"/>
                <a:gd name="T63" fmla="*/ 18426 h 532"/>
                <a:gd name="T64" fmla="*/ 75629 w 634"/>
                <a:gd name="T65" fmla="*/ 25283 h 532"/>
                <a:gd name="T66" fmla="*/ 69290 w 634"/>
                <a:gd name="T67" fmla="*/ 25333 h 532"/>
                <a:gd name="T68" fmla="*/ 76719 w 634"/>
                <a:gd name="T69" fmla="*/ 27031 h 532"/>
                <a:gd name="T70" fmla="*/ 70387 w 634"/>
                <a:gd name="T71" fmla="*/ 26797 h 532"/>
                <a:gd name="T72" fmla="*/ 74191 w 634"/>
                <a:gd name="T73" fmla="*/ 28654 h 532"/>
                <a:gd name="T74" fmla="*/ 72936 w 634"/>
                <a:gd name="T75" fmla="*/ 33159 h 532"/>
                <a:gd name="T76" fmla="*/ 75990 w 634"/>
                <a:gd name="T77" fmla="*/ 37929 h 532"/>
                <a:gd name="T78" fmla="*/ 80682 w 634"/>
                <a:gd name="T79" fmla="*/ 32997 h 532"/>
                <a:gd name="T80" fmla="*/ 85391 w 634"/>
                <a:gd name="T81" fmla="*/ 29271 h 532"/>
                <a:gd name="T82" fmla="*/ 88621 w 634"/>
                <a:gd name="T83" fmla="*/ 31938 h 532"/>
                <a:gd name="T84" fmla="*/ 88743 w 634"/>
                <a:gd name="T85" fmla="*/ 37241 h 532"/>
                <a:gd name="T86" fmla="*/ 83274 w 634"/>
                <a:gd name="T87" fmla="*/ 40515 h 532"/>
                <a:gd name="T88" fmla="*/ 83614 w 634"/>
                <a:gd name="T89" fmla="*/ 43982 h 532"/>
                <a:gd name="T90" fmla="*/ 73752 w 634"/>
                <a:gd name="T91" fmla="*/ 45833 h 532"/>
                <a:gd name="T92" fmla="*/ 86168 w 634"/>
                <a:gd name="T93" fmla="*/ 46915 h 532"/>
                <a:gd name="T94" fmla="*/ 17229 w 634"/>
                <a:gd name="T95" fmla="*/ 11955 h 532"/>
                <a:gd name="T96" fmla="*/ 24506 w 634"/>
                <a:gd name="T97" fmla="*/ 4758 h 532"/>
                <a:gd name="T98" fmla="*/ 69992 w 634"/>
                <a:gd name="T99" fmla="*/ 19609 h 532"/>
                <a:gd name="T100" fmla="*/ 69764 w 634"/>
                <a:gd name="T101" fmla="*/ 20868 h 532"/>
                <a:gd name="T102" fmla="*/ 76896 w 634"/>
                <a:gd name="T103" fmla="*/ 21818 h 5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2" name="Freeform 21"/>
            <p:cNvSpPr>
              <a:spLocks noChangeAspect="1"/>
            </p:cNvSpPr>
            <p:nvPr/>
          </p:nvSpPr>
          <p:spPr bwMode="auto">
            <a:xfrm>
              <a:off x="1610" y="2844"/>
              <a:ext cx="433" cy="549"/>
            </a:xfrm>
            <a:custGeom>
              <a:avLst/>
              <a:gdLst>
                <a:gd name="T0" fmla="*/ 42704 w 322"/>
                <a:gd name="T1" fmla="*/ 16767 h 409"/>
                <a:gd name="T2" fmla="*/ 29104 w 322"/>
                <a:gd name="T3" fmla="*/ 9976 h 409"/>
                <a:gd name="T4" fmla="*/ 12880 w 322"/>
                <a:gd name="T5" fmla="*/ 30757 h 409"/>
                <a:gd name="T6" fmla="*/ 28111 w 322"/>
                <a:gd name="T7" fmla="*/ 50758 h 409"/>
                <a:gd name="T8" fmla="*/ 42117 w 322"/>
                <a:gd name="T9" fmla="*/ 43768 h 409"/>
                <a:gd name="T10" fmla="*/ 48800 w 322"/>
                <a:gd name="T11" fmla="*/ 50758 h 409"/>
                <a:gd name="T12" fmla="*/ 26570 w 322"/>
                <a:gd name="T13" fmla="*/ 60903 h 409"/>
                <a:gd name="T14" fmla="*/ 0 w 322"/>
                <a:gd name="T15" fmla="*/ 30466 h 409"/>
                <a:gd name="T16" fmla="*/ 28786 w 322"/>
                <a:gd name="T17" fmla="*/ 0 h 409"/>
                <a:gd name="T18" fmla="*/ 49378 w 322"/>
                <a:gd name="T19" fmla="*/ 9381 h 409"/>
                <a:gd name="T20" fmla="*/ 42704 w 322"/>
                <a:gd name="T21" fmla="*/ 16767 h 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3" name="Freeform 22"/>
            <p:cNvSpPr>
              <a:spLocks noChangeAspect="1" noEditPoints="1"/>
            </p:cNvSpPr>
            <p:nvPr/>
          </p:nvSpPr>
          <p:spPr bwMode="auto">
            <a:xfrm>
              <a:off x="2097" y="2844"/>
              <a:ext cx="100" cy="536"/>
            </a:xfrm>
            <a:custGeom>
              <a:avLst/>
              <a:gdLst>
                <a:gd name="T0" fmla="*/ 0 w 179"/>
                <a:gd name="T1" fmla="*/ 1 h 947"/>
                <a:gd name="T2" fmla="*/ 0 w 179"/>
                <a:gd name="T3" fmla="*/ 0 h 947"/>
                <a:gd name="T4" fmla="*/ 1 w 179"/>
                <a:gd name="T5" fmla="*/ 0 h 947"/>
                <a:gd name="T6" fmla="*/ 1 w 179"/>
                <a:gd name="T7" fmla="*/ 1 h 947"/>
                <a:gd name="T8" fmla="*/ 0 w 179"/>
                <a:gd name="T9" fmla="*/ 1 h 947"/>
                <a:gd name="T10" fmla="*/ 1 w 179"/>
                <a:gd name="T11" fmla="*/ 1 h 947"/>
                <a:gd name="T12" fmla="*/ 1 w 179"/>
                <a:gd name="T13" fmla="*/ 1 h 947"/>
                <a:gd name="T14" fmla="*/ 1 w 179"/>
                <a:gd name="T15" fmla="*/ 1 h 947"/>
                <a:gd name="T16" fmla="*/ 1 w 179"/>
                <a:gd name="T17" fmla="*/ 1 h 947"/>
                <a:gd name="T18" fmla="*/ 1 w 179"/>
                <a:gd name="T19" fmla="*/ 1 h 9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4" name="Freeform 23"/>
            <p:cNvSpPr>
              <a:spLocks noChangeAspect="1"/>
            </p:cNvSpPr>
            <p:nvPr/>
          </p:nvSpPr>
          <p:spPr bwMode="auto">
            <a:xfrm>
              <a:off x="2238" y="2844"/>
              <a:ext cx="270" cy="545"/>
            </a:xfrm>
            <a:custGeom>
              <a:avLst/>
              <a:gdLst>
                <a:gd name="T0" fmla="*/ 18094 w 201"/>
                <a:gd name="T1" fmla="*/ 58292 h 407"/>
                <a:gd name="T2" fmla="*/ 5839 w 201"/>
                <a:gd name="T3" fmla="*/ 46859 h 407"/>
                <a:gd name="T4" fmla="*/ 5839 w 201"/>
                <a:gd name="T5" fmla="*/ 22321 h 407"/>
                <a:gd name="T6" fmla="*/ 0 w 201"/>
                <a:gd name="T7" fmla="*/ 22321 h 407"/>
                <a:gd name="T8" fmla="*/ 0 w 201"/>
                <a:gd name="T9" fmla="*/ 13838 h 407"/>
                <a:gd name="T10" fmla="*/ 6124 w 201"/>
                <a:gd name="T11" fmla="*/ 13838 h 407"/>
                <a:gd name="T12" fmla="*/ 6304 w 201"/>
                <a:gd name="T13" fmla="*/ 2132 h 407"/>
                <a:gd name="T14" fmla="*/ 17265 w 201"/>
                <a:gd name="T15" fmla="*/ 0 h 407"/>
                <a:gd name="T16" fmla="*/ 17265 w 201"/>
                <a:gd name="T17" fmla="*/ 13838 h 407"/>
                <a:gd name="T18" fmla="*/ 26428 w 201"/>
                <a:gd name="T19" fmla="*/ 13838 h 407"/>
                <a:gd name="T20" fmla="*/ 26428 w 201"/>
                <a:gd name="T21" fmla="*/ 22321 h 407"/>
                <a:gd name="T22" fmla="*/ 17265 w 201"/>
                <a:gd name="T23" fmla="*/ 22321 h 407"/>
                <a:gd name="T24" fmla="*/ 17265 w 201"/>
                <a:gd name="T25" fmla="*/ 43138 h 407"/>
                <a:gd name="T26" fmla="*/ 17289 w 201"/>
                <a:gd name="T27" fmla="*/ 46859 h 407"/>
                <a:gd name="T28" fmla="*/ 21189 w 201"/>
                <a:gd name="T29" fmla="*/ 49398 h 407"/>
                <a:gd name="T30" fmla="*/ 27571 w 201"/>
                <a:gd name="T31" fmla="*/ 46637 h 407"/>
                <a:gd name="T32" fmla="*/ 30390 w 201"/>
                <a:gd name="T33" fmla="*/ 54109 h 407"/>
                <a:gd name="T34" fmla="*/ 18094 w 201"/>
                <a:gd name="T35" fmla="*/ 58292 h 4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5" name="Freeform 24"/>
            <p:cNvSpPr>
              <a:spLocks noChangeAspect="1"/>
            </p:cNvSpPr>
            <p:nvPr/>
          </p:nvSpPr>
          <p:spPr bwMode="auto">
            <a:xfrm>
              <a:off x="2500" y="2973"/>
              <a:ext cx="399" cy="578"/>
            </a:xfrm>
            <a:custGeom>
              <a:avLst/>
              <a:gdLst>
                <a:gd name="T0" fmla="*/ 15106 w 300"/>
                <a:gd name="T1" fmla="*/ 58863 h 433"/>
                <a:gd name="T2" fmla="*/ 5300 w 300"/>
                <a:gd name="T3" fmla="*/ 58863 h 433"/>
                <a:gd name="T4" fmla="*/ 13074 w 300"/>
                <a:gd name="T5" fmla="*/ 40679 h 433"/>
                <a:gd name="T6" fmla="*/ 0 w 300"/>
                <a:gd name="T7" fmla="*/ 0 h 433"/>
                <a:gd name="T8" fmla="*/ 10500 w 300"/>
                <a:gd name="T9" fmla="*/ 0 h 433"/>
                <a:gd name="T10" fmla="*/ 16535 w 300"/>
                <a:gd name="T11" fmla="*/ 22976 h 433"/>
                <a:gd name="T12" fmla="*/ 17846 w 300"/>
                <a:gd name="T13" fmla="*/ 28576 h 433"/>
                <a:gd name="T14" fmla="*/ 19406 w 300"/>
                <a:gd name="T15" fmla="*/ 24531 h 433"/>
                <a:gd name="T16" fmla="*/ 28245 w 300"/>
                <a:gd name="T17" fmla="*/ 0 h 433"/>
                <a:gd name="T18" fmla="*/ 38421 w 300"/>
                <a:gd name="T19" fmla="*/ 0 h 433"/>
                <a:gd name="T20" fmla="*/ 15106 w 300"/>
                <a:gd name="T21" fmla="*/ 58863 h 4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6" name="Freeform 25"/>
            <p:cNvSpPr>
              <a:spLocks noChangeAspect="1" noEditPoints="1"/>
            </p:cNvSpPr>
            <p:nvPr/>
          </p:nvSpPr>
          <p:spPr bwMode="auto">
            <a:xfrm>
              <a:off x="2883" y="3605"/>
              <a:ext cx="391" cy="549"/>
            </a:xfrm>
            <a:custGeom>
              <a:avLst/>
              <a:gdLst>
                <a:gd name="T0" fmla="*/ 29924 w 293"/>
                <a:gd name="T1" fmla="*/ 55697 h 411"/>
                <a:gd name="T2" fmla="*/ 29535 w 293"/>
                <a:gd name="T3" fmla="*/ 48699 h 411"/>
                <a:gd name="T4" fmla="*/ 15637 w 293"/>
                <a:gd name="T5" fmla="*/ 56567 h 411"/>
                <a:gd name="T6" fmla="*/ 0 w 293"/>
                <a:gd name="T7" fmla="*/ 34803 h 411"/>
                <a:gd name="T8" fmla="*/ 17623 w 293"/>
                <a:gd name="T9" fmla="*/ 12218 h 411"/>
                <a:gd name="T10" fmla="*/ 29017 w 293"/>
                <a:gd name="T11" fmla="*/ 17354 h 411"/>
                <a:gd name="T12" fmla="*/ 29005 w 293"/>
                <a:gd name="T13" fmla="*/ 12218 h 411"/>
                <a:gd name="T14" fmla="*/ 29005 w 293"/>
                <a:gd name="T15" fmla="*/ 0 h 411"/>
                <a:gd name="T16" fmla="*/ 39208 w 293"/>
                <a:gd name="T17" fmla="*/ 0 h 411"/>
                <a:gd name="T18" fmla="*/ 39208 w 293"/>
                <a:gd name="T19" fmla="*/ 47847 h 411"/>
                <a:gd name="T20" fmla="*/ 39362 w 293"/>
                <a:gd name="T21" fmla="*/ 50775 h 411"/>
                <a:gd name="T22" fmla="*/ 39718 w 293"/>
                <a:gd name="T23" fmla="*/ 55697 h 411"/>
                <a:gd name="T24" fmla="*/ 29924 w 293"/>
                <a:gd name="T25" fmla="*/ 55697 h 411"/>
                <a:gd name="T26" fmla="*/ 28643 w 293"/>
                <a:gd name="T27" fmla="*/ 27749 h 411"/>
                <a:gd name="T28" fmla="*/ 19938 w 293"/>
                <a:gd name="T29" fmla="*/ 20353 h 411"/>
                <a:gd name="T30" fmla="*/ 10297 w 293"/>
                <a:gd name="T31" fmla="*/ 34192 h 411"/>
                <a:gd name="T32" fmla="*/ 18053 w 293"/>
                <a:gd name="T33" fmla="*/ 47657 h 411"/>
                <a:gd name="T34" fmla="*/ 26511 w 293"/>
                <a:gd name="T35" fmla="*/ 42869 h 411"/>
                <a:gd name="T36" fmla="*/ 29294 w 293"/>
                <a:gd name="T37" fmla="*/ 33147 h 411"/>
                <a:gd name="T38" fmla="*/ 28643 w 293"/>
                <a:gd name="T39" fmla="*/ 27749 h 4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7" name="Freeform 26"/>
            <p:cNvSpPr>
              <a:spLocks noChangeAspect="1"/>
            </p:cNvSpPr>
            <p:nvPr/>
          </p:nvSpPr>
          <p:spPr bwMode="auto">
            <a:xfrm>
              <a:off x="1610" y="3605"/>
              <a:ext cx="449" cy="553"/>
            </a:xfrm>
            <a:custGeom>
              <a:avLst/>
              <a:gdLst>
                <a:gd name="T0" fmla="*/ 40492 w 336"/>
                <a:gd name="T1" fmla="*/ 15390 h 414"/>
                <a:gd name="T2" fmla="*/ 27583 w 336"/>
                <a:gd name="T3" fmla="*/ 9114 h 414"/>
                <a:gd name="T4" fmla="*/ 11559 w 336"/>
                <a:gd name="T5" fmla="*/ 28385 h 414"/>
                <a:gd name="T6" fmla="*/ 27394 w 336"/>
                <a:gd name="T7" fmla="*/ 48047 h 414"/>
                <a:gd name="T8" fmla="*/ 36352 w 336"/>
                <a:gd name="T9" fmla="*/ 45826 h 414"/>
                <a:gd name="T10" fmla="*/ 36352 w 336"/>
                <a:gd name="T11" fmla="*/ 34802 h 414"/>
                <a:gd name="T12" fmla="*/ 36352 w 336"/>
                <a:gd name="T13" fmla="*/ 29678 h 414"/>
                <a:gd name="T14" fmla="*/ 46196 w 336"/>
                <a:gd name="T15" fmla="*/ 29678 h 414"/>
                <a:gd name="T16" fmla="*/ 46196 w 336"/>
                <a:gd name="T17" fmla="*/ 51298 h 414"/>
                <a:gd name="T18" fmla="*/ 26177 w 336"/>
                <a:gd name="T19" fmla="*/ 56888 h 414"/>
                <a:gd name="T20" fmla="*/ 0 w 336"/>
                <a:gd name="T21" fmla="*/ 28558 h 414"/>
                <a:gd name="T22" fmla="*/ 26518 w 336"/>
                <a:gd name="T23" fmla="*/ 0 h 414"/>
                <a:gd name="T24" fmla="*/ 46492 w 336"/>
                <a:gd name="T25" fmla="*/ 8865 h 414"/>
                <a:gd name="T26" fmla="*/ 40492 w 336"/>
                <a:gd name="T27" fmla="*/ 15390 h 4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8" name="Freeform 27"/>
            <p:cNvSpPr>
              <a:spLocks noChangeAspect="1"/>
            </p:cNvSpPr>
            <p:nvPr/>
          </p:nvSpPr>
          <p:spPr bwMode="auto">
            <a:xfrm>
              <a:off x="2126" y="3734"/>
              <a:ext cx="362" cy="424"/>
            </a:xfrm>
            <a:custGeom>
              <a:avLst/>
              <a:gdLst>
                <a:gd name="T0" fmla="*/ 27191 w 271"/>
                <a:gd name="T1" fmla="*/ 47628 h 315"/>
                <a:gd name="T2" fmla="*/ 26825 w 271"/>
                <a:gd name="T3" fmla="*/ 43060 h 315"/>
                <a:gd name="T4" fmla="*/ 26825 w 271"/>
                <a:gd name="T5" fmla="*/ 40886 h 315"/>
                <a:gd name="T6" fmla="*/ 12459 w 271"/>
                <a:gd name="T7" fmla="*/ 49044 h 315"/>
                <a:gd name="T8" fmla="*/ 0 w 271"/>
                <a:gd name="T9" fmla="*/ 34477 h 315"/>
                <a:gd name="T10" fmla="*/ 0 w 271"/>
                <a:gd name="T11" fmla="*/ 0 h 315"/>
                <a:gd name="T12" fmla="*/ 10490 w 271"/>
                <a:gd name="T13" fmla="*/ 0 h 315"/>
                <a:gd name="T14" fmla="*/ 10490 w 271"/>
                <a:gd name="T15" fmla="*/ 31143 h 315"/>
                <a:gd name="T16" fmla="*/ 15298 w 271"/>
                <a:gd name="T17" fmla="*/ 38552 h 315"/>
                <a:gd name="T18" fmla="*/ 26328 w 271"/>
                <a:gd name="T19" fmla="*/ 24133 h 315"/>
                <a:gd name="T20" fmla="*/ 26328 w 271"/>
                <a:gd name="T21" fmla="*/ 0 h 315"/>
                <a:gd name="T22" fmla="*/ 36830 w 271"/>
                <a:gd name="T23" fmla="*/ 0 h 315"/>
                <a:gd name="T24" fmla="*/ 36830 w 271"/>
                <a:gd name="T25" fmla="*/ 38483 h 315"/>
                <a:gd name="T26" fmla="*/ 36899 w 271"/>
                <a:gd name="T27" fmla="*/ 42545 h 315"/>
                <a:gd name="T28" fmla="*/ 37341 w 271"/>
                <a:gd name="T29" fmla="*/ 47628 h 315"/>
                <a:gd name="T30" fmla="*/ 27191 w 271"/>
                <a:gd name="T31" fmla="*/ 47628 h 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39" name="Freeform 28"/>
            <p:cNvSpPr>
              <a:spLocks noChangeAspect="1" noEditPoints="1"/>
            </p:cNvSpPr>
            <p:nvPr/>
          </p:nvSpPr>
          <p:spPr bwMode="auto">
            <a:xfrm>
              <a:off x="2550" y="3601"/>
              <a:ext cx="104" cy="545"/>
            </a:xfrm>
            <a:custGeom>
              <a:avLst/>
              <a:gdLst>
                <a:gd name="T0" fmla="*/ 0 w 182"/>
                <a:gd name="T1" fmla="*/ 1 h 959"/>
                <a:gd name="T2" fmla="*/ 0 w 182"/>
                <a:gd name="T3" fmla="*/ 0 h 959"/>
                <a:gd name="T4" fmla="*/ 1 w 182"/>
                <a:gd name="T5" fmla="*/ 0 h 959"/>
                <a:gd name="T6" fmla="*/ 1 w 182"/>
                <a:gd name="T7" fmla="*/ 1 h 959"/>
                <a:gd name="T8" fmla="*/ 0 w 182"/>
                <a:gd name="T9" fmla="*/ 1 h 959"/>
                <a:gd name="T10" fmla="*/ 1 w 182"/>
                <a:gd name="T11" fmla="*/ 1 h 959"/>
                <a:gd name="T12" fmla="*/ 1 w 182"/>
                <a:gd name="T13" fmla="*/ 1 h 959"/>
                <a:gd name="T14" fmla="*/ 1 w 182"/>
                <a:gd name="T15" fmla="*/ 1 h 959"/>
                <a:gd name="T16" fmla="*/ 1 w 182"/>
                <a:gd name="T17" fmla="*/ 1 h 959"/>
                <a:gd name="T18" fmla="*/ 1 w 182"/>
                <a:gd name="T19" fmla="*/ 1 h 9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sp>
          <p:nvSpPr>
            <p:cNvPr id="1040" name="Rectangle 29"/>
            <p:cNvSpPr>
              <a:spLocks noChangeAspect="1" noChangeArrowheads="1"/>
            </p:cNvSpPr>
            <p:nvPr/>
          </p:nvSpPr>
          <p:spPr bwMode="auto">
            <a:xfrm>
              <a:off x="2725" y="3601"/>
              <a:ext cx="100" cy="5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dirty="0">
                <a:solidFill>
                  <a:srgbClr val="000000"/>
                </a:solidFill>
              </a:endParaRPr>
            </a:p>
          </p:txBody>
        </p:sp>
        <p:sp>
          <p:nvSpPr>
            <p:cNvPr id="1041" name="Freeform 30"/>
            <p:cNvSpPr>
              <a:spLocks noChangeAspect="1"/>
            </p:cNvSpPr>
            <p:nvPr/>
          </p:nvSpPr>
          <p:spPr bwMode="auto">
            <a:xfrm>
              <a:off x="3320" y="3726"/>
              <a:ext cx="320" cy="432"/>
            </a:xfrm>
            <a:custGeom>
              <a:avLst/>
              <a:gdLst>
                <a:gd name="T0" fmla="*/ 16679 w 239"/>
                <a:gd name="T1" fmla="*/ 45353 h 323"/>
                <a:gd name="T2" fmla="*/ 0 w 239"/>
                <a:gd name="T3" fmla="*/ 40991 h 323"/>
                <a:gd name="T4" fmla="*/ 3440 w 239"/>
                <a:gd name="T5" fmla="*/ 33007 h 323"/>
                <a:gd name="T6" fmla="*/ 16092 w 239"/>
                <a:gd name="T7" fmla="*/ 37226 h 323"/>
                <a:gd name="T8" fmla="*/ 23210 w 239"/>
                <a:gd name="T9" fmla="*/ 32229 h 323"/>
                <a:gd name="T10" fmla="*/ 16092 w 239"/>
                <a:gd name="T11" fmla="*/ 26769 h 323"/>
                <a:gd name="T12" fmla="*/ 7222 w 239"/>
                <a:gd name="T13" fmla="*/ 24633 h 323"/>
                <a:gd name="T14" fmla="*/ 1850 w 239"/>
                <a:gd name="T15" fmla="*/ 14449 h 323"/>
                <a:gd name="T16" fmla="*/ 19006 w 239"/>
                <a:gd name="T17" fmla="*/ 0 h 323"/>
                <a:gd name="T18" fmla="*/ 34079 w 239"/>
                <a:gd name="T19" fmla="*/ 3679 h 323"/>
                <a:gd name="T20" fmla="*/ 31245 w 239"/>
                <a:gd name="T21" fmla="*/ 12108 h 323"/>
                <a:gd name="T22" fmla="*/ 19461 w 239"/>
                <a:gd name="T23" fmla="*/ 8347 h 323"/>
                <a:gd name="T24" fmla="*/ 12662 w 239"/>
                <a:gd name="T25" fmla="*/ 13343 h 323"/>
                <a:gd name="T26" fmla="*/ 14573 w 239"/>
                <a:gd name="T27" fmla="*/ 16507 h 323"/>
                <a:gd name="T28" fmla="*/ 16896 w 239"/>
                <a:gd name="T29" fmla="*/ 17362 h 323"/>
                <a:gd name="T30" fmla="*/ 19778 w 239"/>
                <a:gd name="T31" fmla="*/ 17693 h 323"/>
                <a:gd name="T32" fmla="*/ 34079 w 239"/>
                <a:gd name="T33" fmla="*/ 30648 h 323"/>
                <a:gd name="T34" fmla="*/ 16679 w 239"/>
                <a:gd name="T35" fmla="*/ 45353 h 3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ndParaRPr>
            </a:p>
          </p:txBody>
        </p:sp>
      </p:grpSp>
    </p:spTree>
    <p:extLst>
      <p:ext uri="{BB962C8B-B14F-4D97-AF65-F5344CB8AC3E}">
        <p14:creationId xmlns:p14="http://schemas.microsoft.com/office/powerpoint/2010/main" val="371291144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p:titleStyle>
    <p:bodyStyle>
      <a:lvl1pPr marL="342900" indent="-342900" algn="l" rtl="0" eaLnBrk="0" fontAlgn="base" hangingPunct="0">
        <a:spcBef>
          <a:spcPct val="20000"/>
        </a:spcBef>
        <a:spcAft>
          <a:spcPct val="20000"/>
        </a:spcAft>
        <a:defRPr sz="1700" b="1">
          <a:solidFill>
            <a:srgbClr val="14A9DE"/>
          </a:solidFill>
          <a:latin typeface="+mn-lt"/>
          <a:ea typeface="+mn-ea"/>
          <a:cs typeface="+mn-cs"/>
        </a:defRPr>
      </a:lvl1pPr>
      <a:lvl2pPr marL="1588" indent="455613" algn="l" rtl="0" eaLnBrk="0" fontAlgn="base" hangingPunct="0">
        <a:spcBef>
          <a:spcPct val="20000"/>
        </a:spcBef>
        <a:spcAft>
          <a:spcPct val="0"/>
        </a:spcAft>
        <a:buClr>
          <a:srgbClr val="FF0000"/>
        </a:buClr>
        <a:defRPr sz="1700">
          <a:solidFill>
            <a:srgbClr val="14A9DE"/>
          </a:solidFill>
          <a:latin typeface="+mn-lt"/>
          <a:cs typeface="+mn-cs"/>
        </a:defRPr>
      </a:lvl2pPr>
      <a:lvl3pPr marL="198438" indent="-195263" algn="l" rtl="0" eaLnBrk="0" fontAlgn="base" hangingPunct="0">
        <a:spcBef>
          <a:spcPct val="20000"/>
        </a:spcBef>
        <a:spcAft>
          <a:spcPct val="0"/>
        </a:spcAft>
        <a:buClr>
          <a:srgbClr val="FF0000"/>
        </a:buClr>
        <a:buChar char="•"/>
        <a:defRPr sz="1700">
          <a:solidFill>
            <a:srgbClr val="726964"/>
          </a:solidFill>
          <a:latin typeface="+mn-lt"/>
          <a:cs typeface="+mn-cs"/>
        </a:defRPr>
      </a:lvl3pPr>
      <a:lvl4pPr marL="363538" indent="-163513" algn="l" rtl="0" eaLnBrk="0" fontAlgn="base" hangingPunct="0">
        <a:spcBef>
          <a:spcPct val="20000"/>
        </a:spcBef>
        <a:spcAft>
          <a:spcPct val="0"/>
        </a:spcAft>
        <a:buClr>
          <a:srgbClr val="FF0000"/>
        </a:buClr>
        <a:buChar char="•"/>
        <a:defRPr sz="1700">
          <a:solidFill>
            <a:srgbClr val="726964"/>
          </a:solidFill>
          <a:latin typeface="+mn-lt"/>
          <a:cs typeface="+mn-cs"/>
        </a:defRPr>
      </a:lvl4pPr>
      <a:lvl5pPr marL="550863" indent="-185738" algn="l" rtl="0" eaLnBrk="0" fontAlgn="base" hangingPunct="0">
        <a:spcBef>
          <a:spcPct val="20000"/>
        </a:spcBef>
        <a:spcAft>
          <a:spcPct val="0"/>
        </a:spcAft>
        <a:buClr>
          <a:srgbClr val="FF0000"/>
        </a:buClr>
        <a:buChar char="•"/>
        <a:defRPr sz="1700">
          <a:solidFill>
            <a:srgbClr val="726964"/>
          </a:solidFill>
          <a:latin typeface="+mn-lt"/>
          <a:cs typeface="+mn-cs"/>
        </a:defRPr>
      </a:lvl5pPr>
      <a:lvl6pPr marL="1008063" indent="-185738" algn="l" rtl="0" fontAlgn="base">
        <a:spcBef>
          <a:spcPct val="20000"/>
        </a:spcBef>
        <a:spcAft>
          <a:spcPct val="0"/>
        </a:spcAft>
        <a:buClr>
          <a:srgbClr val="FF0000"/>
        </a:buClr>
        <a:buChar char="•"/>
        <a:defRPr sz="1700">
          <a:solidFill>
            <a:srgbClr val="726964"/>
          </a:solidFill>
          <a:latin typeface="+mn-lt"/>
          <a:cs typeface="+mn-cs"/>
        </a:defRPr>
      </a:lvl6pPr>
      <a:lvl7pPr marL="1465263" indent="-185738" algn="l" rtl="0" fontAlgn="base">
        <a:spcBef>
          <a:spcPct val="20000"/>
        </a:spcBef>
        <a:spcAft>
          <a:spcPct val="0"/>
        </a:spcAft>
        <a:buClr>
          <a:srgbClr val="FF0000"/>
        </a:buClr>
        <a:buChar char="•"/>
        <a:defRPr sz="1700">
          <a:solidFill>
            <a:srgbClr val="726964"/>
          </a:solidFill>
          <a:latin typeface="+mn-lt"/>
          <a:cs typeface="+mn-cs"/>
        </a:defRPr>
      </a:lvl7pPr>
      <a:lvl8pPr marL="1922463" indent="-185738" algn="l" rtl="0" fontAlgn="base">
        <a:spcBef>
          <a:spcPct val="20000"/>
        </a:spcBef>
        <a:spcAft>
          <a:spcPct val="0"/>
        </a:spcAft>
        <a:buClr>
          <a:srgbClr val="FF0000"/>
        </a:buClr>
        <a:buChar char="•"/>
        <a:defRPr sz="1700">
          <a:solidFill>
            <a:srgbClr val="726964"/>
          </a:solidFill>
          <a:latin typeface="+mn-lt"/>
          <a:cs typeface="+mn-cs"/>
        </a:defRPr>
      </a:lvl8pPr>
      <a:lvl9pPr marL="2379663" indent="-185738" algn="l" rtl="0" fontAlgn="base">
        <a:spcBef>
          <a:spcPct val="20000"/>
        </a:spcBef>
        <a:spcAft>
          <a:spcPct val="0"/>
        </a:spcAft>
        <a:buClr>
          <a:srgbClr val="FF0000"/>
        </a:buClr>
        <a:buChar char="•"/>
        <a:defRPr sz="1700">
          <a:solidFill>
            <a:srgbClr val="7269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7188" y="266700"/>
            <a:ext cx="3783012" cy="3381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6000" tIns="36000" rIns="36000" bIns="0" numCol="1" anchor="ctr" anchorCtr="0" compatLnSpc="1">
            <a:prstTxWarp prst="textNoShape">
              <a:avLst/>
            </a:prstTxWarp>
            <a:spAutoFit/>
          </a:bodyPr>
          <a:lstStyle/>
          <a:p>
            <a:pPr lvl="0"/>
            <a:r>
              <a:rPr lang="en-GB" altLang="en-US" smtClean="0"/>
              <a:t>CLICK TO EDIT MASTER</a:t>
            </a:r>
          </a:p>
        </p:txBody>
      </p:sp>
      <p:sp>
        <p:nvSpPr>
          <p:cNvPr id="1027" name="Rectangle 3"/>
          <p:cNvSpPr>
            <a:spLocks noGrp="1" noChangeArrowheads="1"/>
          </p:cNvSpPr>
          <p:nvPr>
            <p:ph type="body" idx="1"/>
          </p:nvPr>
        </p:nvSpPr>
        <p:spPr bwMode="auto">
          <a:xfrm>
            <a:off x="357188" y="1341438"/>
            <a:ext cx="8440737" cy="471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31" name="Rectangle 7"/>
          <p:cNvSpPr>
            <a:spLocks noGrp="1" noChangeArrowheads="1"/>
          </p:cNvSpPr>
          <p:nvPr>
            <p:ph type="ftr" sz="quarter" idx="3"/>
          </p:nvPr>
        </p:nvSpPr>
        <p:spPr bwMode="auto">
          <a:xfrm>
            <a:off x="357188" y="6456363"/>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900" b="1">
                <a:solidFill>
                  <a:srgbClr val="BBB1A5"/>
                </a:solidFill>
                <a:latin typeface="Arial" charset="0"/>
                <a:cs typeface="Arial" charset="0"/>
              </a:defRPr>
            </a:lvl1pPr>
          </a:lstStyle>
          <a:p>
            <a:pPr fontAlgn="base">
              <a:spcBef>
                <a:spcPct val="0"/>
              </a:spcBef>
              <a:spcAft>
                <a:spcPct val="0"/>
              </a:spcAft>
              <a:defRPr/>
            </a:pPr>
            <a:r>
              <a:rPr lang="en-GB" dirty="0">
                <a:sym typeface="Helvetica"/>
              </a:rPr>
              <a:t>© CITY &amp; GUILDS</a:t>
            </a:r>
          </a:p>
        </p:txBody>
      </p:sp>
      <p:sp>
        <p:nvSpPr>
          <p:cNvPr id="1029" name="Line 8"/>
          <p:cNvSpPr>
            <a:spLocks noChangeShapeType="1"/>
          </p:cNvSpPr>
          <p:nvPr/>
        </p:nvSpPr>
        <p:spPr bwMode="auto">
          <a:xfrm>
            <a:off x="357188" y="1125538"/>
            <a:ext cx="8432800" cy="0"/>
          </a:xfrm>
          <a:prstGeom prst="line">
            <a:avLst/>
          </a:prstGeom>
          <a:noFill/>
          <a:ln w="12700">
            <a:solidFill>
              <a:srgbClr val="BBB1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grpSp>
        <p:nvGrpSpPr>
          <p:cNvPr id="1030" name="Group 10"/>
          <p:cNvGrpSpPr>
            <a:grpSpLocks noChangeAspect="1"/>
          </p:cNvGrpSpPr>
          <p:nvPr/>
        </p:nvGrpSpPr>
        <p:grpSpPr bwMode="auto">
          <a:xfrm>
            <a:off x="7962900" y="369888"/>
            <a:ext cx="812800" cy="503237"/>
            <a:chOff x="1610" y="2840"/>
            <a:chExt cx="2130" cy="1318"/>
          </a:xfrm>
        </p:grpSpPr>
        <p:sp>
          <p:nvSpPr>
            <p:cNvPr id="1032" name="Freeform 11"/>
            <p:cNvSpPr>
              <a:spLocks noChangeAspect="1" noEditPoints="1"/>
            </p:cNvSpPr>
            <p:nvPr/>
          </p:nvSpPr>
          <p:spPr bwMode="auto">
            <a:xfrm>
              <a:off x="2891" y="2840"/>
              <a:ext cx="849" cy="713"/>
            </a:xfrm>
            <a:custGeom>
              <a:avLst/>
              <a:gdLst>
                <a:gd name="T0" fmla="*/ 1099 w 634"/>
                <a:gd name="T1" fmla="*/ 663 h 532"/>
                <a:gd name="T2" fmla="*/ 1081 w 634"/>
                <a:gd name="T3" fmla="*/ 686 h 532"/>
                <a:gd name="T4" fmla="*/ 1032 w 634"/>
                <a:gd name="T5" fmla="*/ 713 h 532"/>
                <a:gd name="T6" fmla="*/ 916 w 634"/>
                <a:gd name="T7" fmla="*/ 729 h 532"/>
                <a:gd name="T8" fmla="*/ 862 w 634"/>
                <a:gd name="T9" fmla="*/ 704 h 532"/>
                <a:gd name="T10" fmla="*/ 682 w 634"/>
                <a:gd name="T11" fmla="*/ 698 h 532"/>
                <a:gd name="T12" fmla="*/ 719 w 634"/>
                <a:gd name="T13" fmla="*/ 902 h 532"/>
                <a:gd name="T14" fmla="*/ 810 w 634"/>
                <a:gd name="T15" fmla="*/ 899 h 532"/>
                <a:gd name="T16" fmla="*/ 832 w 634"/>
                <a:gd name="T17" fmla="*/ 945 h 532"/>
                <a:gd name="T18" fmla="*/ 658 w 634"/>
                <a:gd name="T19" fmla="*/ 956 h 532"/>
                <a:gd name="T20" fmla="*/ 609 w 634"/>
                <a:gd name="T21" fmla="*/ 871 h 532"/>
                <a:gd name="T22" fmla="*/ 574 w 634"/>
                <a:gd name="T23" fmla="*/ 771 h 532"/>
                <a:gd name="T24" fmla="*/ 454 w 634"/>
                <a:gd name="T25" fmla="*/ 850 h 532"/>
                <a:gd name="T26" fmla="*/ 350 w 634"/>
                <a:gd name="T27" fmla="*/ 897 h 532"/>
                <a:gd name="T28" fmla="*/ 416 w 634"/>
                <a:gd name="T29" fmla="*/ 897 h 532"/>
                <a:gd name="T30" fmla="*/ 443 w 634"/>
                <a:gd name="T31" fmla="*/ 927 h 532"/>
                <a:gd name="T32" fmla="*/ 435 w 634"/>
                <a:gd name="T33" fmla="*/ 956 h 532"/>
                <a:gd name="T34" fmla="*/ 285 w 634"/>
                <a:gd name="T35" fmla="*/ 882 h 532"/>
                <a:gd name="T36" fmla="*/ 280 w 634"/>
                <a:gd name="T37" fmla="*/ 823 h 532"/>
                <a:gd name="T38" fmla="*/ 422 w 634"/>
                <a:gd name="T39" fmla="*/ 675 h 532"/>
                <a:gd name="T40" fmla="*/ 197 w 634"/>
                <a:gd name="T41" fmla="*/ 326 h 532"/>
                <a:gd name="T42" fmla="*/ 502 w 634"/>
                <a:gd name="T43" fmla="*/ 157 h 532"/>
                <a:gd name="T44" fmla="*/ 538 w 634"/>
                <a:gd name="T45" fmla="*/ 448 h 532"/>
                <a:gd name="T46" fmla="*/ 469 w 634"/>
                <a:gd name="T47" fmla="*/ 492 h 532"/>
                <a:gd name="T48" fmla="*/ 271 w 634"/>
                <a:gd name="T49" fmla="*/ 371 h 532"/>
                <a:gd name="T50" fmla="*/ 407 w 634"/>
                <a:gd name="T51" fmla="*/ 619 h 532"/>
                <a:gd name="T52" fmla="*/ 640 w 634"/>
                <a:gd name="T53" fmla="*/ 523 h 532"/>
                <a:gd name="T54" fmla="*/ 580 w 634"/>
                <a:gd name="T55" fmla="*/ 481 h 532"/>
                <a:gd name="T56" fmla="*/ 623 w 634"/>
                <a:gd name="T57" fmla="*/ 336 h 532"/>
                <a:gd name="T58" fmla="*/ 599 w 634"/>
                <a:gd name="T59" fmla="*/ 244 h 532"/>
                <a:gd name="T60" fmla="*/ 778 w 634"/>
                <a:gd name="T61" fmla="*/ 196 h 532"/>
                <a:gd name="T62" fmla="*/ 904 w 634"/>
                <a:gd name="T63" fmla="*/ 239 h 532"/>
                <a:gd name="T64" fmla="*/ 948 w 634"/>
                <a:gd name="T65" fmla="*/ 327 h 532"/>
                <a:gd name="T66" fmla="*/ 868 w 634"/>
                <a:gd name="T67" fmla="*/ 328 h 532"/>
                <a:gd name="T68" fmla="*/ 961 w 634"/>
                <a:gd name="T69" fmla="*/ 350 h 532"/>
                <a:gd name="T70" fmla="*/ 882 w 634"/>
                <a:gd name="T71" fmla="*/ 347 h 532"/>
                <a:gd name="T72" fmla="*/ 929 w 634"/>
                <a:gd name="T73" fmla="*/ 371 h 532"/>
                <a:gd name="T74" fmla="*/ 913 w 634"/>
                <a:gd name="T75" fmla="*/ 429 h 532"/>
                <a:gd name="T76" fmla="*/ 951 w 634"/>
                <a:gd name="T77" fmla="*/ 491 h 532"/>
                <a:gd name="T78" fmla="*/ 1010 w 634"/>
                <a:gd name="T79" fmla="*/ 428 h 532"/>
                <a:gd name="T80" fmla="*/ 1069 w 634"/>
                <a:gd name="T81" fmla="*/ 379 h 532"/>
                <a:gd name="T82" fmla="*/ 1110 w 634"/>
                <a:gd name="T83" fmla="*/ 413 h 532"/>
                <a:gd name="T84" fmla="*/ 1111 w 634"/>
                <a:gd name="T85" fmla="*/ 481 h 532"/>
                <a:gd name="T86" fmla="*/ 1043 w 634"/>
                <a:gd name="T87" fmla="*/ 524 h 532"/>
                <a:gd name="T88" fmla="*/ 1047 w 634"/>
                <a:gd name="T89" fmla="*/ 568 h 532"/>
                <a:gd name="T90" fmla="*/ 924 w 634"/>
                <a:gd name="T91" fmla="*/ 592 h 532"/>
                <a:gd name="T92" fmla="*/ 1079 w 634"/>
                <a:gd name="T93" fmla="*/ 607 h 532"/>
                <a:gd name="T94" fmla="*/ 216 w 634"/>
                <a:gd name="T95" fmla="*/ 154 h 532"/>
                <a:gd name="T96" fmla="*/ 307 w 634"/>
                <a:gd name="T97" fmla="*/ 62 h 532"/>
                <a:gd name="T98" fmla="*/ 877 w 634"/>
                <a:gd name="T99" fmla="*/ 253 h 532"/>
                <a:gd name="T100" fmla="*/ 874 w 634"/>
                <a:gd name="T101" fmla="*/ 269 h 532"/>
                <a:gd name="T102" fmla="*/ 963 w 634"/>
                <a:gd name="T103" fmla="*/ 281 h 5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sp>
          <p:nvSpPr>
            <p:cNvPr id="1033" name="Freeform 12"/>
            <p:cNvSpPr>
              <a:spLocks noChangeAspect="1"/>
            </p:cNvSpPr>
            <p:nvPr/>
          </p:nvSpPr>
          <p:spPr bwMode="auto">
            <a:xfrm>
              <a:off x="1610" y="2843"/>
              <a:ext cx="432" cy="548"/>
            </a:xfrm>
            <a:custGeom>
              <a:avLst/>
              <a:gdLst>
                <a:gd name="T0" fmla="*/ 502 w 322"/>
                <a:gd name="T1" fmla="*/ 202 h 409"/>
                <a:gd name="T2" fmla="*/ 341 w 322"/>
                <a:gd name="T3" fmla="*/ 121 h 409"/>
                <a:gd name="T4" fmla="*/ 152 w 322"/>
                <a:gd name="T5" fmla="*/ 371 h 409"/>
                <a:gd name="T6" fmla="*/ 330 w 322"/>
                <a:gd name="T7" fmla="*/ 612 h 409"/>
                <a:gd name="T8" fmla="*/ 494 w 322"/>
                <a:gd name="T9" fmla="*/ 528 h 409"/>
                <a:gd name="T10" fmla="*/ 573 w 322"/>
                <a:gd name="T11" fmla="*/ 612 h 409"/>
                <a:gd name="T12" fmla="*/ 311 w 322"/>
                <a:gd name="T13" fmla="*/ 734 h 409"/>
                <a:gd name="T14" fmla="*/ 0 w 322"/>
                <a:gd name="T15" fmla="*/ 368 h 409"/>
                <a:gd name="T16" fmla="*/ 337 w 322"/>
                <a:gd name="T17" fmla="*/ 0 h 409"/>
                <a:gd name="T18" fmla="*/ 580 w 322"/>
                <a:gd name="T19" fmla="*/ 113 h 409"/>
                <a:gd name="T20" fmla="*/ 502 w 322"/>
                <a:gd name="T21" fmla="*/ 202 h 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sp>
          <p:nvSpPr>
            <p:cNvPr id="1034" name="Freeform 13"/>
            <p:cNvSpPr>
              <a:spLocks noChangeAspect="1" noEditPoints="1"/>
            </p:cNvSpPr>
            <p:nvPr/>
          </p:nvSpPr>
          <p:spPr bwMode="auto">
            <a:xfrm>
              <a:off x="2097" y="2843"/>
              <a:ext cx="101" cy="537"/>
            </a:xfrm>
            <a:custGeom>
              <a:avLst/>
              <a:gdLst>
                <a:gd name="T0" fmla="*/ 0 w 179"/>
                <a:gd name="T1" fmla="*/ 52 h 947"/>
                <a:gd name="T2" fmla="*/ 0 w 179"/>
                <a:gd name="T3" fmla="*/ 0 h 947"/>
                <a:gd name="T4" fmla="*/ 57 w 179"/>
                <a:gd name="T5" fmla="*/ 0 h 947"/>
                <a:gd name="T6" fmla="*/ 57 w 179"/>
                <a:gd name="T7" fmla="*/ 52 h 947"/>
                <a:gd name="T8" fmla="*/ 0 w 179"/>
                <a:gd name="T9" fmla="*/ 52 h 947"/>
                <a:gd name="T10" fmla="*/ 1 w 179"/>
                <a:gd name="T11" fmla="*/ 305 h 947"/>
                <a:gd name="T12" fmla="*/ 1 w 179"/>
                <a:gd name="T13" fmla="*/ 73 h 947"/>
                <a:gd name="T14" fmla="*/ 56 w 179"/>
                <a:gd name="T15" fmla="*/ 73 h 947"/>
                <a:gd name="T16" fmla="*/ 56 w 179"/>
                <a:gd name="T17" fmla="*/ 305 h 947"/>
                <a:gd name="T18" fmla="*/ 1 w 179"/>
                <a:gd name="T19" fmla="*/ 305 h 9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sp>
          <p:nvSpPr>
            <p:cNvPr id="1035" name="Freeform 14"/>
            <p:cNvSpPr>
              <a:spLocks noChangeAspect="1"/>
            </p:cNvSpPr>
            <p:nvPr/>
          </p:nvSpPr>
          <p:spPr bwMode="auto">
            <a:xfrm>
              <a:off x="2238" y="2843"/>
              <a:ext cx="270" cy="545"/>
            </a:xfrm>
            <a:custGeom>
              <a:avLst/>
              <a:gdLst>
                <a:gd name="T0" fmla="*/ 216 w 201"/>
                <a:gd name="T1" fmla="*/ 730 h 407"/>
                <a:gd name="T2" fmla="*/ 70 w 201"/>
                <a:gd name="T3" fmla="*/ 587 h 407"/>
                <a:gd name="T4" fmla="*/ 70 w 201"/>
                <a:gd name="T5" fmla="*/ 279 h 407"/>
                <a:gd name="T6" fmla="*/ 0 w 201"/>
                <a:gd name="T7" fmla="*/ 279 h 407"/>
                <a:gd name="T8" fmla="*/ 0 w 201"/>
                <a:gd name="T9" fmla="*/ 173 h 407"/>
                <a:gd name="T10" fmla="*/ 73 w 201"/>
                <a:gd name="T11" fmla="*/ 173 h 407"/>
                <a:gd name="T12" fmla="*/ 75 w 201"/>
                <a:gd name="T13" fmla="*/ 27 h 407"/>
                <a:gd name="T14" fmla="*/ 206 w 201"/>
                <a:gd name="T15" fmla="*/ 0 h 407"/>
                <a:gd name="T16" fmla="*/ 206 w 201"/>
                <a:gd name="T17" fmla="*/ 173 h 407"/>
                <a:gd name="T18" fmla="*/ 316 w 201"/>
                <a:gd name="T19" fmla="*/ 173 h 407"/>
                <a:gd name="T20" fmla="*/ 316 w 201"/>
                <a:gd name="T21" fmla="*/ 279 h 407"/>
                <a:gd name="T22" fmla="*/ 206 w 201"/>
                <a:gd name="T23" fmla="*/ 279 h 407"/>
                <a:gd name="T24" fmla="*/ 206 w 201"/>
                <a:gd name="T25" fmla="*/ 541 h 407"/>
                <a:gd name="T26" fmla="*/ 207 w 201"/>
                <a:gd name="T27" fmla="*/ 587 h 407"/>
                <a:gd name="T28" fmla="*/ 253 w 201"/>
                <a:gd name="T29" fmla="*/ 619 h 407"/>
                <a:gd name="T30" fmla="*/ 330 w 201"/>
                <a:gd name="T31" fmla="*/ 585 h 407"/>
                <a:gd name="T32" fmla="*/ 363 w 201"/>
                <a:gd name="T33" fmla="*/ 678 h 407"/>
                <a:gd name="T34" fmla="*/ 216 w 201"/>
                <a:gd name="T35" fmla="*/ 730 h 4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sp>
          <p:nvSpPr>
            <p:cNvPr id="1036" name="Freeform 15"/>
            <p:cNvSpPr>
              <a:spLocks noChangeAspect="1"/>
            </p:cNvSpPr>
            <p:nvPr/>
          </p:nvSpPr>
          <p:spPr bwMode="auto">
            <a:xfrm>
              <a:off x="2499" y="2972"/>
              <a:ext cx="401" cy="579"/>
            </a:xfrm>
            <a:custGeom>
              <a:avLst/>
              <a:gdLst>
                <a:gd name="T0" fmla="*/ 211 w 300"/>
                <a:gd name="T1" fmla="*/ 774 h 433"/>
                <a:gd name="T2" fmla="*/ 75 w 300"/>
                <a:gd name="T3" fmla="*/ 774 h 433"/>
                <a:gd name="T4" fmla="*/ 182 w 300"/>
                <a:gd name="T5" fmla="*/ 535 h 433"/>
                <a:gd name="T6" fmla="*/ 0 w 300"/>
                <a:gd name="T7" fmla="*/ 0 h 433"/>
                <a:gd name="T8" fmla="*/ 147 w 300"/>
                <a:gd name="T9" fmla="*/ 0 h 433"/>
                <a:gd name="T10" fmla="*/ 230 w 300"/>
                <a:gd name="T11" fmla="*/ 302 h 433"/>
                <a:gd name="T12" fmla="*/ 249 w 300"/>
                <a:gd name="T13" fmla="*/ 376 h 433"/>
                <a:gd name="T14" fmla="*/ 270 w 300"/>
                <a:gd name="T15" fmla="*/ 322 h 433"/>
                <a:gd name="T16" fmla="*/ 394 w 300"/>
                <a:gd name="T17" fmla="*/ 0 h 433"/>
                <a:gd name="T18" fmla="*/ 536 w 300"/>
                <a:gd name="T19" fmla="*/ 0 h 433"/>
                <a:gd name="T20" fmla="*/ 211 w 300"/>
                <a:gd name="T21" fmla="*/ 774 h 4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sp>
          <p:nvSpPr>
            <p:cNvPr id="1037" name="Freeform 16"/>
            <p:cNvSpPr>
              <a:spLocks noChangeAspect="1" noEditPoints="1"/>
            </p:cNvSpPr>
            <p:nvPr/>
          </p:nvSpPr>
          <p:spPr bwMode="auto">
            <a:xfrm>
              <a:off x="2883" y="3604"/>
              <a:ext cx="393" cy="550"/>
            </a:xfrm>
            <a:custGeom>
              <a:avLst/>
              <a:gdLst>
                <a:gd name="T0" fmla="*/ 397 w 293"/>
                <a:gd name="T1" fmla="*/ 725 h 411"/>
                <a:gd name="T2" fmla="*/ 392 w 293"/>
                <a:gd name="T3" fmla="*/ 634 h 411"/>
                <a:gd name="T4" fmla="*/ 207 w 293"/>
                <a:gd name="T5" fmla="*/ 736 h 411"/>
                <a:gd name="T6" fmla="*/ 0 w 293"/>
                <a:gd name="T7" fmla="*/ 454 h 411"/>
                <a:gd name="T8" fmla="*/ 233 w 293"/>
                <a:gd name="T9" fmla="*/ 159 h 411"/>
                <a:gd name="T10" fmla="*/ 385 w 293"/>
                <a:gd name="T11" fmla="*/ 226 h 411"/>
                <a:gd name="T12" fmla="*/ 384 w 293"/>
                <a:gd name="T13" fmla="*/ 159 h 411"/>
                <a:gd name="T14" fmla="*/ 384 w 293"/>
                <a:gd name="T15" fmla="*/ 0 h 411"/>
                <a:gd name="T16" fmla="*/ 520 w 293"/>
                <a:gd name="T17" fmla="*/ 0 h 411"/>
                <a:gd name="T18" fmla="*/ 520 w 293"/>
                <a:gd name="T19" fmla="*/ 624 h 411"/>
                <a:gd name="T20" fmla="*/ 522 w 293"/>
                <a:gd name="T21" fmla="*/ 661 h 411"/>
                <a:gd name="T22" fmla="*/ 527 w 293"/>
                <a:gd name="T23" fmla="*/ 725 h 411"/>
                <a:gd name="T24" fmla="*/ 397 w 293"/>
                <a:gd name="T25" fmla="*/ 725 h 411"/>
                <a:gd name="T26" fmla="*/ 380 w 293"/>
                <a:gd name="T27" fmla="*/ 361 h 411"/>
                <a:gd name="T28" fmla="*/ 264 w 293"/>
                <a:gd name="T29" fmla="*/ 265 h 411"/>
                <a:gd name="T30" fmla="*/ 137 w 293"/>
                <a:gd name="T31" fmla="*/ 446 h 411"/>
                <a:gd name="T32" fmla="*/ 239 w 293"/>
                <a:gd name="T33" fmla="*/ 621 h 411"/>
                <a:gd name="T34" fmla="*/ 351 w 293"/>
                <a:gd name="T35" fmla="*/ 559 h 411"/>
                <a:gd name="T36" fmla="*/ 389 w 293"/>
                <a:gd name="T37" fmla="*/ 432 h 411"/>
                <a:gd name="T38" fmla="*/ 380 w 293"/>
                <a:gd name="T39" fmla="*/ 361 h 4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sp>
          <p:nvSpPr>
            <p:cNvPr id="1038" name="Freeform 17"/>
            <p:cNvSpPr>
              <a:spLocks noChangeAspect="1"/>
            </p:cNvSpPr>
            <p:nvPr/>
          </p:nvSpPr>
          <p:spPr bwMode="auto">
            <a:xfrm>
              <a:off x="1610" y="3604"/>
              <a:ext cx="450" cy="554"/>
            </a:xfrm>
            <a:custGeom>
              <a:avLst/>
              <a:gdLst>
                <a:gd name="T0" fmla="*/ 525 w 336"/>
                <a:gd name="T1" fmla="*/ 201 h 414"/>
                <a:gd name="T2" fmla="*/ 358 w 336"/>
                <a:gd name="T3" fmla="*/ 118 h 414"/>
                <a:gd name="T4" fmla="*/ 150 w 336"/>
                <a:gd name="T5" fmla="*/ 369 h 414"/>
                <a:gd name="T6" fmla="*/ 355 w 336"/>
                <a:gd name="T7" fmla="*/ 626 h 414"/>
                <a:gd name="T8" fmla="*/ 471 w 336"/>
                <a:gd name="T9" fmla="*/ 597 h 414"/>
                <a:gd name="T10" fmla="*/ 471 w 336"/>
                <a:gd name="T11" fmla="*/ 454 h 414"/>
                <a:gd name="T12" fmla="*/ 471 w 336"/>
                <a:gd name="T13" fmla="*/ 387 h 414"/>
                <a:gd name="T14" fmla="*/ 599 w 336"/>
                <a:gd name="T15" fmla="*/ 387 h 414"/>
                <a:gd name="T16" fmla="*/ 599 w 336"/>
                <a:gd name="T17" fmla="*/ 668 h 414"/>
                <a:gd name="T18" fmla="*/ 339 w 336"/>
                <a:gd name="T19" fmla="*/ 741 h 414"/>
                <a:gd name="T20" fmla="*/ 0 w 336"/>
                <a:gd name="T21" fmla="*/ 372 h 414"/>
                <a:gd name="T22" fmla="*/ 344 w 336"/>
                <a:gd name="T23" fmla="*/ 0 h 414"/>
                <a:gd name="T24" fmla="*/ 603 w 336"/>
                <a:gd name="T25" fmla="*/ 115 h 414"/>
                <a:gd name="T26" fmla="*/ 525 w 336"/>
                <a:gd name="T27" fmla="*/ 201 h 4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sp>
          <p:nvSpPr>
            <p:cNvPr id="1039" name="Freeform 18"/>
            <p:cNvSpPr>
              <a:spLocks noChangeAspect="1"/>
            </p:cNvSpPr>
            <p:nvPr/>
          </p:nvSpPr>
          <p:spPr bwMode="auto">
            <a:xfrm>
              <a:off x="2126" y="3735"/>
              <a:ext cx="363" cy="422"/>
            </a:xfrm>
            <a:custGeom>
              <a:avLst/>
              <a:gdLst>
                <a:gd name="T0" fmla="*/ 354 w 271"/>
                <a:gd name="T1" fmla="*/ 551 h 315"/>
                <a:gd name="T2" fmla="*/ 350 w 271"/>
                <a:gd name="T3" fmla="*/ 497 h 315"/>
                <a:gd name="T4" fmla="*/ 350 w 271"/>
                <a:gd name="T5" fmla="*/ 472 h 315"/>
                <a:gd name="T6" fmla="*/ 162 w 271"/>
                <a:gd name="T7" fmla="*/ 565 h 315"/>
                <a:gd name="T8" fmla="*/ 0 w 271"/>
                <a:gd name="T9" fmla="*/ 398 h 315"/>
                <a:gd name="T10" fmla="*/ 0 w 271"/>
                <a:gd name="T11" fmla="*/ 0 h 315"/>
                <a:gd name="T12" fmla="*/ 137 w 271"/>
                <a:gd name="T13" fmla="*/ 0 h 315"/>
                <a:gd name="T14" fmla="*/ 137 w 271"/>
                <a:gd name="T15" fmla="*/ 359 h 315"/>
                <a:gd name="T16" fmla="*/ 200 w 271"/>
                <a:gd name="T17" fmla="*/ 445 h 315"/>
                <a:gd name="T18" fmla="*/ 343 w 271"/>
                <a:gd name="T19" fmla="*/ 279 h 315"/>
                <a:gd name="T20" fmla="*/ 343 w 271"/>
                <a:gd name="T21" fmla="*/ 0 h 315"/>
                <a:gd name="T22" fmla="*/ 480 w 271"/>
                <a:gd name="T23" fmla="*/ 0 h 315"/>
                <a:gd name="T24" fmla="*/ 480 w 271"/>
                <a:gd name="T25" fmla="*/ 443 h 315"/>
                <a:gd name="T26" fmla="*/ 481 w 271"/>
                <a:gd name="T27" fmla="*/ 490 h 315"/>
                <a:gd name="T28" fmla="*/ 486 w 271"/>
                <a:gd name="T29" fmla="*/ 551 h 315"/>
                <a:gd name="T30" fmla="*/ 354 w 271"/>
                <a:gd name="T31" fmla="*/ 551 h 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sp>
          <p:nvSpPr>
            <p:cNvPr id="1040" name="Freeform 19"/>
            <p:cNvSpPr>
              <a:spLocks noChangeAspect="1" noEditPoints="1"/>
            </p:cNvSpPr>
            <p:nvPr/>
          </p:nvSpPr>
          <p:spPr bwMode="auto">
            <a:xfrm>
              <a:off x="2551" y="3602"/>
              <a:ext cx="103" cy="544"/>
            </a:xfrm>
            <a:custGeom>
              <a:avLst/>
              <a:gdLst>
                <a:gd name="T0" fmla="*/ 0 w 182"/>
                <a:gd name="T1" fmla="*/ 53 h 959"/>
                <a:gd name="T2" fmla="*/ 0 w 182"/>
                <a:gd name="T3" fmla="*/ 0 h 959"/>
                <a:gd name="T4" fmla="*/ 58 w 182"/>
                <a:gd name="T5" fmla="*/ 0 h 959"/>
                <a:gd name="T6" fmla="*/ 58 w 182"/>
                <a:gd name="T7" fmla="*/ 53 h 959"/>
                <a:gd name="T8" fmla="*/ 0 w 182"/>
                <a:gd name="T9" fmla="*/ 53 h 959"/>
                <a:gd name="T10" fmla="*/ 1 w 182"/>
                <a:gd name="T11" fmla="*/ 309 h 959"/>
                <a:gd name="T12" fmla="*/ 1 w 182"/>
                <a:gd name="T13" fmla="*/ 75 h 959"/>
                <a:gd name="T14" fmla="*/ 57 w 182"/>
                <a:gd name="T15" fmla="*/ 75 h 959"/>
                <a:gd name="T16" fmla="*/ 57 w 182"/>
                <a:gd name="T17" fmla="*/ 309 h 959"/>
                <a:gd name="T18" fmla="*/ 1 w 182"/>
                <a:gd name="T19" fmla="*/ 309 h 9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sp>
          <p:nvSpPr>
            <p:cNvPr id="1041" name="Rectangle 20"/>
            <p:cNvSpPr>
              <a:spLocks noChangeAspect="1" noChangeArrowheads="1"/>
            </p:cNvSpPr>
            <p:nvPr/>
          </p:nvSpPr>
          <p:spPr bwMode="auto">
            <a:xfrm>
              <a:off x="2723" y="3602"/>
              <a:ext cx="101" cy="5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dirty="0" smtClean="0">
                <a:solidFill>
                  <a:srgbClr val="000000"/>
                </a:solidFill>
                <a:sym typeface="Helvetica"/>
              </a:endParaRPr>
            </a:p>
          </p:txBody>
        </p:sp>
        <p:sp>
          <p:nvSpPr>
            <p:cNvPr id="1042" name="Freeform 21"/>
            <p:cNvSpPr>
              <a:spLocks noChangeAspect="1"/>
            </p:cNvSpPr>
            <p:nvPr/>
          </p:nvSpPr>
          <p:spPr bwMode="auto">
            <a:xfrm>
              <a:off x="3321" y="3724"/>
              <a:ext cx="320" cy="433"/>
            </a:xfrm>
            <a:custGeom>
              <a:avLst/>
              <a:gdLst>
                <a:gd name="T0" fmla="*/ 210 w 239"/>
                <a:gd name="T1" fmla="*/ 580 h 323"/>
                <a:gd name="T2" fmla="*/ 0 w 239"/>
                <a:gd name="T3" fmla="*/ 524 h 323"/>
                <a:gd name="T4" fmla="*/ 43 w 239"/>
                <a:gd name="T5" fmla="*/ 422 h 323"/>
                <a:gd name="T6" fmla="*/ 202 w 239"/>
                <a:gd name="T7" fmla="*/ 476 h 323"/>
                <a:gd name="T8" fmla="*/ 291 w 239"/>
                <a:gd name="T9" fmla="*/ 412 h 323"/>
                <a:gd name="T10" fmla="*/ 202 w 239"/>
                <a:gd name="T11" fmla="*/ 343 h 323"/>
                <a:gd name="T12" fmla="*/ 90 w 239"/>
                <a:gd name="T13" fmla="*/ 315 h 323"/>
                <a:gd name="T14" fmla="*/ 23 w 239"/>
                <a:gd name="T15" fmla="*/ 185 h 323"/>
                <a:gd name="T16" fmla="*/ 238 w 239"/>
                <a:gd name="T17" fmla="*/ 0 h 323"/>
                <a:gd name="T18" fmla="*/ 428 w 239"/>
                <a:gd name="T19" fmla="*/ 47 h 323"/>
                <a:gd name="T20" fmla="*/ 392 w 239"/>
                <a:gd name="T21" fmla="*/ 154 h 323"/>
                <a:gd name="T22" fmla="*/ 244 w 239"/>
                <a:gd name="T23" fmla="*/ 107 h 323"/>
                <a:gd name="T24" fmla="*/ 159 w 239"/>
                <a:gd name="T25" fmla="*/ 170 h 323"/>
                <a:gd name="T26" fmla="*/ 183 w 239"/>
                <a:gd name="T27" fmla="*/ 212 h 323"/>
                <a:gd name="T28" fmla="*/ 212 w 239"/>
                <a:gd name="T29" fmla="*/ 221 h 323"/>
                <a:gd name="T30" fmla="*/ 248 w 239"/>
                <a:gd name="T31" fmla="*/ 227 h 323"/>
                <a:gd name="T32" fmla="*/ 428 w 239"/>
                <a:gd name="T33" fmla="*/ 391 h 323"/>
                <a:gd name="T34" fmla="*/ 210 w 239"/>
                <a:gd name="T35" fmla="*/ 580 h 3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sym typeface="Helvetica"/>
              </a:endParaRPr>
            </a:p>
          </p:txBody>
        </p:sp>
      </p:grpSp>
      <p:sp>
        <p:nvSpPr>
          <p:cNvPr id="2" name="Text Box 22"/>
          <p:cNvSpPr txBox="1">
            <a:spLocks noChangeArrowheads="1"/>
          </p:cNvSpPr>
          <p:nvPr userDrawn="1"/>
        </p:nvSpPr>
        <p:spPr bwMode="auto">
          <a:xfrm>
            <a:off x="7538810" y="6550025"/>
            <a:ext cx="153352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base" hangingPunct="1">
              <a:spcBef>
                <a:spcPct val="50000"/>
              </a:spcBef>
              <a:spcAft>
                <a:spcPct val="0"/>
              </a:spcAft>
            </a:pPr>
            <a:fld id="{C6607040-D4E4-4ADD-B613-0174F903ED4F}" type="slidenum">
              <a:rPr lang="en-GB" altLang="en-US" sz="1000" b="1" smtClean="0">
                <a:solidFill>
                  <a:srgbClr val="FF0099"/>
                </a:solidFill>
                <a:sym typeface="Helvetica"/>
              </a:rPr>
              <a:pPr algn="r" eaLnBrk="1" fontAlgn="base" hangingPunct="1">
                <a:spcBef>
                  <a:spcPct val="50000"/>
                </a:spcBef>
                <a:spcAft>
                  <a:spcPct val="0"/>
                </a:spcAft>
              </a:pPr>
              <a:t>‹#›</a:t>
            </a:fld>
            <a:endParaRPr lang="en-GB" altLang="en-US" sz="1000" b="1" dirty="0" smtClean="0">
              <a:solidFill>
                <a:srgbClr val="FF0099"/>
              </a:solidFill>
              <a:sym typeface="Helvetica"/>
            </a:endParaRPr>
          </a:p>
        </p:txBody>
      </p:sp>
    </p:spTree>
    <p:extLst>
      <p:ext uri="{BB962C8B-B14F-4D97-AF65-F5344CB8AC3E}">
        <p14:creationId xmlns:p14="http://schemas.microsoft.com/office/powerpoint/2010/main" val="2289230225"/>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charset="0"/>
        </a:defRPr>
      </a:lvl9pPr>
    </p:titleStyle>
    <p:bodyStyle>
      <a:lvl1pPr marL="342900" indent="-342900" algn="l" rtl="0" eaLnBrk="0" fontAlgn="base" hangingPunct="0">
        <a:spcBef>
          <a:spcPct val="20000"/>
        </a:spcBef>
        <a:spcAft>
          <a:spcPct val="20000"/>
        </a:spcAft>
        <a:defRPr sz="1700">
          <a:solidFill>
            <a:srgbClr val="14A9DE"/>
          </a:solidFill>
          <a:latin typeface="+mn-lt"/>
          <a:ea typeface="+mn-ea"/>
          <a:cs typeface="+mn-cs"/>
        </a:defRPr>
      </a:lvl1pPr>
      <a:lvl2pPr marL="1588" indent="455613" algn="l" rtl="0" eaLnBrk="0" fontAlgn="base" hangingPunct="0">
        <a:spcBef>
          <a:spcPct val="20000"/>
        </a:spcBef>
        <a:spcAft>
          <a:spcPct val="0"/>
        </a:spcAft>
        <a:buClr>
          <a:srgbClr val="FF0000"/>
        </a:buClr>
        <a:defRPr sz="1700">
          <a:solidFill>
            <a:srgbClr val="14A9DE"/>
          </a:solidFill>
          <a:latin typeface="Arial" charset="0"/>
          <a:cs typeface="+mn-cs"/>
        </a:defRPr>
      </a:lvl2pPr>
      <a:lvl3pPr marL="198438" indent="-195263" algn="l" rtl="0" eaLnBrk="0" fontAlgn="base" hangingPunct="0">
        <a:spcBef>
          <a:spcPct val="20000"/>
        </a:spcBef>
        <a:spcAft>
          <a:spcPct val="0"/>
        </a:spcAft>
        <a:buClr>
          <a:srgbClr val="FF0000"/>
        </a:buClr>
        <a:buChar char="•"/>
        <a:defRPr sz="1700">
          <a:solidFill>
            <a:srgbClr val="726964"/>
          </a:solidFill>
          <a:latin typeface="Arial" charset="0"/>
          <a:cs typeface="+mn-cs"/>
        </a:defRPr>
      </a:lvl3pPr>
      <a:lvl4pPr marL="363538" indent="-163513" algn="l" rtl="0" eaLnBrk="0" fontAlgn="base" hangingPunct="0">
        <a:spcBef>
          <a:spcPct val="20000"/>
        </a:spcBef>
        <a:spcAft>
          <a:spcPct val="0"/>
        </a:spcAft>
        <a:buClr>
          <a:srgbClr val="FF0000"/>
        </a:buClr>
        <a:buChar char="•"/>
        <a:defRPr sz="1700">
          <a:solidFill>
            <a:srgbClr val="726964"/>
          </a:solidFill>
          <a:latin typeface="Arial" charset="0"/>
          <a:cs typeface="+mn-cs"/>
        </a:defRPr>
      </a:lvl4pPr>
      <a:lvl5pPr marL="550863" indent="-185738" algn="l" rtl="0" eaLnBrk="0" fontAlgn="base" hangingPunct="0">
        <a:spcBef>
          <a:spcPct val="20000"/>
        </a:spcBef>
        <a:spcAft>
          <a:spcPct val="0"/>
        </a:spcAft>
        <a:buClr>
          <a:srgbClr val="FF0000"/>
        </a:buClr>
        <a:buChar char="•"/>
        <a:defRPr sz="1700">
          <a:solidFill>
            <a:srgbClr val="726964"/>
          </a:solidFill>
          <a:latin typeface="Arial" charset="0"/>
          <a:cs typeface="+mn-cs"/>
        </a:defRPr>
      </a:lvl5pPr>
      <a:lvl6pPr marL="1008063" indent="-185738" algn="l" rtl="0" fontAlgn="base">
        <a:spcBef>
          <a:spcPct val="20000"/>
        </a:spcBef>
        <a:spcAft>
          <a:spcPct val="0"/>
        </a:spcAft>
        <a:buClr>
          <a:srgbClr val="FF0000"/>
        </a:buClr>
        <a:buChar char="•"/>
        <a:defRPr sz="1700">
          <a:solidFill>
            <a:srgbClr val="726964"/>
          </a:solidFill>
          <a:latin typeface="Arial" charset="0"/>
          <a:cs typeface="+mn-cs"/>
        </a:defRPr>
      </a:lvl6pPr>
      <a:lvl7pPr marL="1465263" indent="-185738" algn="l" rtl="0" fontAlgn="base">
        <a:spcBef>
          <a:spcPct val="20000"/>
        </a:spcBef>
        <a:spcAft>
          <a:spcPct val="0"/>
        </a:spcAft>
        <a:buClr>
          <a:srgbClr val="FF0000"/>
        </a:buClr>
        <a:buChar char="•"/>
        <a:defRPr sz="1700">
          <a:solidFill>
            <a:srgbClr val="726964"/>
          </a:solidFill>
          <a:latin typeface="Arial" charset="0"/>
          <a:cs typeface="+mn-cs"/>
        </a:defRPr>
      </a:lvl7pPr>
      <a:lvl8pPr marL="1922463" indent="-185738" algn="l" rtl="0" fontAlgn="base">
        <a:spcBef>
          <a:spcPct val="20000"/>
        </a:spcBef>
        <a:spcAft>
          <a:spcPct val="0"/>
        </a:spcAft>
        <a:buClr>
          <a:srgbClr val="FF0000"/>
        </a:buClr>
        <a:buChar char="•"/>
        <a:defRPr sz="1700">
          <a:solidFill>
            <a:srgbClr val="726964"/>
          </a:solidFill>
          <a:latin typeface="Arial" charset="0"/>
          <a:cs typeface="+mn-cs"/>
        </a:defRPr>
      </a:lvl8pPr>
      <a:lvl9pPr marL="2379663" indent="-185738" algn="l" rtl="0" fontAlgn="base">
        <a:spcBef>
          <a:spcPct val="20000"/>
        </a:spcBef>
        <a:spcAft>
          <a:spcPct val="0"/>
        </a:spcAft>
        <a:buClr>
          <a:srgbClr val="FF0000"/>
        </a:buClr>
        <a:buChar char="•"/>
        <a:defRPr sz="1700">
          <a:solidFill>
            <a:srgbClr val="726964"/>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C+G_white02.jpeg" descr="C+G_white02.jpg"/>
          <p:cNvPicPr/>
          <p:nvPr/>
        </p:nvPicPr>
        <p:blipFill>
          <a:blip r:embed="rId4">
            <a:extLst/>
          </a:blip>
          <a:stretch>
            <a:fillRect/>
          </a:stretch>
        </p:blipFill>
        <p:spPr>
          <a:xfrm>
            <a:off x="0" y="0"/>
            <a:ext cx="9144000" cy="6858000"/>
          </a:xfrm>
          <a:prstGeom prst="rect">
            <a:avLst/>
          </a:prstGeom>
          <a:ln w="12700">
            <a:miter lim="400000"/>
          </a:ln>
        </p:spPr>
      </p:pic>
      <p:pic>
        <p:nvPicPr>
          <p:cNvPr id="4" name="C+G logo_white.pdf" descr="C+G logo_white.emf"/>
          <p:cNvPicPr/>
          <p:nvPr/>
        </p:nvPicPr>
        <p:blipFill>
          <a:blip r:embed="rId5">
            <a:extLst/>
          </a:blip>
          <a:stretch>
            <a:fillRect/>
          </a:stretch>
        </p:blipFill>
        <p:spPr>
          <a:xfrm>
            <a:off x="8037512" y="180975"/>
            <a:ext cx="933450" cy="577850"/>
          </a:xfrm>
          <a:prstGeom prst="rect">
            <a:avLst/>
          </a:prstGeom>
          <a:ln w="12700">
            <a:miter lim="400000"/>
          </a:ln>
        </p:spPr>
      </p:pic>
      <p:sp>
        <p:nvSpPr>
          <p:cNvPr id="5" name="Shape 5"/>
          <p:cNvSpPr>
            <a:spLocks noGrp="1"/>
          </p:cNvSpPr>
          <p:nvPr>
            <p:ph type="title"/>
          </p:nvPr>
        </p:nvSpPr>
        <p:spPr>
          <a:xfrm>
            <a:off x="684212" y="0"/>
            <a:ext cx="7770813" cy="949325"/>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lstStyle/>
          <a:p>
            <a:pPr lvl="0">
              <a:defRPr sz="1800"/>
            </a:pPr>
            <a:r>
              <a:rPr sz="2800"/>
              <a:t>Title Text</a:t>
            </a:r>
          </a:p>
        </p:txBody>
      </p:sp>
      <p:sp>
        <p:nvSpPr>
          <p:cNvPr id="6" name="Shape 6"/>
          <p:cNvSpPr>
            <a:spLocks noGrp="1"/>
          </p:cNvSpPr>
          <p:nvPr>
            <p:ph type="body" idx="1"/>
          </p:nvPr>
        </p:nvSpPr>
        <p:spPr>
          <a:xfrm>
            <a:off x="684212" y="1125537"/>
            <a:ext cx="7770813" cy="5732463"/>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7" name="Shape 7"/>
          <p:cNvSpPr>
            <a:spLocks noGrp="1"/>
          </p:cNvSpPr>
          <p:nvPr>
            <p:ph type="sldNum" sz="quarter" idx="2"/>
          </p:nvPr>
        </p:nvSpPr>
        <p:spPr>
          <a:xfrm>
            <a:off x="6321425" y="6353556"/>
            <a:ext cx="2133600" cy="370841"/>
          </a:xfrm>
          <a:prstGeom prst="rect">
            <a:avLst/>
          </a:prstGeom>
          <a:ln w="12700">
            <a:miter lim="400000"/>
          </a:ln>
        </p:spPr>
        <p:txBody>
          <a:bodyPr lIns="45719" rIns="45719" anchor="ctr">
            <a:spAutoFit/>
          </a:bodyPr>
          <a:lstStyle>
            <a:lvl1pPr algn="r" defTabSz="914400">
              <a:defRPr sz="1800">
                <a:solidFill>
                  <a:srgbClr val="898989"/>
                </a:solidFill>
                <a:latin typeface="Congress Sans Light Std"/>
                <a:ea typeface="Congress Sans Light Std"/>
                <a:cs typeface="Congress Sans Light Std"/>
                <a:sym typeface="Congress Sans Light Std"/>
              </a:defRPr>
            </a:lvl1pPr>
          </a:lstStyle>
          <a:p>
            <a:fld id="{86CB4B4D-7CA3-9044-876B-883B54F8677D}" type="slidenum">
              <a:rPr kern="0"/>
              <a:pPr/>
              <a:t>‹#›</a:t>
            </a:fld>
            <a:endParaRPr kern="0" dirty="0"/>
          </a:p>
        </p:txBody>
      </p:sp>
    </p:spTree>
    <p:extLst>
      <p:ext uri="{BB962C8B-B14F-4D97-AF65-F5344CB8AC3E}">
        <p14:creationId xmlns:p14="http://schemas.microsoft.com/office/powerpoint/2010/main" val="218879268"/>
      </p:ext>
    </p:extLst>
  </p:cSld>
  <p:clrMap bg1="lt1" tx1="dk1" bg2="lt2" tx2="dk2" accent1="accent1" accent2="accent2" accent3="accent3" accent4="accent4" accent5="accent5" accent6="accent6" hlink="hlink" folHlink="folHlink"/>
  <p:sldLayoutIdLst>
    <p:sldLayoutId id="2147483912" r:id="rId1"/>
    <p:sldLayoutId id="2147483913" r:id="rId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defRPr sz="2800">
          <a:latin typeface="Arial Bold"/>
          <a:ea typeface="Arial Bold"/>
          <a:cs typeface="Arial Bold"/>
          <a:sym typeface="Arial Bold"/>
        </a:defRPr>
      </a:lvl1pPr>
      <a:lvl2pPr>
        <a:defRPr sz="2800">
          <a:latin typeface="Arial Bold"/>
          <a:ea typeface="Arial Bold"/>
          <a:cs typeface="Arial Bold"/>
          <a:sym typeface="Arial Bold"/>
        </a:defRPr>
      </a:lvl2pPr>
      <a:lvl3pPr>
        <a:defRPr sz="2800">
          <a:latin typeface="Arial Bold"/>
          <a:ea typeface="Arial Bold"/>
          <a:cs typeface="Arial Bold"/>
          <a:sym typeface="Arial Bold"/>
        </a:defRPr>
      </a:lvl3pPr>
      <a:lvl4pPr>
        <a:defRPr sz="2800">
          <a:latin typeface="Arial Bold"/>
          <a:ea typeface="Arial Bold"/>
          <a:cs typeface="Arial Bold"/>
          <a:sym typeface="Arial Bold"/>
        </a:defRPr>
      </a:lvl4pPr>
      <a:lvl5pPr>
        <a:defRPr sz="2800">
          <a:latin typeface="Arial Bold"/>
          <a:ea typeface="Arial Bold"/>
          <a:cs typeface="Arial Bold"/>
          <a:sym typeface="Arial Bold"/>
        </a:defRPr>
      </a:lvl5pPr>
      <a:lvl6pPr indent="457200">
        <a:defRPr sz="2800">
          <a:latin typeface="Arial Bold"/>
          <a:ea typeface="Arial Bold"/>
          <a:cs typeface="Arial Bold"/>
          <a:sym typeface="Arial Bold"/>
        </a:defRPr>
      </a:lvl6pPr>
      <a:lvl7pPr indent="914400">
        <a:defRPr sz="2800">
          <a:latin typeface="Arial Bold"/>
          <a:ea typeface="Arial Bold"/>
          <a:cs typeface="Arial Bold"/>
          <a:sym typeface="Arial Bold"/>
        </a:defRPr>
      </a:lvl7pPr>
      <a:lvl8pPr indent="1371600">
        <a:defRPr sz="2800">
          <a:latin typeface="Arial Bold"/>
          <a:ea typeface="Arial Bold"/>
          <a:cs typeface="Arial Bold"/>
          <a:sym typeface="Arial Bold"/>
        </a:defRPr>
      </a:lvl8pPr>
      <a:lvl9pPr indent="1828800">
        <a:defRPr sz="2800">
          <a:latin typeface="Arial Bold"/>
          <a:ea typeface="Arial Bold"/>
          <a:cs typeface="Arial Bold"/>
          <a:sym typeface="Arial Bold"/>
        </a:defRPr>
      </a:lvl9pPr>
    </p:titleStyle>
    <p:bodyStyle>
      <a:lvl1pPr marL="342900" indent="-342900">
        <a:spcBef>
          <a:spcPts val="500"/>
        </a:spcBef>
        <a:buClr>
          <a:srgbClr val="FF0000"/>
        </a:buClr>
        <a:buSzPct val="100000"/>
        <a:buFont typeface="Arial"/>
        <a:buChar char="•"/>
        <a:defRPr sz="2400">
          <a:latin typeface="Arial"/>
          <a:ea typeface="Arial"/>
          <a:cs typeface="Arial"/>
          <a:sym typeface="Arial"/>
        </a:defRPr>
      </a:lvl1pPr>
      <a:lvl2pPr marL="800100" indent="-342900">
        <a:spcBef>
          <a:spcPts val="500"/>
        </a:spcBef>
        <a:buClr>
          <a:srgbClr val="FF0000"/>
        </a:buClr>
        <a:buSzPct val="100000"/>
        <a:buFont typeface="Arial"/>
        <a:buChar char="•"/>
        <a:defRPr sz="2400">
          <a:latin typeface="Arial"/>
          <a:ea typeface="Arial"/>
          <a:cs typeface="Arial"/>
          <a:sym typeface="Arial"/>
        </a:defRPr>
      </a:lvl2pPr>
      <a:lvl3pPr marL="1219200" indent="-304800">
        <a:spcBef>
          <a:spcPts val="500"/>
        </a:spcBef>
        <a:buClr>
          <a:srgbClr val="FF0000"/>
        </a:buClr>
        <a:buSzPct val="100000"/>
        <a:buFont typeface="Arial"/>
        <a:buChar char="•"/>
        <a:defRPr sz="2400">
          <a:latin typeface="Arial"/>
          <a:ea typeface="Arial"/>
          <a:cs typeface="Arial"/>
          <a:sym typeface="Arial"/>
        </a:defRPr>
      </a:lvl3pPr>
      <a:lvl4pPr marL="1714500" indent="-342900">
        <a:spcBef>
          <a:spcPts val="500"/>
        </a:spcBef>
        <a:buClr>
          <a:srgbClr val="FF0000"/>
        </a:buClr>
        <a:buSzPct val="100000"/>
        <a:buFont typeface="Arial"/>
        <a:buChar char="•"/>
        <a:defRPr sz="2400">
          <a:latin typeface="Arial"/>
          <a:ea typeface="Arial"/>
          <a:cs typeface="Arial"/>
          <a:sym typeface="Arial"/>
        </a:defRPr>
      </a:lvl4pPr>
      <a:lvl5pPr marL="2133600" indent="-304800">
        <a:spcBef>
          <a:spcPts val="500"/>
        </a:spcBef>
        <a:buClr>
          <a:srgbClr val="FF0000"/>
        </a:buClr>
        <a:buSzPct val="100000"/>
        <a:buFont typeface="Arial"/>
        <a:buChar char="•"/>
        <a:defRPr sz="2400">
          <a:latin typeface="Arial"/>
          <a:ea typeface="Arial"/>
          <a:cs typeface="Arial"/>
          <a:sym typeface="Arial"/>
        </a:defRPr>
      </a:lvl5pPr>
      <a:lvl6pPr marL="2590800" indent="-304800">
        <a:spcBef>
          <a:spcPts val="500"/>
        </a:spcBef>
        <a:buClr>
          <a:srgbClr val="FF0000"/>
        </a:buClr>
        <a:buSzPct val="100000"/>
        <a:buFont typeface="Arial"/>
        <a:buChar char="•"/>
        <a:defRPr sz="2400">
          <a:latin typeface="Arial"/>
          <a:ea typeface="Arial"/>
          <a:cs typeface="Arial"/>
          <a:sym typeface="Arial"/>
        </a:defRPr>
      </a:lvl6pPr>
      <a:lvl7pPr marL="3048000" indent="-304800">
        <a:spcBef>
          <a:spcPts val="500"/>
        </a:spcBef>
        <a:buClr>
          <a:srgbClr val="FF0000"/>
        </a:buClr>
        <a:buSzPct val="100000"/>
        <a:buFont typeface="Arial"/>
        <a:buChar char="•"/>
        <a:defRPr sz="2400">
          <a:latin typeface="Arial"/>
          <a:ea typeface="Arial"/>
          <a:cs typeface="Arial"/>
          <a:sym typeface="Arial"/>
        </a:defRPr>
      </a:lvl7pPr>
      <a:lvl8pPr marL="3505200" indent="-304800">
        <a:spcBef>
          <a:spcPts val="500"/>
        </a:spcBef>
        <a:buClr>
          <a:srgbClr val="FF0000"/>
        </a:buClr>
        <a:buSzPct val="100000"/>
        <a:buFont typeface="Arial"/>
        <a:buChar char="•"/>
        <a:defRPr sz="2400">
          <a:latin typeface="Arial"/>
          <a:ea typeface="Arial"/>
          <a:cs typeface="Arial"/>
          <a:sym typeface="Arial"/>
        </a:defRPr>
      </a:lvl8pPr>
      <a:lvl9pPr marL="3962400" indent="-304800">
        <a:spcBef>
          <a:spcPts val="500"/>
        </a:spcBef>
        <a:buClr>
          <a:srgbClr val="FF0000"/>
        </a:buClr>
        <a:buSzPct val="100000"/>
        <a:buFont typeface="Arial"/>
        <a:buChar char="•"/>
        <a:defRPr sz="2400">
          <a:latin typeface="Arial"/>
          <a:ea typeface="Arial"/>
          <a:cs typeface="Arial"/>
          <a:sym typeface="Arial"/>
        </a:defRPr>
      </a:lvl9pPr>
    </p:bodyStyle>
    <p:otherStyle>
      <a:lvl1pPr algn="r">
        <a:defRPr>
          <a:solidFill>
            <a:schemeClr val="tx1"/>
          </a:solidFill>
          <a:latin typeface="+mn-lt"/>
          <a:ea typeface="+mn-ea"/>
          <a:cs typeface="+mn-cs"/>
          <a:sym typeface="Congress Sans Light Std"/>
        </a:defRPr>
      </a:lvl1pPr>
      <a:lvl2pPr indent="228600" algn="r">
        <a:defRPr>
          <a:solidFill>
            <a:schemeClr val="tx1"/>
          </a:solidFill>
          <a:latin typeface="+mn-lt"/>
          <a:ea typeface="+mn-ea"/>
          <a:cs typeface="+mn-cs"/>
          <a:sym typeface="Congress Sans Light Std"/>
        </a:defRPr>
      </a:lvl2pPr>
      <a:lvl3pPr indent="457200" algn="r">
        <a:defRPr>
          <a:solidFill>
            <a:schemeClr val="tx1"/>
          </a:solidFill>
          <a:latin typeface="+mn-lt"/>
          <a:ea typeface="+mn-ea"/>
          <a:cs typeface="+mn-cs"/>
          <a:sym typeface="Congress Sans Light Std"/>
        </a:defRPr>
      </a:lvl3pPr>
      <a:lvl4pPr indent="685800" algn="r">
        <a:defRPr>
          <a:solidFill>
            <a:schemeClr val="tx1"/>
          </a:solidFill>
          <a:latin typeface="+mn-lt"/>
          <a:ea typeface="+mn-ea"/>
          <a:cs typeface="+mn-cs"/>
          <a:sym typeface="Congress Sans Light Std"/>
        </a:defRPr>
      </a:lvl4pPr>
      <a:lvl5pPr indent="914400" algn="r">
        <a:defRPr>
          <a:solidFill>
            <a:schemeClr val="tx1"/>
          </a:solidFill>
          <a:latin typeface="+mn-lt"/>
          <a:ea typeface="+mn-ea"/>
          <a:cs typeface="+mn-cs"/>
          <a:sym typeface="Congress Sans Light Std"/>
        </a:defRPr>
      </a:lvl5pPr>
      <a:lvl6pPr algn="r">
        <a:defRPr>
          <a:solidFill>
            <a:schemeClr val="tx1"/>
          </a:solidFill>
          <a:latin typeface="+mn-lt"/>
          <a:ea typeface="+mn-ea"/>
          <a:cs typeface="+mn-cs"/>
          <a:sym typeface="Congress Sans Light Std"/>
        </a:defRPr>
      </a:lvl6pPr>
      <a:lvl7pPr algn="r">
        <a:defRPr>
          <a:solidFill>
            <a:schemeClr val="tx1"/>
          </a:solidFill>
          <a:latin typeface="+mn-lt"/>
          <a:ea typeface="+mn-ea"/>
          <a:cs typeface="+mn-cs"/>
          <a:sym typeface="Congress Sans Light Std"/>
        </a:defRPr>
      </a:lvl7pPr>
      <a:lvl8pPr algn="r">
        <a:defRPr>
          <a:solidFill>
            <a:schemeClr val="tx1"/>
          </a:solidFill>
          <a:latin typeface="+mn-lt"/>
          <a:ea typeface="+mn-ea"/>
          <a:cs typeface="+mn-cs"/>
          <a:sym typeface="Congress Sans Light Std"/>
        </a:defRPr>
      </a:lvl8pPr>
      <a:lvl9pPr algn="r">
        <a:defRPr>
          <a:solidFill>
            <a:schemeClr val="tx1"/>
          </a:solidFill>
          <a:latin typeface="+mn-lt"/>
          <a:ea typeface="+mn-ea"/>
          <a:cs typeface="+mn-cs"/>
          <a:sym typeface="Congress Sans Light Std"/>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7189" y="265244"/>
            <a:ext cx="3891625" cy="3410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72000" tIns="36000" rIns="72000" bIns="0" numCol="1" anchor="ctr" anchorCtr="0" compatLnSpc="1">
            <a:prstTxWarp prst="textNoShape">
              <a:avLst/>
            </a:prstTxWarp>
            <a:spAutoFit/>
          </a:bodyPr>
          <a:lstStyle/>
          <a:p>
            <a:pPr lvl="0"/>
            <a:r>
              <a:rPr lang="en-GB" smtClean="0"/>
              <a:t>CLICK TO EDIT MASTER</a:t>
            </a:r>
          </a:p>
        </p:txBody>
      </p:sp>
      <p:sp>
        <p:nvSpPr>
          <p:cNvPr id="1027" name="Rectangle 3"/>
          <p:cNvSpPr>
            <a:spLocks noGrp="1" noChangeArrowheads="1"/>
          </p:cNvSpPr>
          <p:nvPr>
            <p:ph type="body" idx="1"/>
          </p:nvPr>
        </p:nvSpPr>
        <p:spPr bwMode="auto">
          <a:xfrm>
            <a:off x="357188" y="1341438"/>
            <a:ext cx="8440737"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24932" name="Rectangle 4"/>
          <p:cNvSpPr>
            <a:spLocks noGrp="1" noChangeArrowheads="1"/>
          </p:cNvSpPr>
          <p:nvPr>
            <p:ph type="ftr" sz="quarter" idx="3"/>
          </p:nvPr>
        </p:nvSpPr>
        <p:spPr bwMode="auto">
          <a:xfrm>
            <a:off x="357188" y="6456363"/>
            <a:ext cx="2895600" cy="215900"/>
          </a:xfrm>
          <a:prstGeom prst="rect">
            <a:avLst/>
          </a:prstGeom>
          <a:noFill/>
          <a:ln>
            <a:noFill/>
          </a:ln>
          <a:effectLst/>
          <a:extLst/>
        </p:spPr>
        <p:txBody>
          <a:bodyPr vert="horz" wrap="square" lIns="0" tIns="0" rIns="0" bIns="0" numCol="1" anchor="t" anchorCtr="0" compatLnSpc="1">
            <a:prstTxWarp prst="textNoShape">
              <a:avLst/>
            </a:prstTxWarp>
          </a:bodyPr>
          <a:lstStyle>
            <a:lvl1pPr>
              <a:defRPr sz="900" b="1">
                <a:solidFill>
                  <a:srgbClr val="BBB1A5"/>
                </a:solidFill>
                <a:latin typeface="Arial" pitchFamily="34" charset="0"/>
                <a:cs typeface="Arial" pitchFamily="34" charset="0"/>
              </a:defRPr>
            </a:lvl1pPr>
          </a:lstStyle>
          <a:p>
            <a:pPr fontAlgn="base">
              <a:spcBef>
                <a:spcPct val="0"/>
              </a:spcBef>
              <a:spcAft>
                <a:spcPct val="0"/>
              </a:spcAft>
              <a:defRPr/>
            </a:pPr>
            <a:r>
              <a:rPr lang="en-GB" dirty="0" smtClean="0">
                <a:ea typeface="+mj-ea"/>
                <a:sym typeface="Helvetica"/>
              </a:rPr>
              <a:t>© CITY &amp; GUILDS</a:t>
            </a:r>
            <a:endParaRPr lang="en-GB" dirty="0">
              <a:ea typeface="+mj-ea"/>
              <a:sym typeface="Helvetica"/>
            </a:endParaRPr>
          </a:p>
        </p:txBody>
      </p:sp>
      <p:sp>
        <p:nvSpPr>
          <p:cNvPr id="1029" name="Line 5"/>
          <p:cNvSpPr>
            <a:spLocks noChangeShapeType="1"/>
          </p:cNvSpPr>
          <p:nvPr/>
        </p:nvSpPr>
        <p:spPr bwMode="auto">
          <a:xfrm>
            <a:off x="357189" y="1125538"/>
            <a:ext cx="8432800" cy="0"/>
          </a:xfrm>
          <a:prstGeom prst="line">
            <a:avLst/>
          </a:prstGeom>
          <a:noFill/>
          <a:ln w="12700">
            <a:solidFill>
              <a:srgbClr val="BBB1A5"/>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900" dirty="0">
              <a:solidFill>
                <a:srgbClr val="000000"/>
              </a:solidFill>
              <a:ea typeface="+mj-ea"/>
              <a:sym typeface="Helvetica"/>
            </a:endParaRPr>
          </a:p>
        </p:txBody>
      </p:sp>
      <p:grpSp>
        <p:nvGrpSpPr>
          <p:cNvPr id="1030" name="Group 19"/>
          <p:cNvGrpSpPr>
            <a:grpSpLocks noChangeAspect="1"/>
          </p:cNvGrpSpPr>
          <p:nvPr/>
        </p:nvGrpSpPr>
        <p:grpSpPr bwMode="auto">
          <a:xfrm>
            <a:off x="7962900" y="369890"/>
            <a:ext cx="812800" cy="503237"/>
            <a:chOff x="1610" y="2840"/>
            <a:chExt cx="2130" cy="1318"/>
          </a:xfrm>
        </p:grpSpPr>
        <p:sp>
          <p:nvSpPr>
            <p:cNvPr id="1031" name="Freeform 20"/>
            <p:cNvSpPr>
              <a:spLocks noChangeAspect="1" noEditPoints="1"/>
            </p:cNvSpPr>
            <p:nvPr/>
          </p:nvSpPr>
          <p:spPr bwMode="auto">
            <a:xfrm>
              <a:off x="2891" y="2840"/>
              <a:ext cx="849" cy="711"/>
            </a:xfrm>
            <a:custGeom>
              <a:avLst/>
              <a:gdLst>
                <a:gd name="T0" fmla="*/ 87755 w 634"/>
                <a:gd name="T1" fmla="*/ 51335 h 532"/>
                <a:gd name="T2" fmla="*/ 86349 w 634"/>
                <a:gd name="T3" fmla="*/ 53006 h 532"/>
                <a:gd name="T4" fmla="*/ 82451 w 634"/>
                <a:gd name="T5" fmla="*/ 55109 h 532"/>
                <a:gd name="T6" fmla="*/ 73157 w 634"/>
                <a:gd name="T7" fmla="*/ 56361 h 532"/>
                <a:gd name="T8" fmla="*/ 68802 w 634"/>
                <a:gd name="T9" fmla="*/ 54417 h 532"/>
                <a:gd name="T10" fmla="*/ 54466 w 634"/>
                <a:gd name="T11" fmla="*/ 53934 h 532"/>
                <a:gd name="T12" fmla="*/ 57423 w 634"/>
                <a:gd name="T13" fmla="*/ 69662 h 532"/>
                <a:gd name="T14" fmla="*/ 64721 w 634"/>
                <a:gd name="T15" fmla="*/ 69522 h 532"/>
                <a:gd name="T16" fmla="*/ 66438 w 634"/>
                <a:gd name="T17" fmla="*/ 73026 h 532"/>
                <a:gd name="T18" fmla="*/ 52548 w 634"/>
                <a:gd name="T19" fmla="*/ 73907 h 532"/>
                <a:gd name="T20" fmla="*/ 48670 w 634"/>
                <a:gd name="T21" fmla="*/ 67357 h 532"/>
                <a:gd name="T22" fmla="*/ 45861 w 634"/>
                <a:gd name="T23" fmla="*/ 59481 h 532"/>
                <a:gd name="T24" fmla="*/ 36254 w 634"/>
                <a:gd name="T25" fmla="*/ 65642 h 532"/>
                <a:gd name="T26" fmla="*/ 27962 w 634"/>
                <a:gd name="T27" fmla="*/ 69302 h 532"/>
                <a:gd name="T28" fmla="*/ 33240 w 634"/>
                <a:gd name="T29" fmla="*/ 69302 h 532"/>
                <a:gd name="T30" fmla="*/ 35338 w 634"/>
                <a:gd name="T31" fmla="*/ 71701 h 532"/>
                <a:gd name="T32" fmla="*/ 34790 w 634"/>
                <a:gd name="T33" fmla="*/ 73907 h 532"/>
                <a:gd name="T34" fmla="*/ 22817 w 634"/>
                <a:gd name="T35" fmla="*/ 68124 h 532"/>
                <a:gd name="T36" fmla="*/ 22347 w 634"/>
                <a:gd name="T37" fmla="*/ 63605 h 532"/>
                <a:gd name="T38" fmla="*/ 33727 w 634"/>
                <a:gd name="T39" fmla="*/ 52236 h 532"/>
                <a:gd name="T40" fmla="*/ 15760 w 634"/>
                <a:gd name="T41" fmla="*/ 25178 h 532"/>
                <a:gd name="T42" fmla="*/ 40073 w 634"/>
                <a:gd name="T43" fmla="*/ 12062 h 532"/>
                <a:gd name="T44" fmla="*/ 42924 w 634"/>
                <a:gd name="T45" fmla="*/ 34580 h 532"/>
                <a:gd name="T46" fmla="*/ 37444 w 634"/>
                <a:gd name="T47" fmla="*/ 37965 h 532"/>
                <a:gd name="T48" fmla="*/ 21650 w 634"/>
                <a:gd name="T49" fmla="*/ 28654 h 532"/>
                <a:gd name="T50" fmla="*/ 32533 w 634"/>
                <a:gd name="T51" fmla="*/ 47863 h 532"/>
                <a:gd name="T52" fmla="*/ 51113 w 634"/>
                <a:gd name="T53" fmla="*/ 40356 h 532"/>
                <a:gd name="T54" fmla="*/ 46311 w 634"/>
                <a:gd name="T55" fmla="*/ 37241 h 532"/>
                <a:gd name="T56" fmla="*/ 49737 w 634"/>
                <a:gd name="T57" fmla="*/ 26008 h 532"/>
                <a:gd name="T58" fmla="*/ 47820 w 634"/>
                <a:gd name="T59" fmla="*/ 18839 h 532"/>
                <a:gd name="T60" fmla="*/ 62111 w 634"/>
                <a:gd name="T61" fmla="*/ 15134 h 532"/>
                <a:gd name="T62" fmla="*/ 72229 w 634"/>
                <a:gd name="T63" fmla="*/ 18426 h 532"/>
                <a:gd name="T64" fmla="*/ 75629 w 634"/>
                <a:gd name="T65" fmla="*/ 25283 h 532"/>
                <a:gd name="T66" fmla="*/ 69290 w 634"/>
                <a:gd name="T67" fmla="*/ 25333 h 532"/>
                <a:gd name="T68" fmla="*/ 76719 w 634"/>
                <a:gd name="T69" fmla="*/ 27031 h 532"/>
                <a:gd name="T70" fmla="*/ 70387 w 634"/>
                <a:gd name="T71" fmla="*/ 26797 h 532"/>
                <a:gd name="T72" fmla="*/ 74191 w 634"/>
                <a:gd name="T73" fmla="*/ 28654 h 532"/>
                <a:gd name="T74" fmla="*/ 72936 w 634"/>
                <a:gd name="T75" fmla="*/ 33159 h 532"/>
                <a:gd name="T76" fmla="*/ 75990 w 634"/>
                <a:gd name="T77" fmla="*/ 37929 h 532"/>
                <a:gd name="T78" fmla="*/ 80682 w 634"/>
                <a:gd name="T79" fmla="*/ 32997 h 532"/>
                <a:gd name="T80" fmla="*/ 85391 w 634"/>
                <a:gd name="T81" fmla="*/ 29271 h 532"/>
                <a:gd name="T82" fmla="*/ 88621 w 634"/>
                <a:gd name="T83" fmla="*/ 31938 h 532"/>
                <a:gd name="T84" fmla="*/ 88743 w 634"/>
                <a:gd name="T85" fmla="*/ 37241 h 532"/>
                <a:gd name="T86" fmla="*/ 83274 w 634"/>
                <a:gd name="T87" fmla="*/ 40515 h 532"/>
                <a:gd name="T88" fmla="*/ 83614 w 634"/>
                <a:gd name="T89" fmla="*/ 43982 h 532"/>
                <a:gd name="T90" fmla="*/ 73752 w 634"/>
                <a:gd name="T91" fmla="*/ 45833 h 532"/>
                <a:gd name="T92" fmla="*/ 86168 w 634"/>
                <a:gd name="T93" fmla="*/ 46915 h 532"/>
                <a:gd name="T94" fmla="*/ 17229 w 634"/>
                <a:gd name="T95" fmla="*/ 11955 h 532"/>
                <a:gd name="T96" fmla="*/ 24506 w 634"/>
                <a:gd name="T97" fmla="*/ 4758 h 532"/>
                <a:gd name="T98" fmla="*/ 69992 w 634"/>
                <a:gd name="T99" fmla="*/ 19609 h 532"/>
                <a:gd name="T100" fmla="*/ 69764 w 634"/>
                <a:gd name="T101" fmla="*/ 20868 h 532"/>
                <a:gd name="T102" fmla="*/ 76896 w 634"/>
                <a:gd name="T103" fmla="*/ 21818 h 5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a typeface="+mj-ea"/>
                <a:sym typeface="Helvetica"/>
              </a:endParaRPr>
            </a:p>
          </p:txBody>
        </p:sp>
        <p:sp>
          <p:nvSpPr>
            <p:cNvPr id="1032" name="Freeform 21"/>
            <p:cNvSpPr>
              <a:spLocks noChangeAspect="1"/>
            </p:cNvSpPr>
            <p:nvPr/>
          </p:nvSpPr>
          <p:spPr bwMode="auto">
            <a:xfrm>
              <a:off x="1610" y="2844"/>
              <a:ext cx="433" cy="549"/>
            </a:xfrm>
            <a:custGeom>
              <a:avLst/>
              <a:gdLst>
                <a:gd name="T0" fmla="*/ 42704 w 322"/>
                <a:gd name="T1" fmla="*/ 16767 h 409"/>
                <a:gd name="T2" fmla="*/ 29104 w 322"/>
                <a:gd name="T3" fmla="*/ 9976 h 409"/>
                <a:gd name="T4" fmla="*/ 12880 w 322"/>
                <a:gd name="T5" fmla="*/ 30757 h 409"/>
                <a:gd name="T6" fmla="*/ 28111 w 322"/>
                <a:gd name="T7" fmla="*/ 50758 h 409"/>
                <a:gd name="T8" fmla="*/ 42117 w 322"/>
                <a:gd name="T9" fmla="*/ 43768 h 409"/>
                <a:gd name="T10" fmla="*/ 48800 w 322"/>
                <a:gd name="T11" fmla="*/ 50758 h 409"/>
                <a:gd name="T12" fmla="*/ 26570 w 322"/>
                <a:gd name="T13" fmla="*/ 60903 h 409"/>
                <a:gd name="T14" fmla="*/ 0 w 322"/>
                <a:gd name="T15" fmla="*/ 30466 h 409"/>
                <a:gd name="T16" fmla="*/ 28786 w 322"/>
                <a:gd name="T17" fmla="*/ 0 h 409"/>
                <a:gd name="T18" fmla="*/ 49378 w 322"/>
                <a:gd name="T19" fmla="*/ 9381 h 409"/>
                <a:gd name="T20" fmla="*/ 42704 w 322"/>
                <a:gd name="T21" fmla="*/ 16767 h 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a typeface="+mj-ea"/>
                <a:sym typeface="Helvetica"/>
              </a:endParaRPr>
            </a:p>
          </p:txBody>
        </p:sp>
        <p:sp>
          <p:nvSpPr>
            <p:cNvPr id="1033" name="Freeform 22"/>
            <p:cNvSpPr>
              <a:spLocks noChangeAspect="1" noEditPoints="1"/>
            </p:cNvSpPr>
            <p:nvPr/>
          </p:nvSpPr>
          <p:spPr bwMode="auto">
            <a:xfrm>
              <a:off x="2097" y="2844"/>
              <a:ext cx="100" cy="536"/>
            </a:xfrm>
            <a:custGeom>
              <a:avLst/>
              <a:gdLst>
                <a:gd name="T0" fmla="*/ 0 w 179"/>
                <a:gd name="T1" fmla="*/ 1 h 947"/>
                <a:gd name="T2" fmla="*/ 0 w 179"/>
                <a:gd name="T3" fmla="*/ 0 h 947"/>
                <a:gd name="T4" fmla="*/ 1 w 179"/>
                <a:gd name="T5" fmla="*/ 0 h 947"/>
                <a:gd name="T6" fmla="*/ 1 w 179"/>
                <a:gd name="T7" fmla="*/ 1 h 947"/>
                <a:gd name="T8" fmla="*/ 0 w 179"/>
                <a:gd name="T9" fmla="*/ 1 h 947"/>
                <a:gd name="T10" fmla="*/ 1 w 179"/>
                <a:gd name="T11" fmla="*/ 1 h 947"/>
                <a:gd name="T12" fmla="*/ 1 w 179"/>
                <a:gd name="T13" fmla="*/ 1 h 947"/>
                <a:gd name="T14" fmla="*/ 1 w 179"/>
                <a:gd name="T15" fmla="*/ 1 h 947"/>
                <a:gd name="T16" fmla="*/ 1 w 179"/>
                <a:gd name="T17" fmla="*/ 1 h 947"/>
                <a:gd name="T18" fmla="*/ 1 w 179"/>
                <a:gd name="T19" fmla="*/ 1 h 9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a typeface="+mj-ea"/>
                <a:sym typeface="Helvetica"/>
              </a:endParaRPr>
            </a:p>
          </p:txBody>
        </p:sp>
        <p:sp>
          <p:nvSpPr>
            <p:cNvPr id="1034" name="Freeform 23"/>
            <p:cNvSpPr>
              <a:spLocks noChangeAspect="1"/>
            </p:cNvSpPr>
            <p:nvPr/>
          </p:nvSpPr>
          <p:spPr bwMode="auto">
            <a:xfrm>
              <a:off x="2238" y="2844"/>
              <a:ext cx="270" cy="545"/>
            </a:xfrm>
            <a:custGeom>
              <a:avLst/>
              <a:gdLst>
                <a:gd name="T0" fmla="*/ 18094 w 201"/>
                <a:gd name="T1" fmla="*/ 58292 h 407"/>
                <a:gd name="T2" fmla="*/ 5839 w 201"/>
                <a:gd name="T3" fmla="*/ 46859 h 407"/>
                <a:gd name="T4" fmla="*/ 5839 w 201"/>
                <a:gd name="T5" fmla="*/ 22321 h 407"/>
                <a:gd name="T6" fmla="*/ 0 w 201"/>
                <a:gd name="T7" fmla="*/ 22321 h 407"/>
                <a:gd name="T8" fmla="*/ 0 w 201"/>
                <a:gd name="T9" fmla="*/ 13838 h 407"/>
                <a:gd name="T10" fmla="*/ 6124 w 201"/>
                <a:gd name="T11" fmla="*/ 13838 h 407"/>
                <a:gd name="T12" fmla="*/ 6304 w 201"/>
                <a:gd name="T13" fmla="*/ 2132 h 407"/>
                <a:gd name="T14" fmla="*/ 17265 w 201"/>
                <a:gd name="T15" fmla="*/ 0 h 407"/>
                <a:gd name="T16" fmla="*/ 17265 w 201"/>
                <a:gd name="T17" fmla="*/ 13838 h 407"/>
                <a:gd name="T18" fmla="*/ 26428 w 201"/>
                <a:gd name="T19" fmla="*/ 13838 h 407"/>
                <a:gd name="T20" fmla="*/ 26428 w 201"/>
                <a:gd name="T21" fmla="*/ 22321 h 407"/>
                <a:gd name="T22" fmla="*/ 17265 w 201"/>
                <a:gd name="T23" fmla="*/ 22321 h 407"/>
                <a:gd name="T24" fmla="*/ 17265 w 201"/>
                <a:gd name="T25" fmla="*/ 43138 h 407"/>
                <a:gd name="T26" fmla="*/ 17289 w 201"/>
                <a:gd name="T27" fmla="*/ 46859 h 407"/>
                <a:gd name="T28" fmla="*/ 21189 w 201"/>
                <a:gd name="T29" fmla="*/ 49398 h 407"/>
                <a:gd name="T30" fmla="*/ 27571 w 201"/>
                <a:gd name="T31" fmla="*/ 46637 h 407"/>
                <a:gd name="T32" fmla="*/ 30390 w 201"/>
                <a:gd name="T33" fmla="*/ 54109 h 407"/>
                <a:gd name="T34" fmla="*/ 18094 w 201"/>
                <a:gd name="T35" fmla="*/ 58292 h 4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a typeface="+mj-ea"/>
                <a:sym typeface="Helvetica"/>
              </a:endParaRPr>
            </a:p>
          </p:txBody>
        </p:sp>
        <p:sp>
          <p:nvSpPr>
            <p:cNvPr id="1035" name="Freeform 24"/>
            <p:cNvSpPr>
              <a:spLocks noChangeAspect="1"/>
            </p:cNvSpPr>
            <p:nvPr/>
          </p:nvSpPr>
          <p:spPr bwMode="auto">
            <a:xfrm>
              <a:off x="2500" y="2973"/>
              <a:ext cx="399" cy="578"/>
            </a:xfrm>
            <a:custGeom>
              <a:avLst/>
              <a:gdLst>
                <a:gd name="T0" fmla="*/ 15106 w 300"/>
                <a:gd name="T1" fmla="*/ 58863 h 433"/>
                <a:gd name="T2" fmla="*/ 5300 w 300"/>
                <a:gd name="T3" fmla="*/ 58863 h 433"/>
                <a:gd name="T4" fmla="*/ 13074 w 300"/>
                <a:gd name="T5" fmla="*/ 40679 h 433"/>
                <a:gd name="T6" fmla="*/ 0 w 300"/>
                <a:gd name="T7" fmla="*/ 0 h 433"/>
                <a:gd name="T8" fmla="*/ 10500 w 300"/>
                <a:gd name="T9" fmla="*/ 0 h 433"/>
                <a:gd name="T10" fmla="*/ 16535 w 300"/>
                <a:gd name="T11" fmla="*/ 22976 h 433"/>
                <a:gd name="T12" fmla="*/ 17846 w 300"/>
                <a:gd name="T13" fmla="*/ 28576 h 433"/>
                <a:gd name="T14" fmla="*/ 19406 w 300"/>
                <a:gd name="T15" fmla="*/ 24531 h 433"/>
                <a:gd name="T16" fmla="*/ 28245 w 300"/>
                <a:gd name="T17" fmla="*/ 0 h 433"/>
                <a:gd name="T18" fmla="*/ 38421 w 300"/>
                <a:gd name="T19" fmla="*/ 0 h 433"/>
                <a:gd name="T20" fmla="*/ 15106 w 300"/>
                <a:gd name="T21" fmla="*/ 58863 h 4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a typeface="+mj-ea"/>
                <a:sym typeface="Helvetica"/>
              </a:endParaRPr>
            </a:p>
          </p:txBody>
        </p:sp>
        <p:sp>
          <p:nvSpPr>
            <p:cNvPr id="1036" name="Freeform 25"/>
            <p:cNvSpPr>
              <a:spLocks noChangeAspect="1" noEditPoints="1"/>
            </p:cNvSpPr>
            <p:nvPr/>
          </p:nvSpPr>
          <p:spPr bwMode="auto">
            <a:xfrm>
              <a:off x="2883" y="3605"/>
              <a:ext cx="391" cy="549"/>
            </a:xfrm>
            <a:custGeom>
              <a:avLst/>
              <a:gdLst>
                <a:gd name="T0" fmla="*/ 29924 w 293"/>
                <a:gd name="T1" fmla="*/ 55697 h 411"/>
                <a:gd name="T2" fmla="*/ 29535 w 293"/>
                <a:gd name="T3" fmla="*/ 48699 h 411"/>
                <a:gd name="T4" fmla="*/ 15637 w 293"/>
                <a:gd name="T5" fmla="*/ 56567 h 411"/>
                <a:gd name="T6" fmla="*/ 0 w 293"/>
                <a:gd name="T7" fmla="*/ 34803 h 411"/>
                <a:gd name="T8" fmla="*/ 17623 w 293"/>
                <a:gd name="T9" fmla="*/ 12218 h 411"/>
                <a:gd name="T10" fmla="*/ 29017 w 293"/>
                <a:gd name="T11" fmla="*/ 17354 h 411"/>
                <a:gd name="T12" fmla="*/ 29005 w 293"/>
                <a:gd name="T13" fmla="*/ 12218 h 411"/>
                <a:gd name="T14" fmla="*/ 29005 w 293"/>
                <a:gd name="T15" fmla="*/ 0 h 411"/>
                <a:gd name="T16" fmla="*/ 39208 w 293"/>
                <a:gd name="T17" fmla="*/ 0 h 411"/>
                <a:gd name="T18" fmla="*/ 39208 w 293"/>
                <a:gd name="T19" fmla="*/ 47847 h 411"/>
                <a:gd name="T20" fmla="*/ 39362 w 293"/>
                <a:gd name="T21" fmla="*/ 50775 h 411"/>
                <a:gd name="T22" fmla="*/ 39718 w 293"/>
                <a:gd name="T23" fmla="*/ 55697 h 411"/>
                <a:gd name="T24" fmla="*/ 29924 w 293"/>
                <a:gd name="T25" fmla="*/ 55697 h 411"/>
                <a:gd name="T26" fmla="*/ 28643 w 293"/>
                <a:gd name="T27" fmla="*/ 27749 h 411"/>
                <a:gd name="T28" fmla="*/ 19938 w 293"/>
                <a:gd name="T29" fmla="*/ 20353 h 411"/>
                <a:gd name="T30" fmla="*/ 10297 w 293"/>
                <a:gd name="T31" fmla="*/ 34192 h 411"/>
                <a:gd name="T32" fmla="*/ 18053 w 293"/>
                <a:gd name="T33" fmla="*/ 47657 h 411"/>
                <a:gd name="T34" fmla="*/ 26511 w 293"/>
                <a:gd name="T35" fmla="*/ 42869 h 411"/>
                <a:gd name="T36" fmla="*/ 29294 w 293"/>
                <a:gd name="T37" fmla="*/ 33147 h 411"/>
                <a:gd name="T38" fmla="*/ 28643 w 293"/>
                <a:gd name="T39" fmla="*/ 27749 h 4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a typeface="+mj-ea"/>
                <a:sym typeface="Helvetica"/>
              </a:endParaRPr>
            </a:p>
          </p:txBody>
        </p:sp>
        <p:sp>
          <p:nvSpPr>
            <p:cNvPr id="1037" name="Freeform 26"/>
            <p:cNvSpPr>
              <a:spLocks noChangeAspect="1"/>
            </p:cNvSpPr>
            <p:nvPr/>
          </p:nvSpPr>
          <p:spPr bwMode="auto">
            <a:xfrm>
              <a:off x="1610" y="3605"/>
              <a:ext cx="449" cy="553"/>
            </a:xfrm>
            <a:custGeom>
              <a:avLst/>
              <a:gdLst>
                <a:gd name="T0" fmla="*/ 40492 w 336"/>
                <a:gd name="T1" fmla="*/ 15390 h 414"/>
                <a:gd name="T2" fmla="*/ 27583 w 336"/>
                <a:gd name="T3" fmla="*/ 9114 h 414"/>
                <a:gd name="T4" fmla="*/ 11559 w 336"/>
                <a:gd name="T5" fmla="*/ 28385 h 414"/>
                <a:gd name="T6" fmla="*/ 27394 w 336"/>
                <a:gd name="T7" fmla="*/ 48047 h 414"/>
                <a:gd name="T8" fmla="*/ 36352 w 336"/>
                <a:gd name="T9" fmla="*/ 45826 h 414"/>
                <a:gd name="T10" fmla="*/ 36352 w 336"/>
                <a:gd name="T11" fmla="*/ 34802 h 414"/>
                <a:gd name="T12" fmla="*/ 36352 w 336"/>
                <a:gd name="T13" fmla="*/ 29678 h 414"/>
                <a:gd name="T14" fmla="*/ 46196 w 336"/>
                <a:gd name="T15" fmla="*/ 29678 h 414"/>
                <a:gd name="T16" fmla="*/ 46196 w 336"/>
                <a:gd name="T17" fmla="*/ 51298 h 414"/>
                <a:gd name="T18" fmla="*/ 26177 w 336"/>
                <a:gd name="T19" fmla="*/ 56888 h 414"/>
                <a:gd name="T20" fmla="*/ 0 w 336"/>
                <a:gd name="T21" fmla="*/ 28558 h 414"/>
                <a:gd name="T22" fmla="*/ 26518 w 336"/>
                <a:gd name="T23" fmla="*/ 0 h 414"/>
                <a:gd name="T24" fmla="*/ 46492 w 336"/>
                <a:gd name="T25" fmla="*/ 8865 h 414"/>
                <a:gd name="T26" fmla="*/ 40492 w 336"/>
                <a:gd name="T27" fmla="*/ 15390 h 4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a typeface="+mj-ea"/>
                <a:sym typeface="Helvetica"/>
              </a:endParaRPr>
            </a:p>
          </p:txBody>
        </p:sp>
        <p:sp>
          <p:nvSpPr>
            <p:cNvPr id="1038" name="Freeform 27"/>
            <p:cNvSpPr>
              <a:spLocks noChangeAspect="1"/>
            </p:cNvSpPr>
            <p:nvPr/>
          </p:nvSpPr>
          <p:spPr bwMode="auto">
            <a:xfrm>
              <a:off x="2126" y="3734"/>
              <a:ext cx="362" cy="424"/>
            </a:xfrm>
            <a:custGeom>
              <a:avLst/>
              <a:gdLst>
                <a:gd name="T0" fmla="*/ 27191 w 271"/>
                <a:gd name="T1" fmla="*/ 47628 h 315"/>
                <a:gd name="T2" fmla="*/ 26825 w 271"/>
                <a:gd name="T3" fmla="*/ 43060 h 315"/>
                <a:gd name="T4" fmla="*/ 26825 w 271"/>
                <a:gd name="T5" fmla="*/ 40886 h 315"/>
                <a:gd name="T6" fmla="*/ 12459 w 271"/>
                <a:gd name="T7" fmla="*/ 49044 h 315"/>
                <a:gd name="T8" fmla="*/ 0 w 271"/>
                <a:gd name="T9" fmla="*/ 34477 h 315"/>
                <a:gd name="T10" fmla="*/ 0 w 271"/>
                <a:gd name="T11" fmla="*/ 0 h 315"/>
                <a:gd name="T12" fmla="*/ 10490 w 271"/>
                <a:gd name="T13" fmla="*/ 0 h 315"/>
                <a:gd name="T14" fmla="*/ 10490 w 271"/>
                <a:gd name="T15" fmla="*/ 31143 h 315"/>
                <a:gd name="T16" fmla="*/ 15298 w 271"/>
                <a:gd name="T17" fmla="*/ 38552 h 315"/>
                <a:gd name="T18" fmla="*/ 26328 w 271"/>
                <a:gd name="T19" fmla="*/ 24133 h 315"/>
                <a:gd name="T20" fmla="*/ 26328 w 271"/>
                <a:gd name="T21" fmla="*/ 0 h 315"/>
                <a:gd name="T22" fmla="*/ 36830 w 271"/>
                <a:gd name="T23" fmla="*/ 0 h 315"/>
                <a:gd name="T24" fmla="*/ 36830 w 271"/>
                <a:gd name="T25" fmla="*/ 38483 h 315"/>
                <a:gd name="T26" fmla="*/ 36899 w 271"/>
                <a:gd name="T27" fmla="*/ 42545 h 315"/>
                <a:gd name="T28" fmla="*/ 37341 w 271"/>
                <a:gd name="T29" fmla="*/ 47628 h 315"/>
                <a:gd name="T30" fmla="*/ 27191 w 271"/>
                <a:gd name="T31" fmla="*/ 47628 h 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a typeface="+mj-ea"/>
                <a:sym typeface="Helvetica"/>
              </a:endParaRPr>
            </a:p>
          </p:txBody>
        </p:sp>
        <p:sp>
          <p:nvSpPr>
            <p:cNvPr id="1039" name="Freeform 28"/>
            <p:cNvSpPr>
              <a:spLocks noChangeAspect="1" noEditPoints="1"/>
            </p:cNvSpPr>
            <p:nvPr/>
          </p:nvSpPr>
          <p:spPr bwMode="auto">
            <a:xfrm>
              <a:off x="2550" y="3601"/>
              <a:ext cx="104" cy="545"/>
            </a:xfrm>
            <a:custGeom>
              <a:avLst/>
              <a:gdLst>
                <a:gd name="T0" fmla="*/ 0 w 182"/>
                <a:gd name="T1" fmla="*/ 1 h 959"/>
                <a:gd name="T2" fmla="*/ 0 w 182"/>
                <a:gd name="T3" fmla="*/ 0 h 959"/>
                <a:gd name="T4" fmla="*/ 1 w 182"/>
                <a:gd name="T5" fmla="*/ 0 h 959"/>
                <a:gd name="T6" fmla="*/ 1 w 182"/>
                <a:gd name="T7" fmla="*/ 1 h 959"/>
                <a:gd name="T8" fmla="*/ 0 w 182"/>
                <a:gd name="T9" fmla="*/ 1 h 959"/>
                <a:gd name="T10" fmla="*/ 1 w 182"/>
                <a:gd name="T11" fmla="*/ 1 h 959"/>
                <a:gd name="T12" fmla="*/ 1 w 182"/>
                <a:gd name="T13" fmla="*/ 1 h 959"/>
                <a:gd name="T14" fmla="*/ 1 w 182"/>
                <a:gd name="T15" fmla="*/ 1 h 959"/>
                <a:gd name="T16" fmla="*/ 1 w 182"/>
                <a:gd name="T17" fmla="*/ 1 h 959"/>
                <a:gd name="T18" fmla="*/ 1 w 182"/>
                <a:gd name="T19" fmla="*/ 1 h 9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a typeface="+mj-ea"/>
                <a:sym typeface="Helvetica"/>
              </a:endParaRPr>
            </a:p>
          </p:txBody>
        </p:sp>
        <p:sp>
          <p:nvSpPr>
            <p:cNvPr id="1040" name="Rectangle 29"/>
            <p:cNvSpPr>
              <a:spLocks noChangeAspect="1" noChangeArrowheads="1"/>
            </p:cNvSpPr>
            <p:nvPr/>
          </p:nvSpPr>
          <p:spPr bwMode="auto">
            <a:xfrm>
              <a:off x="2725" y="3601"/>
              <a:ext cx="100" cy="5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dirty="0">
                <a:solidFill>
                  <a:srgbClr val="000000"/>
                </a:solidFill>
                <a:ea typeface="+mj-ea"/>
                <a:sym typeface="Helvetica"/>
              </a:endParaRPr>
            </a:p>
          </p:txBody>
        </p:sp>
        <p:sp>
          <p:nvSpPr>
            <p:cNvPr id="1041" name="Freeform 30"/>
            <p:cNvSpPr>
              <a:spLocks noChangeAspect="1"/>
            </p:cNvSpPr>
            <p:nvPr/>
          </p:nvSpPr>
          <p:spPr bwMode="auto">
            <a:xfrm>
              <a:off x="3320" y="3726"/>
              <a:ext cx="320" cy="432"/>
            </a:xfrm>
            <a:custGeom>
              <a:avLst/>
              <a:gdLst>
                <a:gd name="T0" fmla="*/ 16679 w 239"/>
                <a:gd name="T1" fmla="*/ 45353 h 323"/>
                <a:gd name="T2" fmla="*/ 0 w 239"/>
                <a:gd name="T3" fmla="*/ 40991 h 323"/>
                <a:gd name="T4" fmla="*/ 3440 w 239"/>
                <a:gd name="T5" fmla="*/ 33007 h 323"/>
                <a:gd name="T6" fmla="*/ 16092 w 239"/>
                <a:gd name="T7" fmla="*/ 37226 h 323"/>
                <a:gd name="T8" fmla="*/ 23210 w 239"/>
                <a:gd name="T9" fmla="*/ 32229 h 323"/>
                <a:gd name="T10" fmla="*/ 16092 w 239"/>
                <a:gd name="T11" fmla="*/ 26769 h 323"/>
                <a:gd name="T12" fmla="*/ 7222 w 239"/>
                <a:gd name="T13" fmla="*/ 24633 h 323"/>
                <a:gd name="T14" fmla="*/ 1850 w 239"/>
                <a:gd name="T15" fmla="*/ 14449 h 323"/>
                <a:gd name="T16" fmla="*/ 19006 w 239"/>
                <a:gd name="T17" fmla="*/ 0 h 323"/>
                <a:gd name="T18" fmla="*/ 34079 w 239"/>
                <a:gd name="T19" fmla="*/ 3679 h 323"/>
                <a:gd name="T20" fmla="*/ 31245 w 239"/>
                <a:gd name="T21" fmla="*/ 12108 h 323"/>
                <a:gd name="T22" fmla="*/ 19461 w 239"/>
                <a:gd name="T23" fmla="*/ 8347 h 323"/>
                <a:gd name="T24" fmla="*/ 12662 w 239"/>
                <a:gd name="T25" fmla="*/ 13343 h 323"/>
                <a:gd name="T26" fmla="*/ 14573 w 239"/>
                <a:gd name="T27" fmla="*/ 16507 h 323"/>
                <a:gd name="T28" fmla="*/ 16896 w 239"/>
                <a:gd name="T29" fmla="*/ 17362 h 323"/>
                <a:gd name="T30" fmla="*/ 19778 w 239"/>
                <a:gd name="T31" fmla="*/ 17693 h 323"/>
                <a:gd name="T32" fmla="*/ 34079 w 239"/>
                <a:gd name="T33" fmla="*/ 30648 h 323"/>
                <a:gd name="T34" fmla="*/ 16679 w 239"/>
                <a:gd name="T35" fmla="*/ 45353 h 3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a typeface="+mj-ea"/>
                <a:sym typeface="Helvetica"/>
              </a:endParaRPr>
            </a:p>
          </p:txBody>
        </p:sp>
      </p:grpSp>
    </p:spTree>
    <p:extLst>
      <p:ext uri="{BB962C8B-B14F-4D97-AF65-F5344CB8AC3E}">
        <p14:creationId xmlns:p14="http://schemas.microsoft.com/office/powerpoint/2010/main" val="2515247893"/>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p:titleStyle>
    <p:bodyStyle>
      <a:lvl1pPr marL="342900" indent="-342900" algn="l" rtl="0" eaLnBrk="0" fontAlgn="base" hangingPunct="0">
        <a:spcBef>
          <a:spcPct val="20000"/>
        </a:spcBef>
        <a:spcAft>
          <a:spcPct val="20000"/>
        </a:spcAft>
        <a:defRPr sz="1700" b="1">
          <a:solidFill>
            <a:srgbClr val="14A9DE"/>
          </a:solidFill>
          <a:latin typeface="+mn-lt"/>
          <a:ea typeface="+mn-ea"/>
          <a:cs typeface="+mn-cs"/>
        </a:defRPr>
      </a:lvl1pPr>
      <a:lvl2pPr marL="1588" indent="455613" algn="l" rtl="0" eaLnBrk="0" fontAlgn="base" hangingPunct="0">
        <a:spcBef>
          <a:spcPct val="20000"/>
        </a:spcBef>
        <a:spcAft>
          <a:spcPct val="0"/>
        </a:spcAft>
        <a:buClr>
          <a:srgbClr val="FF0000"/>
        </a:buClr>
        <a:defRPr sz="1700">
          <a:solidFill>
            <a:srgbClr val="14A9DE"/>
          </a:solidFill>
          <a:latin typeface="+mn-lt"/>
          <a:cs typeface="+mn-cs"/>
        </a:defRPr>
      </a:lvl2pPr>
      <a:lvl3pPr marL="198438" indent="-195263" algn="l" rtl="0" eaLnBrk="0" fontAlgn="base" hangingPunct="0">
        <a:spcBef>
          <a:spcPct val="20000"/>
        </a:spcBef>
        <a:spcAft>
          <a:spcPct val="0"/>
        </a:spcAft>
        <a:buClr>
          <a:srgbClr val="FF0000"/>
        </a:buClr>
        <a:buChar char="•"/>
        <a:defRPr sz="1700">
          <a:solidFill>
            <a:srgbClr val="726964"/>
          </a:solidFill>
          <a:latin typeface="+mn-lt"/>
          <a:cs typeface="+mn-cs"/>
        </a:defRPr>
      </a:lvl3pPr>
      <a:lvl4pPr marL="363538" indent="-163513" algn="l" rtl="0" eaLnBrk="0" fontAlgn="base" hangingPunct="0">
        <a:spcBef>
          <a:spcPct val="20000"/>
        </a:spcBef>
        <a:spcAft>
          <a:spcPct val="0"/>
        </a:spcAft>
        <a:buClr>
          <a:srgbClr val="FF0000"/>
        </a:buClr>
        <a:buChar char="•"/>
        <a:defRPr sz="1700">
          <a:solidFill>
            <a:srgbClr val="726964"/>
          </a:solidFill>
          <a:latin typeface="+mn-lt"/>
          <a:cs typeface="+mn-cs"/>
        </a:defRPr>
      </a:lvl4pPr>
      <a:lvl5pPr marL="550863" indent="-185738" algn="l" rtl="0" eaLnBrk="0" fontAlgn="base" hangingPunct="0">
        <a:spcBef>
          <a:spcPct val="20000"/>
        </a:spcBef>
        <a:spcAft>
          <a:spcPct val="0"/>
        </a:spcAft>
        <a:buClr>
          <a:srgbClr val="FF0000"/>
        </a:buClr>
        <a:buChar char="•"/>
        <a:defRPr sz="1700">
          <a:solidFill>
            <a:srgbClr val="726964"/>
          </a:solidFill>
          <a:latin typeface="+mn-lt"/>
          <a:cs typeface="+mn-cs"/>
        </a:defRPr>
      </a:lvl5pPr>
      <a:lvl6pPr marL="1008063" indent="-185738" algn="l" rtl="0" fontAlgn="base">
        <a:spcBef>
          <a:spcPct val="20000"/>
        </a:spcBef>
        <a:spcAft>
          <a:spcPct val="0"/>
        </a:spcAft>
        <a:buClr>
          <a:srgbClr val="FF0000"/>
        </a:buClr>
        <a:buChar char="•"/>
        <a:defRPr sz="1700">
          <a:solidFill>
            <a:srgbClr val="726964"/>
          </a:solidFill>
          <a:latin typeface="+mn-lt"/>
          <a:cs typeface="+mn-cs"/>
        </a:defRPr>
      </a:lvl6pPr>
      <a:lvl7pPr marL="1465263" indent="-185738" algn="l" rtl="0" fontAlgn="base">
        <a:spcBef>
          <a:spcPct val="20000"/>
        </a:spcBef>
        <a:spcAft>
          <a:spcPct val="0"/>
        </a:spcAft>
        <a:buClr>
          <a:srgbClr val="FF0000"/>
        </a:buClr>
        <a:buChar char="•"/>
        <a:defRPr sz="1700">
          <a:solidFill>
            <a:srgbClr val="726964"/>
          </a:solidFill>
          <a:latin typeface="+mn-lt"/>
          <a:cs typeface="+mn-cs"/>
        </a:defRPr>
      </a:lvl7pPr>
      <a:lvl8pPr marL="1922463" indent="-185738" algn="l" rtl="0" fontAlgn="base">
        <a:spcBef>
          <a:spcPct val="20000"/>
        </a:spcBef>
        <a:spcAft>
          <a:spcPct val="0"/>
        </a:spcAft>
        <a:buClr>
          <a:srgbClr val="FF0000"/>
        </a:buClr>
        <a:buChar char="•"/>
        <a:defRPr sz="1700">
          <a:solidFill>
            <a:srgbClr val="726964"/>
          </a:solidFill>
          <a:latin typeface="+mn-lt"/>
          <a:cs typeface="+mn-cs"/>
        </a:defRPr>
      </a:lvl8pPr>
      <a:lvl9pPr marL="2379663" indent="-185738" algn="l" rtl="0" fontAlgn="base">
        <a:spcBef>
          <a:spcPct val="20000"/>
        </a:spcBef>
        <a:spcAft>
          <a:spcPct val="0"/>
        </a:spcAft>
        <a:buClr>
          <a:srgbClr val="FF0000"/>
        </a:buClr>
        <a:buChar char="•"/>
        <a:defRPr sz="1700">
          <a:solidFill>
            <a:srgbClr val="7269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7189" y="265244"/>
            <a:ext cx="3891625" cy="3410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72000" tIns="36000" rIns="72000" bIns="0" numCol="1" anchor="ctr" anchorCtr="0" compatLnSpc="1">
            <a:prstTxWarp prst="textNoShape">
              <a:avLst/>
            </a:prstTxWarp>
            <a:spAutoFit/>
          </a:bodyPr>
          <a:lstStyle/>
          <a:p>
            <a:pPr lvl="0"/>
            <a:r>
              <a:rPr lang="en-GB" smtClean="0"/>
              <a:t>CLICK TO EDIT MASTER</a:t>
            </a:r>
          </a:p>
        </p:txBody>
      </p:sp>
      <p:sp>
        <p:nvSpPr>
          <p:cNvPr id="1027" name="Rectangle 3"/>
          <p:cNvSpPr>
            <a:spLocks noGrp="1" noChangeArrowheads="1"/>
          </p:cNvSpPr>
          <p:nvPr>
            <p:ph type="body" idx="1"/>
          </p:nvPr>
        </p:nvSpPr>
        <p:spPr bwMode="auto">
          <a:xfrm>
            <a:off x="357188" y="1341438"/>
            <a:ext cx="8440737"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24932" name="Rectangle 4"/>
          <p:cNvSpPr>
            <a:spLocks noGrp="1" noChangeArrowheads="1"/>
          </p:cNvSpPr>
          <p:nvPr>
            <p:ph type="ftr" sz="quarter" idx="3"/>
          </p:nvPr>
        </p:nvSpPr>
        <p:spPr bwMode="auto">
          <a:xfrm>
            <a:off x="357188" y="6456363"/>
            <a:ext cx="2895600" cy="215900"/>
          </a:xfrm>
          <a:prstGeom prst="rect">
            <a:avLst/>
          </a:prstGeom>
          <a:noFill/>
          <a:ln>
            <a:noFill/>
          </a:ln>
          <a:effectLst/>
          <a:extLst/>
        </p:spPr>
        <p:txBody>
          <a:bodyPr vert="horz" wrap="square" lIns="0" tIns="0" rIns="0" bIns="0" numCol="1" anchor="t" anchorCtr="0" compatLnSpc="1">
            <a:prstTxWarp prst="textNoShape">
              <a:avLst/>
            </a:prstTxWarp>
          </a:bodyPr>
          <a:lstStyle>
            <a:lvl1pPr>
              <a:defRPr sz="900" b="1">
                <a:solidFill>
                  <a:srgbClr val="BBB1A5"/>
                </a:solidFill>
                <a:latin typeface="Arial" pitchFamily="34" charset="0"/>
                <a:cs typeface="Arial" pitchFamily="34" charset="0"/>
              </a:defRPr>
            </a:lvl1pPr>
          </a:lstStyle>
          <a:p>
            <a:pPr fontAlgn="base">
              <a:spcBef>
                <a:spcPct val="0"/>
              </a:spcBef>
              <a:spcAft>
                <a:spcPct val="0"/>
              </a:spcAft>
              <a:defRPr/>
            </a:pPr>
            <a:r>
              <a:rPr lang="en-GB" dirty="0" smtClean="0">
                <a:ea typeface="+mj-ea"/>
                <a:sym typeface="Helvetica"/>
              </a:rPr>
              <a:t>© CITY &amp; GUILDS</a:t>
            </a:r>
            <a:endParaRPr lang="en-GB" dirty="0">
              <a:ea typeface="+mj-ea"/>
              <a:sym typeface="Helvetica"/>
            </a:endParaRPr>
          </a:p>
        </p:txBody>
      </p:sp>
      <p:sp>
        <p:nvSpPr>
          <p:cNvPr id="1029" name="Line 5"/>
          <p:cNvSpPr>
            <a:spLocks noChangeShapeType="1"/>
          </p:cNvSpPr>
          <p:nvPr/>
        </p:nvSpPr>
        <p:spPr bwMode="auto">
          <a:xfrm>
            <a:off x="357189" y="1125538"/>
            <a:ext cx="8432800" cy="0"/>
          </a:xfrm>
          <a:prstGeom prst="line">
            <a:avLst/>
          </a:prstGeom>
          <a:noFill/>
          <a:ln w="12700">
            <a:solidFill>
              <a:srgbClr val="BBB1A5"/>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900" dirty="0">
              <a:solidFill>
                <a:srgbClr val="000000"/>
              </a:solidFill>
              <a:ea typeface="+mj-ea"/>
              <a:sym typeface="Helvetica"/>
            </a:endParaRPr>
          </a:p>
        </p:txBody>
      </p:sp>
      <p:grpSp>
        <p:nvGrpSpPr>
          <p:cNvPr id="1030" name="Group 19"/>
          <p:cNvGrpSpPr>
            <a:grpSpLocks noChangeAspect="1"/>
          </p:cNvGrpSpPr>
          <p:nvPr/>
        </p:nvGrpSpPr>
        <p:grpSpPr bwMode="auto">
          <a:xfrm>
            <a:off x="7962900" y="369890"/>
            <a:ext cx="812800" cy="503237"/>
            <a:chOff x="1610" y="2840"/>
            <a:chExt cx="2130" cy="1318"/>
          </a:xfrm>
        </p:grpSpPr>
        <p:sp>
          <p:nvSpPr>
            <p:cNvPr id="1031" name="Freeform 20"/>
            <p:cNvSpPr>
              <a:spLocks noChangeAspect="1" noEditPoints="1"/>
            </p:cNvSpPr>
            <p:nvPr/>
          </p:nvSpPr>
          <p:spPr bwMode="auto">
            <a:xfrm>
              <a:off x="2891" y="2840"/>
              <a:ext cx="849" cy="711"/>
            </a:xfrm>
            <a:custGeom>
              <a:avLst/>
              <a:gdLst>
                <a:gd name="T0" fmla="*/ 87755 w 634"/>
                <a:gd name="T1" fmla="*/ 51335 h 532"/>
                <a:gd name="T2" fmla="*/ 86349 w 634"/>
                <a:gd name="T3" fmla="*/ 53006 h 532"/>
                <a:gd name="T4" fmla="*/ 82451 w 634"/>
                <a:gd name="T5" fmla="*/ 55109 h 532"/>
                <a:gd name="T6" fmla="*/ 73157 w 634"/>
                <a:gd name="T7" fmla="*/ 56361 h 532"/>
                <a:gd name="T8" fmla="*/ 68802 w 634"/>
                <a:gd name="T9" fmla="*/ 54417 h 532"/>
                <a:gd name="T10" fmla="*/ 54466 w 634"/>
                <a:gd name="T11" fmla="*/ 53934 h 532"/>
                <a:gd name="T12" fmla="*/ 57423 w 634"/>
                <a:gd name="T13" fmla="*/ 69662 h 532"/>
                <a:gd name="T14" fmla="*/ 64721 w 634"/>
                <a:gd name="T15" fmla="*/ 69522 h 532"/>
                <a:gd name="T16" fmla="*/ 66438 w 634"/>
                <a:gd name="T17" fmla="*/ 73026 h 532"/>
                <a:gd name="T18" fmla="*/ 52548 w 634"/>
                <a:gd name="T19" fmla="*/ 73907 h 532"/>
                <a:gd name="T20" fmla="*/ 48670 w 634"/>
                <a:gd name="T21" fmla="*/ 67357 h 532"/>
                <a:gd name="T22" fmla="*/ 45861 w 634"/>
                <a:gd name="T23" fmla="*/ 59481 h 532"/>
                <a:gd name="T24" fmla="*/ 36254 w 634"/>
                <a:gd name="T25" fmla="*/ 65642 h 532"/>
                <a:gd name="T26" fmla="*/ 27962 w 634"/>
                <a:gd name="T27" fmla="*/ 69302 h 532"/>
                <a:gd name="T28" fmla="*/ 33240 w 634"/>
                <a:gd name="T29" fmla="*/ 69302 h 532"/>
                <a:gd name="T30" fmla="*/ 35338 w 634"/>
                <a:gd name="T31" fmla="*/ 71701 h 532"/>
                <a:gd name="T32" fmla="*/ 34790 w 634"/>
                <a:gd name="T33" fmla="*/ 73907 h 532"/>
                <a:gd name="T34" fmla="*/ 22817 w 634"/>
                <a:gd name="T35" fmla="*/ 68124 h 532"/>
                <a:gd name="T36" fmla="*/ 22347 w 634"/>
                <a:gd name="T37" fmla="*/ 63605 h 532"/>
                <a:gd name="T38" fmla="*/ 33727 w 634"/>
                <a:gd name="T39" fmla="*/ 52236 h 532"/>
                <a:gd name="T40" fmla="*/ 15760 w 634"/>
                <a:gd name="T41" fmla="*/ 25178 h 532"/>
                <a:gd name="T42" fmla="*/ 40073 w 634"/>
                <a:gd name="T43" fmla="*/ 12062 h 532"/>
                <a:gd name="T44" fmla="*/ 42924 w 634"/>
                <a:gd name="T45" fmla="*/ 34580 h 532"/>
                <a:gd name="T46" fmla="*/ 37444 w 634"/>
                <a:gd name="T47" fmla="*/ 37965 h 532"/>
                <a:gd name="T48" fmla="*/ 21650 w 634"/>
                <a:gd name="T49" fmla="*/ 28654 h 532"/>
                <a:gd name="T50" fmla="*/ 32533 w 634"/>
                <a:gd name="T51" fmla="*/ 47863 h 532"/>
                <a:gd name="T52" fmla="*/ 51113 w 634"/>
                <a:gd name="T53" fmla="*/ 40356 h 532"/>
                <a:gd name="T54" fmla="*/ 46311 w 634"/>
                <a:gd name="T55" fmla="*/ 37241 h 532"/>
                <a:gd name="T56" fmla="*/ 49737 w 634"/>
                <a:gd name="T57" fmla="*/ 26008 h 532"/>
                <a:gd name="T58" fmla="*/ 47820 w 634"/>
                <a:gd name="T59" fmla="*/ 18839 h 532"/>
                <a:gd name="T60" fmla="*/ 62111 w 634"/>
                <a:gd name="T61" fmla="*/ 15134 h 532"/>
                <a:gd name="T62" fmla="*/ 72229 w 634"/>
                <a:gd name="T63" fmla="*/ 18426 h 532"/>
                <a:gd name="T64" fmla="*/ 75629 w 634"/>
                <a:gd name="T65" fmla="*/ 25283 h 532"/>
                <a:gd name="T66" fmla="*/ 69290 w 634"/>
                <a:gd name="T67" fmla="*/ 25333 h 532"/>
                <a:gd name="T68" fmla="*/ 76719 w 634"/>
                <a:gd name="T69" fmla="*/ 27031 h 532"/>
                <a:gd name="T70" fmla="*/ 70387 w 634"/>
                <a:gd name="T71" fmla="*/ 26797 h 532"/>
                <a:gd name="T72" fmla="*/ 74191 w 634"/>
                <a:gd name="T73" fmla="*/ 28654 h 532"/>
                <a:gd name="T74" fmla="*/ 72936 w 634"/>
                <a:gd name="T75" fmla="*/ 33159 h 532"/>
                <a:gd name="T76" fmla="*/ 75990 w 634"/>
                <a:gd name="T77" fmla="*/ 37929 h 532"/>
                <a:gd name="T78" fmla="*/ 80682 w 634"/>
                <a:gd name="T79" fmla="*/ 32997 h 532"/>
                <a:gd name="T80" fmla="*/ 85391 w 634"/>
                <a:gd name="T81" fmla="*/ 29271 h 532"/>
                <a:gd name="T82" fmla="*/ 88621 w 634"/>
                <a:gd name="T83" fmla="*/ 31938 h 532"/>
                <a:gd name="T84" fmla="*/ 88743 w 634"/>
                <a:gd name="T85" fmla="*/ 37241 h 532"/>
                <a:gd name="T86" fmla="*/ 83274 w 634"/>
                <a:gd name="T87" fmla="*/ 40515 h 532"/>
                <a:gd name="T88" fmla="*/ 83614 w 634"/>
                <a:gd name="T89" fmla="*/ 43982 h 532"/>
                <a:gd name="T90" fmla="*/ 73752 w 634"/>
                <a:gd name="T91" fmla="*/ 45833 h 532"/>
                <a:gd name="T92" fmla="*/ 86168 w 634"/>
                <a:gd name="T93" fmla="*/ 46915 h 532"/>
                <a:gd name="T94" fmla="*/ 17229 w 634"/>
                <a:gd name="T95" fmla="*/ 11955 h 532"/>
                <a:gd name="T96" fmla="*/ 24506 w 634"/>
                <a:gd name="T97" fmla="*/ 4758 h 532"/>
                <a:gd name="T98" fmla="*/ 69992 w 634"/>
                <a:gd name="T99" fmla="*/ 19609 h 532"/>
                <a:gd name="T100" fmla="*/ 69764 w 634"/>
                <a:gd name="T101" fmla="*/ 20868 h 532"/>
                <a:gd name="T102" fmla="*/ 76896 w 634"/>
                <a:gd name="T103" fmla="*/ 21818 h 5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a typeface="+mj-ea"/>
                <a:sym typeface="Helvetica"/>
              </a:endParaRPr>
            </a:p>
          </p:txBody>
        </p:sp>
        <p:sp>
          <p:nvSpPr>
            <p:cNvPr id="1032" name="Freeform 21"/>
            <p:cNvSpPr>
              <a:spLocks noChangeAspect="1"/>
            </p:cNvSpPr>
            <p:nvPr/>
          </p:nvSpPr>
          <p:spPr bwMode="auto">
            <a:xfrm>
              <a:off x="1610" y="2844"/>
              <a:ext cx="433" cy="549"/>
            </a:xfrm>
            <a:custGeom>
              <a:avLst/>
              <a:gdLst>
                <a:gd name="T0" fmla="*/ 42704 w 322"/>
                <a:gd name="T1" fmla="*/ 16767 h 409"/>
                <a:gd name="T2" fmla="*/ 29104 w 322"/>
                <a:gd name="T3" fmla="*/ 9976 h 409"/>
                <a:gd name="T4" fmla="*/ 12880 w 322"/>
                <a:gd name="T5" fmla="*/ 30757 h 409"/>
                <a:gd name="T6" fmla="*/ 28111 w 322"/>
                <a:gd name="T7" fmla="*/ 50758 h 409"/>
                <a:gd name="T8" fmla="*/ 42117 w 322"/>
                <a:gd name="T9" fmla="*/ 43768 h 409"/>
                <a:gd name="T10" fmla="*/ 48800 w 322"/>
                <a:gd name="T11" fmla="*/ 50758 h 409"/>
                <a:gd name="T12" fmla="*/ 26570 w 322"/>
                <a:gd name="T13" fmla="*/ 60903 h 409"/>
                <a:gd name="T14" fmla="*/ 0 w 322"/>
                <a:gd name="T15" fmla="*/ 30466 h 409"/>
                <a:gd name="T16" fmla="*/ 28786 w 322"/>
                <a:gd name="T17" fmla="*/ 0 h 409"/>
                <a:gd name="T18" fmla="*/ 49378 w 322"/>
                <a:gd name="T19" fmla="*/ 9381 h 409"/>
                <a:gd name="T20" fmla="*/ 42704 w 322"/>
                <a:gd name="T21" fmla="*/ 16767 h 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a typeface="+mj-ea"/>
                <a:sym typeface="Helvetica"/>
              </a:endParaRPr>
            </a:p>
          </p:txBody>
        </p:sp>
        <p:sp>
          <p:nvSpPr>
            <p:cNvPr id="1033" name="Freeform 22"/>
            <p:cNvSpPr>
              <a:spLocks noChangeAspect="1" noEditPoints="1"/>
            </p:cNvSpPr>
            <p:nvPr/>
          </p:nvSpPr>
          <p:spPr bwMode="auto">
            <a:xfrm>
              <a:off x="2097" y="2844"/>
              <a:ext cx="100" cy="536"/>
            </a:xfrm>
            <a:custGeom>
              <a:avLst/>
              <a:gdLst>
                <a:gd name="T0" fmla="*/ 0 w 179"/>
                <a:gd name="T1" fmla="*/ 1 h 947"/>
                <a:gd name="T2" fmla="*/ 0 w 179"/>
                <a:gd name="T3" fmla="*/ 0 h 947"/>
                <a:gd name="T4" fmla="*/ 1 w 179"/>
                <a:gd name="T5" fmla="*/ 0 h 947"/>
                <a:gd name="T6" fmla="*/ 1 w 179"/>
                <a:gd name="T7" fmla="*/ 1 h 947"/>
                <a:gd name="T8" fmla="*/ 0 w 179"/>
                <a:gd name="T9" fmla="*/ 1 h 947"/>
                <a:gd name="T10" fmla="*/ 1 w 179"/>
                <a:gd name="T11" fmla="*/ 1 h 947"/>
                <a:gd name="T12" fmla="*/ 1 w 179"/>
                <a:gd name="T13" fmla="*/ 1 h 947"/>
                <a:gd name="T14" fmla="*/ 1 w 179"/>
                <a:gd name="T15" fmla="*/ 1 h 947"/>
                <a:gd name="T16" fmla="*/ 1 w 179"/>
                <a:gd name="T17" fmla="*/ 1 h 947"/>
                <a:gd name="T18" fmla="*/ 1 w 179"/>
                <a:gd name="T19" fmla="*/ 1 h 9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a typeface="+mj-ea"/>
                <a:sym typeface="Helvetica"/>
              </a:endParaRPr>
            </a:p>
          </p:txBody>
        </p:sp>
        <p:sp>
          <p:nvSpPr>
            <p:cNvPr id="1034" name="Freeform 23"/>
            <p:cNvSpPr>
              <a:spLocks noChangeAspect="1"/>
            </p:cNvSpPr>
            <p:nvPr/>
          </p:nvSpPr>
          <p:spPr bwMode="auto">
            <a:xfrm>
              <a:off x="2238" y="2844"/>
              <a:ext cx="270" cy="545"/>
            </a:xfrm>
            <a:custGeom>
              <a:avLst/>
              <a:gdLst>
                <a:gd name="T0" fmla="*/ 18094 w 201"/>
                <a:gd name="T1" fmla="*/ 58292 h 407"/>
                <a:gd name="T2" fmla="*/ 5839 w 201"/>
                <a:gd name="T3" fmla="*/ 46859 h 407"/>
                <a:gd name="T4" fmla="*/ 5839 w 201"/>
                <a:gd name="T5" fmla="*/ 22321 h 407"/>
                <a:gd name="T6" fmla="*/ 0 w 201"/>
                <a:gd name="T7" fmla="*/ 22321 h 407"/>
                <a:gd name="T8" fmla="*/ 0 w 201"/>
                <a:gd name="T9" fmla="*/ 13838 h 407"/>
                <a:gd name="T10" fmla="*/ 6124 w 201"/>
                <a:gd name="T11" fmla="*/ 13838 h 407"/>
                <a:gd name="T12" fmla="*/ 6304 w 201"/>
                <a:gd name="T13" fmla="*/ 2132 h 407"/>
                <a:gd name="T14" fmla="*/ 17265 w 201"/>
                <a:gd name="T15" fmla="*/ 0 h 407"/>
                <a:gd name="T16" fmla="*/ 17265 w 201"/>
                <a:gd name="T17" fmla="*/ 13838 h 407"/>
                <a:gd name="T18" fmla="*/ 26428 w 201"/>
                <a:gd name="T19" fmla="*/ 13838 h 407"/>
                <a:gd name="T20" fmla="*/ 26428 w 201"/>
                <a:gd name="T21" fmla="*/ 22321 h 407"/>
                <a:gd name="T22" fmla="*/ 17265 w 201"/>
                <a:gd name="T23" fmla="*/ 22321 h 407"/>
                <a:gd name="T24" fmla="*/ 17265 w 201"/>
                <a:gd name="T25" fmla="*/ 43138 h 407"/>
                <a:gd name="T26" fmla="*/ 17289 w 201"/>
                <a:gd name="T27" fmla="*/ 46859 h 407"/>
                <a:gd name="T28" fmla="*/ 21189 w 201"/>
                <a:gd name="T29" fmla="*/ 49398 h 407"/>
                <a:gd name="T30" fmla="*/ 27571 w 201"/>
                <a:gd name="T31" fmla="*/ 46637 h 407"/>
                <a:gd name="T32" fmla="*/ 30390 w 201"/>
                <a:gd name="T33" fmla="*/ 54109 h 407"/>
                <a:gd name="T34" fmla="*/ 18094 w 201"/>
                <a:gd name="T35" fmla="*/ 58292 h 4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a typeface="+mj-ea"/>
                <a:sym typeface="Helvetica"/>
              </a:endParaRPr>
            </a:p>
          </p:txBody>
        </p:sp>
        <p:sp>
          <p:nvSpPr>
            <p:cNvPr id="1035" name="Freeform 24"/>
            <p:cNvSpPr>
              <a:spLocks noChangeAspect="1"/>
            </p:cNvSpPr>
            <p:nvPr/>
          </p:nvSpPr>
          <p:spPr bwMode="auto">
            <a:xfrm>
              <a:off x="2500" y="2973"/>
              <a:ext cx="399" cy="578"/>
            </a:xfrm>
            <a:custGeom>
              <a:avLst/>
              <a:gdLst>
                <a:gd name="T0" fmla="*/ 15106 w 300"/>
                <a:gd name="T1" fmla="*/ 58863 h 433"/>
                <a:gd name="T2" fmla="*/ 5300 w 300"/>
                <a:gd name="T3" fmla="*/ 58863 h 433"/>
                <a:gd name="T4" fmla="*/ 13074 w 300"/>
                <a:gd name="T5" fmla="*/ 40679 h 433"/>
                <a:gd name="T6" fmla="*/ 0 w 300"/>
                <a:gd name="T7" fmla="*/ 0 h 433"/>
                <a:gd name="T8" fmla="*/ 10500 w 300"/>
                <a:gd name="T9" fmla="*/ 0 h 433"/>
                <a:gd name="T10" fmla="*/ 16535 w 300"/>
                <a:gd name="T11" fmla="*/ 22976 h 433"/>
                <a:gd name="T12" fmla="*/ 17846 w 300"/>
                <a:gd name="T13" fmla="*/ 28576 h 433"/>
                <a:gd name="T14" fmla="*/ 19406 w 300"/>
                <a:gd name="T15" fmla="*/ 24531 h 433"/>
                <a:gd name="T16" fmla="*/ 28245 w 300"/>
                <a:gd name="T17" fmla="*/ 0 h 433"/>
                <a:gd name="T18" fmla="*/ 38421 w 300"/>
                <a:gd name="T19" fmla="*/ 0 h 433"/>
                <a:gd name="T20" fmla="*/ 15106 w 300"/>
                <a:gd name="T21" fmla="*/ 58863 h 4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a typeface="+mj-ea"/>
                <a:sym typeface="Helvetica"/>
              </a:endParaRPr>
            </a:p>
          </p:txBody>
        </p:sp>
        <p:sp>
          <p:nvSpPr>
            <p:cNvPr id="1036" name="Freeform 25"/>
            <p:cNvSpPr>
              <a:spLocks noChangeAspect="1" noEditPoints="1"/>
            </p:cNvSpPr>
            <p:nvPr/>
          </p:nvSpPr>
          <p:spPr bwMode="auto">
            <a:xfrm>
              <a:off x="2883" y="3605"/>
              <a:ext cx="391" cy="549"/>
            </a:xfrm>
            <a:custGeom>
              <a:avLst/>
              <a:gdLst>
                <a:gd name="T0" fmla="*/ 29924 w 293"/>
                <a:gd name="T1" fmla="*/ 55697 h 411"/>
                <a:gd name="T2" fmla="*/ 29535 w 293"/>
                <a:gd name="T3" fmla="*/ 48699 h 411"/>
                <a:gd name="T4" fmla="*/ 15637 w 293"/>
                <a:gd name="T5" fmla="*/ 56567 h 411"/>
                <a:gd name="T6" fmla="*/ 0 w 293"/>
                <a:gd name="T7" fmla="*/ 34803 h 411"/>
                <a:gd name="T8" fmla="*/ 17623 w 293"/>
                <a:gd name="T9" fmla="*/ 12218 h 411"/>
                <a:gd name="T10" fmla="*/ 29017 w 293"/>
                <a:gd name="T11" fmla="*/ 17354 h 411"/>
                <a:gd name="T12" fmla="*/ 29005 w 293"/>
                <a:gd name="T13" fmla="*/ 12218 h 411"/>
                <a:gd name="T14" fmla="*/ 29005 w 293"/>
                <a:gd name="T15" fmla="*/ 0 h 411"/>
                <a:gd name="T16" fmla="*/ 39208 w 293"/>
                <a:gd name="T17" fmla="*/ 0 h 411"/>
                <a:gd name="T18" fmla="*/ 39208 w 293"/>
                <a:gd name="T19" fmla="*/ 47847 h 411"/>
                <a:gd name="T20" fmla="*/ 39362 w 293"/>
                <a:gd name="T21" fmla="*/ 50775 h 411"/>
                <a:gd name="T22" fmla="*/ 39718 w 293"/>
                <a:gd name="T23" fmla="*/ 55697 h 411"/>
                <a:gd name="T24" fmla="*/ 29924 w 293"/>
                <a:gd name="T25" fmla="*/ 55697 h 411"/>
                <a:gd name="T26" fmla="*/ 28643 w 293"/>
                <a:gd name="T27" fmla="*/ 27749 h 411"/>
                <a:gd name="T28" fmla="*/ 19938 w 293"/>
                <a:gd name="T29" fmla="*/ 20353 h 411"/>
                <a:gd name="T30" fmla="*/ 10297 w 293"/>
                <a:gd name="T31" fmla="*/ 34192 h 411"/>
                <a:gd name="T32" fmla="*/ 18053 w 293"/>
                <a:gd name="T33" fmla="*/ 47657 h 411"/>
                <a:gd name="T34" fmla="*/ 26511 w 293"/>
                <a:gd name="T35" fmla="*/ 42869 h 411"/>
                <a:gd name="T36" fmla="*/ 29294 w 293"/>
                <a:gd name="T37" fmla="*/ 33147 h 411"/>
                <a:gd name="T38" fmla="*/ 28643 w 293"/>
                <a:gd name="T39" fmla="*/ 27749 h 4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a typeface="+mj-ea"/>
                <a:sym typeface="Helvetica"/>
              </a:endParaRPr>
            </a:p>
          </p:txBody>
        </p:sp>
        <p:sp>
          <p:nvSpPr>
            <p:cNvPr id="1037" name="Freeform 26"/>
            <p:cNvSpPr>
              <a:spLocks noChangeAspect="1"/>
            </p:cNvSpPr>
            <p:nvPr/>
          </p:nvSpPr>
          <p:spPr bwMode="auto">
            <a:xfrm>
              <a:off x="1610" y="3605"/>
              <a:ext cx="449" cy="553"/>
            </a:xfrm>
            <a:custGeom>
              <a:avLst/>
              <a:gdLst>
                <a:gd name="T0" fmla="*/ 40492 w 336"/>
                <a:gd name="T1" fmla="*/ 15390 h 414"/>
                <a:gd name="T2" fmla="*/ 27583 w 336"/>
                <a:gd name="T3" fmla="*/ 9114 h 414"/>
                <a:gd name="T4" fmla="*/ 11559 w 336"/>
                <a:gd name="T5" fmla="*/ 28385 h 414"/>
                <a:gd name="T6" fmla="*/ 27394 w 336"/>
                <a:gd name="T7" fmla="*/ 48047 h 414"/>
                <a:gd name="T8" fmla="*/ 36352 w 336"/>
                <a:gd name="T9" fmla="*/ 45826 h 414"/>
                <a:gd name="T10" fmla="*/ 36352 w 336"/>
                <a:gd name="T11" fmla="*/ 34802 h 414"/>
                <a:gd name="T12" fmla="*/ 36352 w 336"/>
                <a:gd name="T13" fmla="*/ 29678 h 414"/>
                <a:gd name="T14" fmla="*/ 46196 w 336"/>
                <a:gd name="T15" fmla="*/ 29678 h 414"/>
                <a:gd name="T16" fmla="*/ 46196 w 336"/>
                <a:gd name="T17" fmla="*/ 51298 h 414"/>
                <a:gd name="T18" fmla="*/ 26177 w 336"/>
                <a:gd name="T19" fmla="*/ 56888 h 414"/>
                <a:gd name="T20" fmla="*/ 0 w 336"/>
                <a:gd name="T21" fmla="*/ 28558 h 414"/>
                <a:gd name="T22" fmla="*/ 26518 w 336"/>
                <a:gd name="T23" fmla="*/ 0 h 414"/>
                <a:gd name="T24" fmla="*/ 46492 w 336"/>
                <a:gd name="T25" fmla="*/ 8865 h 414"/>
                <a:gd name="T26" fmla="*/ 40492 w 336"/>
                <a:gd name="T27" fmla="*/ 15390 h 4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a typeface="+mj-ea"/>
                <a:sym typeface="Helvetica"/>
              </a:endParaRPr>
            </a:p>
          </p:txBody>
        </p:sp>
        <p:sp>
          <p:nvSpPr>
            <p:cNvPr id="1038" name="Freeform 27"/>
            <p:cNvSpPr>
              <a:spLocks noChangeAspect="1"/>
            </p:cNvSpPr>
            <p:nvPr/>
          </p:nvSpPr>
          <p:spPr bwMode="auto">
            <a:xfrm>
              <a:off x="2126" y="3734"/>
              <a:ext cx="362" cy="424"/>
            </a:xfrm>
            <a:custGeom>
              <a:avLst/>
              <a:gdLst>
                <a:gd name="T0" fmla="*/ 27191 w 271"/>
                <a:gd name="T1" fmla="*/ 47628 h 315"/>
                <a:gd name="T2" fmla="*/ 26825 w 271"/>
                <a:gd name="T3" fmla="*/ 43060 h 315"/>
                <a:gd name="T4" fmla="*/ 26825 w 271"/>
                <a:gd name="T5" fmla="*/ 40886 h 315"/>
                <a:gd name="T6" fmla="*/ 12459 w 271"/>
                <a:gd name="T7" fmla="*/ 49044 h 315"/>
                <a:gd name="T8" fmla="*/ 0 w 271"/>
                <a:gd name="T9" fmla="*/ 34477 h 315"/>
                <a:gd name="T10" fmla="*/ 0 w 271"/>
                <a:gd name="T11" fmla="*/ 0 h 315"/>
                <a:gd name="T12" fmla="*/ 10490 w 271"/>
                <a:gd name="T13" fmla="*/ 0 h 315"/>
                <a:gd name="T14" fmla="*/ 10490 w 271"/>
                <a:gd name="T15" fmla="*/ 31143 h 315"/>
                <a:gd name="T16" fmla="*/ 15298 w 271"/>
                <a:gd name="T17" fmla="*/ 38552 h 315"/>
                <a:gd name="T18" fmla="*/ 26328 w 271"/>
                <a:gd name="T19" fmla="*/ 24133 h 315"/>
                <a:gd name="T20" fmla="*/ 26328 w 271"/>
                <a:gd name="T21" fmla="*/ 0 h 315"/>
                <a:gd name="T22" fmla="*/ 36830 w 271"/>
                <a:gd name="T23" fmla="*/ 0 h 315"/>
                <a:gd name="T24" fmla="*/ 36830 w 271"/>
                <a:gd name="T25" fmla="*/ 38483 h 315"/>
                <a:gd name="T26" fmla="*/ 36899 w 271"/>
                <a:gd name="T27" fmla="*/ 42545 h 315"/>
                <a:gd name="T28" fmla="*/ 37341 w 271"/>
                <a:gd name="T29" fmla="*/ 47628 h 315"/>
                <a:gd name="T30" fmla="*/ 27191 w 271"/>
                <a:gd name="T31" fmla="*/ 47628 h 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a typeface="+mj-ea"/>
                <a:sym typeface="Helvetica"/>
              </a:endParaRPr>
            </a:p>
          </p:txBody>
        </p:sp>
        <p:sp>
          <p:nvSpPr>
            <p:cNvPr id="1039" name="Freeform 28"/>
            <p:cNvSpPr>
              <a:spLocks noChangeAspect="1" noEditPoints="1"/>
            </p:cNvSpPr>
            <p:nvPr/>
          </p:nvSpPr>
          <p:spPr bwMode="auto">
            <a:xfrm>
              <a:off x="2550" y="3601"/>
              <a:ext cx="104" cy="545"/>
            </a:xfrm>
            <a:custGeom>
              <a:avLst/>
              <a:gdLst>
                <a:gd name="T0" fmla="*/ 0 w 182"/>
                <a:gd name="T1" fmla="*/ 1 h 959"/>
                <a:gd name="T2" fmla="*/ 0 w 182"/>
                <a:gd name="T3" fmla="*/ 0 h 959"/>
                <a:gd name="T4" fmla="*/ 1 w 182"/>
                <a:gd name="T5" fmla="*/ 0 h 959"/>
                <a:gd name="T6" fmla="*/ 1 w 182"/>
                <a:gd name="T7" fmla="*/ 1 h 959"/>
                <a:gd name="T8" fmla="*/ 0 w 182"/>
                <a:gd name="T9" fmla="*/ 1 h 959"/>
                <a:gd name="T10" fmla="*/ 1 w 182"/>
                <a:gd name="T11" fmla="*/ 1 h 959"/>
                <a:gd name="T12" fmla="*/ 1 w 182"/>
                <a:gd name="T13" fmla="*/ 1 h 959"/>
                <a:gd name="T14" fmla="*/ 1 w 182"/>
                <a:gd name="T15" fmla="*/ 1 h 959"/>
                <a:gd name="T16" fmla="*/ 1 w 182"/>
                <a:gd name="T17" fmla="*/ 1 h 959"/>
                <a:gd name="T18" fmla="*/ 1 w 182"/>
                <a:gd name="T19" fmla="*/ 1 h 9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a typeface="+mj-ea"/>
                <a:sym typeface="Helvetica"/>
              </a:endParaRPr>
            </a:p>
          </p:txBody>
        </p:sp>
        <p:sp>
          <p:nvSpPr>
            <p:cNvPr id="1040" name="Rectangle 29"/>
            <p:cNvSpPr>
              <a:spLocks noChangeAspect="1" noChangeArrowheads="1"/>
            </p:cNvSpPr>
            <p:nvPr/>
          </p:nvSpPr>
          <p:spPr bwMode="auto">
            <a:xfrm>
              <a:off x="2725" y="3601"/>
              <a:ext cx="100" cy="5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dirty="0">
                <a:solidFill>
                  <a:srgbClr val="000000"/>
                </a:solidFill>
                <a:ea typeface="+mj-ea"/>
                <a:sym typeface="Helvetica"/>
              </a:endParaRPr>
            </a:p>
          </p:txBody>
        </p:sp>
        <p:sp>
          <p:nvSpPr>
            <p:cNvPr id="1041" name="Freeform 30"/>
            <p:cNvSpPr>
              <a:spLocks noChangeAspect="1"/>
            </p:cNvSpPr>
            <p:nvPr/>
          </p:nvSpPr>
          <p:spPr bwMode="auto">
            <a:xfrm>
              <a:off x="3320" y="3726"/>
              <a:ext cx="320" cy="432"/>
            </a:xfrm>
            <a:custGeom>
              <a:avLst/>
              <a:gdLst>
                <a:gd name="T0" fmla="*/ 16679 w 239"/>
                <a:gd name="T1" fmla="*/ 45353 h 323"/>
                <a:gd name="T2" fmla="*/ 0 w 239"/>
                <a:gd name="T3" fmla="*/ 40991 h 323"/>
                <a:gd name="T4" fmla="*/ 3440 w 239"/>
                <a:gd name="T5" fmla="*/ 33007 h 323"/>
                <a:gd name="T6" fmla="*/ 16092 w 239"/>
                <a:gd name="T7" fmla="*/ 37226 h 323"/>
                <a:gd name="T8" fmla="*/ 23210 w 239"/>
                <a:gd name="T9" fmla="*/ 32229 h 323"/>
                <a:gd name="T10" fmla="*/ 16092 w 239"/>
                <a:gd name="T11" fmla="*/ 26769 h 323"/>
                <a:gd name="T12" fmla="*/ 7222 w 239"/>
                <a:gd name="T13" fmla="*/ 24633 h 323"/>
                <a:gd name="T14" fmla="*/ 1850 w 239"/>
                <a:gd name="T15" fmla="*/ 14449 h 323"/>
                <a:gd name="T16" fmla="*/ 19006 w 239"/>
                <a:gd name="T17" fmla="*/ 0 h 323"/>
                <a:gd name="T18" fmla="*/ 34079 w 239"/>
                <a:gd name="T19" fmla="*/ 3679 h 323"/>
                <a:gd name="T20" fmla="*/ 31245 w 239"/>
                <a:gd name="T21" fmla="*/ 12108 h 323"/>
                <a:gd name="T22" fmla="*/ 19461 w 239"/>
                <a:gd name="T23" fmla="*/ 8347 h 323"/>
                <a:gd name="T24" fmla="*/ 12662 w 239"/>
                <a:gd name="T25" fmla="*/ 13343 h 323"/>
                <a:gd name="T26" fmla="*/ 14573 w 239"/>
                <a:gd name="T27" fmla="*/ 16507 h 323"/>
                <a:gd name="T28" fmla="*/ 16896 w 239"/>
                <a:gd name="T29" fmla="*/ 17362 h 323"/>
                <a:gd name="T30" fmla="*/ 19778 w 239"/>
                <a:gd name="T31" fmla="*/ 17693 h 323"/>
                <a:gd name="T32" fmla="*/ 34079 w 239"/>
                <a:gd name="T33" fmla="*/ 30648 h 323"/>
                <a:gd name="T34" fmla="*/ 16679 w 239"/>
                <a:gd name="T35" fmla="*/ 45353 h 3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900" dirty="0">
                <a:solidFill>
                  <a:srgbClr val="000000"/>
                </a:solidFill>
                <a:ea typeface="+mj-ea"/>
                <a:sym typeface="Helvetica"/>
              </a:endParaRPr>
            </a:p>
          </p:txBody>
        </p:sp>
      </p:grpSp>
    </p:spTree>
    <p:extLst>
      <p:ext uri="{BB962C8B-B14F-4D97-AF65-F5344CB8AC3E}">
        <p14:creationId xmlns:p14="http://schemas.microsoft.com/office/powerpoint/2010/main" val="3883403258"/>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p:titleStyle>
    <p:bodyStyle>
      <a:lvl1pPr marL="342900" indent="-342900" algn="l" rtl="0" eaLnBrk="0" fontAlgn="base" hangingPunct="0">
        <a:spcBef>
          <a:spcPct val="20000"/>
        </a:spcBef>
        <a:spcAft>
          <a:spcPct val="20000"/>
        </a:spcAft>
        <a:defRPr sz="1700" b="1">
          <a:solidFill>
            <a:srgbClr val="14A9DE"/>
          </a:solidFill>
          <a:latin typeface="+mn-lt"/>
          <a:ea typeface="+mn-ea"/>
          <a:cs typeface="+mn-cs"/>
        </a:defRPr>
      </a:lvl1pPr>
      <a:lvl2pPr marL="1588" indent="455613" algn="l" rtl="0" eaLnBrk="0" fontAlgn="base" hangingPunct="0">
        <a:spcBef>
          <a:spcPct val="20000"/>
        </a:spcBef>
        <a:spcAft>
          <a:spcPct val="0"/>
        </a:spcAft>
        <a:buClr>
          <a:srgbClr val="FF0000"/>
        </a:buClr>
        <a:defRPr sz="1700">
          <a:solidFill>
            <a:srgbClr val="14A9DE"/>
          </a:solidFill>
          <a:latin typeface="+mn-lt"/>
          <a:cs typeface="+mn-cs"/>
        </a:defRPr>
      </a:lvl2pPr>
      <a:lvl3pPr marL="198438" indent="-195263" algn="l" rtl="0" eaLnBrk="0" fontAlgn="base" hangingPunct="0">
        <a:spcBef>
          <a:spcPct val="20000"/>
        </a:spcBef>
        <a:spcAft>
          <a:spcPct val="0"/>
        </a:spcAft>
        <a:buClr>
          <a:srgbClr val="FF0000"/>
        </a:buClr>
        <a:buChar char="•"/>
        <a:defRPr sz="1700">
          <a:solidFill>
            <a:srgbClr val="726964"/>
          </a:solidFill>
          <a:latin typeface="+mn-lt"/>
          <a:cs typeface="+mn-cs"/>
        </a:defRPr>
      </a:lvl3pPr>
      <a:lvl4pPr marL="363538" indent="-163513" algn="l" rtl="0" eaLnBrk="0" fontAlgn="base" hangingPunct="0">
        <a:spcBef>
          <a:spcPct val="20000"/>
        </a:spcBef>
        <a:spcAft>
          <a:spcPct val="0"/>
        </a:spcAft>
        <a:buClr>
          <a:srgbClr val="FF0000"/>
        </a:buClr>
        <a:buChar char="•"/>
        <a:defRPr sz="1700">
          <a:solidFill>
            <a:srgbClr val="726964"/>
          </a:solidFill>
          <a:latin typeface="+mn-lt"/>
          <a:cs typeface="+mn-cs"/>
        </a:defRPr>
      </a:lvl4pPr>
      <a:lvl5pPr marL="550863" indent="-185738" algn="l" rtl="0" eaLnBrk="0" fontAlgn="base" hangingPunct="0">
        <a:spcBef>
          <a:spcPct val="20000"/>
        </a:spcBef>
        <a:spcAft>
          <a:spcPct val="0"/>
        </a:spcAft>
        <a:buClr>
          <a:srgbClr val="FF0000"/>
        </a:buClr>
        <a:buChar char="•"/>
        <a:defRPr sz="1700">
          <a:solidFill>
            <a:srgbClr val="726964"/>
          </a:solidFill>
          <a:latin typeface="+mn-lt"/>
          <a:cs typeface="+mn-cs"/>
        </a:defRPr>
      </a:lvl5pPr>
      <a:lvl6pPr marL="1008063" indent="-185738" algn="l" rtl="0" fontAlgn="base">
        <a:spcBef>
          <a:spcPct val="20000"/>
        </a:spcBef>
        <a:spcAft>
          <a:spcPct val="0"/>
        </a:spcAft>
        <a:buClr>
          <a:srgbClr val="FF0000"/>
        </a:buClr>
        <a:buChar char="•"/>
        <a:defRPr sz="1700">
          <a:solidFill>
            <a:srgbClr val="726964"/>
          </a:solidFill>
          <a:latin typeface="+mn-lt"/>
          <a:cs typeface="+mn-cs"/>
        </a:defRPr>
      </a:lvl6pPr>
      <a:lvl7pPr marL="1465263" indent="-185738" algn="l" rtl="0" fontAlgn="base">
        <a:spcBef>
          <a:spcPct val="20000"/>
        </a:spcBef>
        <a:spcAft>
          <a:spcPct val="0"/>
        </a:spcAft>
        <a:buClr>
          <a:srgbClr val="FF0000"/>
        </a:buClr>
        <a:buChar char="•"/>
        <a:defRPr sz="1700">
          <a:solidFill>
            <a:srgbClr val="726964"/>
          </a:solidFill>
          <a:latin typeface="+mn-lt"/>
          <a:cs typeface="+mn-cs"/>
        </a:defRPr>
      </a:lvl7pPr>
      <a:lvl8pPr marL="1922463" indent="-185738" algn="l" rtl="0" fontAlgn="base">
        <a:spcBef>
          <a:spcPct val="20000"/>
        </a:spcBef>
        <a:spcAft>
          <a:spcPct val="0"/>
        </a:spcAft>
        <a:buClr>
          <a:srgbClr val="FF0000"/>
        </a:buClr>
        <a:buChar char="•"/>
        <a:defRPr sz="1700">
          <a:solidFill>
            <a:srgbClr val="726964"/>
          </a:solidFill>
          <a:latin typeface="+mn-lt"/>
          <a:cs typeface="+mn-cs"/>
        </a:defRPr>
      </a:lvl8pPr>
      <a:lvl9pPr marL="2379663" indent="-185738" algn="l" rtl="0" fontAlgn="base">
        <a:spcBef>
          <a:spcPct val="20000"/>
        </a:spcBef>
        <a:spcAft>
          <a:spcPct val="0"/>
        </a:spcAft>
        <a:buClr>
          <a:srgbClr val="FF0000"/>
        </a:buClr>
        <a:buChar char="•"/>
        <a:defRPr sz="1700">
          <a:solidFill>
            <a:srgbClr val="7269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7188" y="266700"/>
            <a:ext cx="3783012" cy="3381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6000" tIns="36000" rIns="36000" bIns="0" numCol="1" anchor="ctr" anchorCtr="0" compatLnSpc="1">
            <a:prstTxWarp prst="textNoShape">
              <a:avLst/>
            </a:prstTxWarp>
            <a:spAutoFit/>
          </a:bodyPr>
          <a:lstStyle/>
          <a:p>
            <a:pPr lvl="0"/>
            <a:r>
              <a:rPr lang="en-GB" altLang="en-US" smtClean="0"/>
              <a:t>CLICK TO EDIT MASTER</a:t>
            </a:r>
          </a:p>
        </p:txBody>
      </p:sp>
      <p:sp>
        <p:nvSpPr>
          <p:cNvPr id="1027" name="Rectangle 3"/>
          <p:cNvSpPr>
            <a:spLocks noGrp="1" noChangeArrowheads="1"/>
          </p:cNvSpPr>
          <p:nvPr>
            <p:ph type="body" idx="1"/>
          </p:nvPr>
        </p:nvSpPr>
        <p:spPr bwMode="auto">
          <a:xfrm>
            <a:off x="357188" y="1341438"/>
            <a:ext cx="8440737" cy="471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31" name="Rectangle 7"/>
          <p:cNvSpPr>
            <a:spLocks noGrp="1" noChangeArrowheads="1"/>
          </p:cNvSpPr>
          <p:nvPr>
            <p:ph type="ftr" sz="quarter" idx="3"/>
          </p:nvPr>
        </p:nvSpPr>
        <p:spPr bwMode="auto">
          <a:xfrm>
            <a:off x="357188" y="6456363"/>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900" b="1">
                <a:solidFill>
                  <a:srgbClr val="BBB1A5"/>
                </a:solidFill>
                <a:latin typeface="Arial" charset="0"/>
                <a:cs typeface="Arial" charset="0"/>
              </a:defRPr>
            </a:lvl1pPr>
          </a:lstStyle>
          <a:p>
            <a:pPr fontAlgn="base">
              <a:spcBef>
                <a:spcPct val="0"/>
              </a:spcBef>
              <a:spcAft>
                <a:spcPct val="0"/>
              </a:spcAft>
              <a:defRPr/>
            </a:pPr>
            <a:r>
              <a:rPr lang="en-GB" dirty="0">
                <a:ea typeface="+mj-ea"/>
                <a:sym typeface="Helvetica"/>
              </a:rPr>
              <a:t>© CITY &amp; GUILDS</a:t>
            </a:r>
          </a:p>
        </p:txBody>
      </p:sp>
      <p:sp>
        <p:nvSpPr>
          <p:cNvPr id="1029" name="Line 8"/>
          <p:cNvSpPr>
            <a:spLocks noChangeShapeType="1"/>
          </p:cNvSpPr>
          <p:nvPr/>
        </p:nvSpPr>
        <p:spPr bwMode="auto">
          <a:xfrm>
            <a:off x="357188" y="1125538"/>
            <a:ext cx="8432800" cy="0"/>
          </a:xfrm>
          <a:prstGeom prst="line">
            <a:avLst/>
          </a:prstGeom>
          <a:noFill/>
          <a:ln w="12700">
            <a:solidFill>
              <a:srgbClr val="BBB1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grpSp>
        <p:nvGrpSpPr>
          <p:cNvPr id="1030" name="Group 10"/>
          <p:cNvGrpSpPr>
            <a:grpSpLocks noChangeAspect="1"/>
          </p:cNvGrpSpPr>
          <p:nvPr/>
        </p:nvGrpSpPr>
        <p:grpSpPr bwMode="auto">
          <a:xfrm>
            <a:off x="7962900" y="369888"/>
            <a:ext cx="812800" cy="503237"/>
            <a:chOff x="1610" y="2840"/>
            <a:chExt cx="2130" cy="1318"/>
          </a:xfrm>
        </p:grpSpPr>
        <p:sp>
          <p:nvSpPr>
            <p:cNvPr id="1032" name="Freeform 11"/>
            <p:cNvSpPr>
              <a:spLocks noChangeAspect="1" noEditPoints="1"/>
            </p:cNvSpPr>
            <p:nvPr/>
          </p:nvSpPr>
          <p:spPr bwMode="auto">
            <a:xfrm>
              <a:off x="2891" y="2840"/>
              <a:ext cx="849" cy="713"/>
            </a:xfrm>
            <a:custGeom>
              <a:avLst/>
              <a:gdLst>
                <a:gd name="T0" fmla="*/ 1099 w 634"/>
                <a:gd name="T1" fmla="*/ 663 h 532"/>
                <a:gd name="T2" fmla="*/ 1081 w 634"/>
                <a:gd name="T3" fmla="*/ 686 h 532"/>
                <a:gd name="T4" fmla="*/ 1032 w 634"/>
                <a:gd name="T5" fmla="*/ 713 h 532"/>
                <a:gd name="T6" fmla="*/ 916 w 634"/>
                <a:gd name="T7" fmla="*/ 729 h 532"/>
                <a:gd name="T8" fmla="*/ 862 w 634"/>
                <a:gd name="T9" fmla="*/ 704 h 532"/>
                <a:gd name="T10" fmla="*/ 682 w 634"/>
                <a:gd name="T11" fmla="*/ 698 h 532"/>
                <a:gd name="T12" fmla="*/ 719 w 634"/>
                <a:gd name="T13" fmla="*/ 902 h 532"/>
                <a:gd name="T14" fmla="*/ 810 w 634"/>
                <a:gd name="T15" fmla="*/ 899 h 532"/>
                <a:gd name="T16" fmla="*/ 832 w 634"/>
                <a:gd name="T17" fmla="*/ 945 h 532"/>
                <a:gd name="T18" fmla="*/ 658 w 634"/>
                <a:gd name="T19" fmla="*/ 956 h 532"/>
                <a:gd name="T20" fmla="*/ 609 w 634"/>
                <a:gd name="T21" fmla="*/ 871 h 532"/>
                <a:gd name="T22" fmla="*/ 574 w 634"/>
                <a:gd name="T23" fmla="*/ 771 h 532"/>
                <a:gd name="T24" fmla="*/ 454 w 634"/>
                <a:gd name="T25" fmla="*/ 850 h 532"/>
                <a:gd name="T26" fmla="*/ 350 w 634"/>
                <a:gd name="T27" fmla="*/ 897 h 532"/>
                <a:gd name="T28" fmla="*/ 416 w 634"/>
                <a:gd name="T29" fmla="*/ 897 h 532"/>
                <a:gd name="T30" fmla="*/ 443 w 634"/>
                <a:gd name="T31" fmla="*/ 927 h 532"/>
                <a:gd name="T32" fmla="*/ 435 w 634"/>
                <a:gd name="T33" fmla="*/ 956 h 532"/>
                <a:gd name="T34" fmla="*/ 285 w 634"/>
                <a:gd name="T35" fmla="*/ 882 h 532"/>
                <a:gd name="T36" fmla="*/ 280 w 634"/>
                <a:gd name="T37" fmla="*/ 823 h 532"/>
                <a:gd name="T38" fmla="*/ 422 w 634"/>
                <a:gd name="T39" fmla="*/ 675 h 532"/>
                <a:gd name="T40" fmla="*/ 197 w 634"/>
                <a:gd name="T41" fmla="*/ 326 h 532"/>
                <a:gd name="T42" fmla="*/ 502 w 634"/>
                <a:gd name="T43" fmla="*/ 157 h 532"/>
                <a:gd name="T44" fmla="*/ 538 w 634"/>
                <a:gd name="T45" fmla="*/ 448 h 532"/>
                <a:gd name="T46" fmla="*/ 469 w 634"/>
                <a:gd name="T47" fmla="*/ 492 h 532"/>
                <a:gd name="T48" fmla="*/ 271 w 634"/>
                <a:gd name="T49" fmla="*/ 371 h 532"/>
                <a:gd name="T50" fmla="*/ 407 w 634"/>
                <a:gd name="T51" fmla="*/ 619 h 532"/>
                <a:gd name="T52" fmla="*/ 640 w 634"/>
                <a:gd name="T53" fmla="*/ 523 h 532"/>
                <a:gd name="T54" fmla="*/ 580 w 634"/>
                <a:gd name="T55" fmla="*/ 481 h 532"/>
                <a:gd name="T56" fmla="*/ 623 w 634"/>
                <a:gd name="T57" fmla="*/ 336 h 532"/>
                <a:gd name="T58" fmla="*/ 599 w 634"/>
                <a:gd name="T59" fmla="*/ 244 h 532"/>
                <a:gd name="T60" fmla="*/ 778 w 634"/>
                <a:gd name="T61" fmla="*/ 196 h 532"/>
                <a:gd name="T62" fmla="*/ 904 w 634"/>
                <a:gd name="T63" fmla="*/ 239 h 532"/>
                <a:gd name="T64" fmla="*/ 948 w 634"/>
                <a:gd name="T65" fmla="*/ 327 h 532"/>
                <a:gd name="T66" fmla="*/ 868 w 634"/>
                <a:gd name="T67" fmla="*/ 328 h 532"/>
                <a:gd name="T68" fmla="*/ 961 w 634"/>
                <a:gd name="T69" fmla="*/ 350 h 532"/>
                <a:gd name="T70" fmla="*/ 882 w 634"/>
                <a:gd name="T71" fmla="*/ 347 h 532"/>
                <a:gd name="T72" fmla="*/ 929 w 634"/>
                <a:gd name="T73" fmla="*/ 371 h 532"/>
                <a:gd name="T74" fmla="*/ 913 w 634"/>
                <a:gd name="T75" fmla="*/ 429 h 532"/>
                <a:gd name="T76" fmla="*/ 951 w 634"/>
                <a:gd name="T77" fmla="*/ 491 h 532"/>
                <a:gd name="T78" fmla="*/ 1010 w 634"/>
                <a:gd name="T79" fmla="*/ 428 h 532"/>
                <a:gd name="T80" fmla="*/ 1069 w 634"/>
                <a:gd name="T81" fmla="*/ 379 h 532"/>
                <a:gd name="T82" fmla="*/ 1110 w 634"/>
                <a:gd name="T83" fmla="*/ 413 h 532"/>
                <a:gd name="T84" fmla="*/ 1111 w 634"/>
                <a:gd name="T85" fmla="*/ 481 h 532"/>
                <a:gd name="T86" fmla="*/ 1043 w 634"/>
                <a:gd name="T87" fmla="*/ 524 h 532"/>
                <a:gd name="T88" fmla="*/ 1047 w 634"/>
                <a:gd name="T89" fmla="*/ 568 h 532"/>
                <a:gd name="T90" fmla="*/ 924 w 634"/>
                <a:gd name="T91" fmla="*/ 592 h 532"/>
                <a:gd name="T92" fmla="*/ 1079 w 634"/>
                <a:gd name="T93" fmla="*/ 607 h 532"/>
                <a:gd name="T94" fmla="*/ 216 w 634"/>
                <a:gd name="T95" fmla="*/ 154 h 532"/>
                <a:gd name="T96" fmla="*/ 307 w 634"/>
                <a:gd name="T97" fmla="*/ 62 h 532"/>
                <a:gd name="T98" fmla="*/ 877 w 634"/>
                <a:gd name="T99" fmla="*/ 253 h 532"/>
                <a:gd name="T100" fmla="*/ 874 w 634"/>
                <a:gd name="T101" fmla="*/ 269 h 532"/>
                <a:gd name="T102" fmla="*/ 963 w 634"/>
                <a:gd name="T103" fmla="*/ 281 h 5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4" h="532">
                  <a:moveTo>
                    <a:pt x="627" y="370"/>
                  </a:moveTo>
                  <a:cubicBezTo>
                    <a:pt x="627" y="370"/>
                    <a:pt x="624" y="363"/>
                    <a:pt x="619" y="363"/>
                  </a:cubicBezTo>
                  <a:cubicBezTo>
                    <a:pt x="619" y="366"/>
                    <a:pt x="617" y="369"/>
                    <a:pt x="613" y="369"/>
                  </a:cubicBezTo>
                  <a:cubicBezTo>
                    <a:pt x="614" y="371"/>
                    <a:pt x="613" y="373"/>
                    <a:pt x="612" y="374"/>
                  </a:cubicBezTo>
                  <a:cubicBezTo>
                    <a:pt x="615" y="389"/>
                    <a:pt x="605" y="391"/>
                    <a:pt x="605" y="391"/>
                  </a:cubicBezTo>
                  <a:cubicBezTo>
                    <a:pt x="605" y="391"/>
                    <a:pt x="606" y="384"/>
                    <a:pt x="603" y="382"/>
                  </a:cubicBezTo>
                  <a:cubicBezTo>
                    <a:pt x="599" y="383"/>
                    <a:pt x="596" y="383"/>
                    <a:pt x="593" y="382"/>
                  </a:cubicBezTo>
                  <a:cubicBezTo>
                    <a:pt x="592" y="383"/>
                    <a:pt x="591" y="385"/>
                    <a:pt x="587" y="385"/>
                  </a:cubicBezTo>
                  <a:cubicBezTo>
                    <a:pt x="587" y="397"/>
                    <a:pt x="576" y="397"/>
                    <a:pt x="576" y="397"/>
                  </a:cubicBezTo>
                  <a:cubicBezTo>
                    <a:pt x="576" y="397"/>
                    <a:pt x="579" y="390"/>
                    <a:pt x="578" y="387"/>
                  </a:cubicBezTo>
                  <a:cubicBezTo>
                    <a:pt x="573" y="386"/>
                    <a:pt x="567" y="383"/>
                    <a:pt x="566" y="377"/>
                  </a:cubicBezTo>
                  <a:cubicBezTo>
                    <a:pt x="539" y="375"/>
                    <a:pt x="536" y="395"/>
                    <a:pt x="511" y="406"/>
                  </a:cubicBezTo>
                  <a:cubicBezTo>
                    <a:pt x="512" y="401"/>
                    <a:pt x="509" y="397"/>
                    <a:pt x="510" y="393"/>
                  </a:cubicBezTo>
                  <a:cubicBezTo>
                    <a:pt x="505" y="395"/>
                    <a:pt x="495" y="409"/>
                    <a:pt x="485" y="410"/>
                  </a:cubicBezTo>
                  <a:cubicBezTo>
                    <a:pt x="488" y="403"/>
                    <a:pt x="482" y="399"/>
                    <a:pt x="481" y="392"/>
                  </a:cubicBezTo>
                  <a:cubicBezTo>
                    <a:pt x="474" y="403"/>
                    <a:pt x="451" y="413"/>
                    <a:pt x="451" y="413"/>
                  </a:cubicBezTo>
                  <a:cubicBezTo>
                    <a:pt x="455" y="392"/>
                    <a:pt x="434" y="390"/>
                    <a:pt x="429" y="389"/>
                  </a:cubicBezTo>
                  <a:cubicBezTo>
                    <a:pt x="412" y="391"/>
                    <a:pt x="397" y="390"/>
                    <a:pt x="380" y="389"/>
                  </a:cubicBezTo>
                  <a:cubicBezTo>
                    <a:pt x="366" y="404"/>
                    <a:pt x="444" y="385"/>
                    <a:pt x="444" y="433"/>
                  </a:cubicBezTo>
                  <a:cubicBezTo>
                    <a:pt x="444" y="476"/>
                    <a:pt x="387" y="467"/>
                    <a:pt x="387" y="488"/>
                  </a:cubicBezTo>
                  <a:cubicBezTo>
                    <a:pt x="387" y="498"/>
                    <a:pt x="397" y="502"/>
                    <a:pt x="401" y="502"/>
                  </a:cubicBezTo>
                  <a:cubicBezTo>
                    <a:pt x="405" y="502"/>
                    <a:pt x="416" y="494"/>
                    <a:pt x="423" y="493"/>
                  </a:cubicBezTo>
                  <a:cubicBezTo>
                    <a:pt x="431" y="492"/>
                    <a:pt x="434" y="496"/>
                    <a:pt x="434" y="496"/>
                  </a:cubicBezTo>
                  <a:cubicBezTo>
                    <a:pt x="448" y="491"/>
                    <a:pt x="452" y="501"/>
                    <a:pt x="452" y="501"/>
                  </a:cubicBezTo>
                  <a:cubicBezTo>
                    <a:pt x="452" y="501"/>
                    <a:pt x="446" y="499"/>
                    <a:pt x="443" y="504"/>
                  </a:cubicBezTo>
                  <a:cubicBezTo>
                    <a:pt x="447" y="506"/>
                    <a:pt x="451" y="511"/>
                    <a:pt x="452" y="514"/>
                  </a:cubicBezTo>
                  <a:cubicBezTo>
                    <a:pt x="465" y="514"/>
                    <a:pt x="464" y="526"/>
                    <a:pt x="464" y="526"/>
                  </a:cubicBezTo>
                  <a:cubicBezTo>
                    <a:pt x="464" y="526"/>
                    <a:pt x="459" y="521"/>
                    <a:pt x="453" y="524"/>
                  </a:cubicBezTo>
                  <a:cubicBezTo>
                    <a:pt x="452" y="530"/>
                    <a:pt x="449" y="532"/>
                    <a:pt x="449" y="532"/>
                  </a:cubicBezTo>
                  <a:cubicBezTo>
                    <a:pt x="449" y="532"/>
                    <a:pt x="377" y="532"/>
                    <a:pt x="367" y="532"/>
                  </a:cubicBezTo>
                  <a:cubicBezTo>
                    <a:pt x="356" y="532"/>
                    <a:pt x="354" y="515"/>
                    <a:pt x="347" y="511"/>
                  </a:cubicBezTo>
                  <a:cubicBezTo>
                    <a:pt x="340" y="508"/>
                    <a:pt x="332" y="512"/>
                    <a:pt x="321" y="508"/>
                  </a:cubicBezTo>
                  <a:cubicBezTo>
                    <a:pt x="332" y="501"/>
                    <a:pt x="333" y="491"/>
                    <a:pt x="340" y="485"/>
                  </a:cubicBezTo>
                  <a:cubicBezTo>
                    <a:pt x="333" y="484"/>
                    <a:pt x="331" y="481"/>
                    <a:pt x="321" y="481"/>
                  </a:cubicBezTo>
                  <a:cubicBezTo>
                    <a:pt x="331" y="467"/>
                    <a:pt x="356" y="462"/>
                    <a:pt x="356" y="450"/>
                  </a:cubicBezTo>
                  <a:cubicBezTo>
                    <a:pt x="356" y="434"/>
                    <a:pt x="330" y="434"/>
                    <a:pt x="320" y="429"/>
                  </a:cubicBezTo>
                  <a:cubicBezTo>
                    <a:pt x="320" y="454"/>
                    <a:pt x="301" y="464"/>
                    <a:pt x="285" y="468"/>
                  </a:cubicBezTo>
                  <a:cubicBezTo>
                    <a:pt x="270" y="472"/>
                    <a:pt x="263" y="485"/>
                    <a:pt x="258" y="490"/>
                  </a:cubicBezTo>
                  <a:cubicBezTo>
                    <a:pt x="258" y="482"/>
                    <a:pt x="255" y="481"/>
                    <a:pt x="253" y="473"/>
                  </a:cubicBezTo>
                  <a:cubicBezTo>
                    <a:pt x="248" y="479"/>
                    <a:pt x="238" y="483"/>
                    <a:pt x="231" y="493"/>
                  </a:cubicBezTo>
                  <a:cubicBezTo>
                    <a:pt x="233" y="486"/>
                    <a:pt x="227" y="480"/>
                    <a:pt x="223" y="480"/>
                  </a:cubicBezTo>
                  <a:cubicBezTo>
                    <a:pt x="213" y="480"/>
                    <a:pt x="195" y="494"/>
                    <a:pt x="195" y="499"/>
                  </a:cubicBezTo>
                  <a:cubicBezTo>
                    <a:pt x="195" y="501"/>
                    <a:pt x="201" y="502"/>
                    <a:pt x="204" y="502"/>
                  </a:cubicBezTo>
                  <a:cubicBezTo>
                    <a:pt x="206" y="499"/>
                    <a:pt x="211" y="494"/>
                    <a:pt x="220" y="494"/>
                  </a:cubicBezTo>
                  <a:cubicBezTo>
                    <a:pt x="228" y="494"/>
                    <a:pt x="231" y="497"/>
                    <a:pt x="232" y="499"/>
                  </a:cubicBezTo>
                  <a:cubicBezTo>
                    <a:pt x="243" y="497"/>
                    <a:pt x="247" y="507"/>
                    <a:pt x="247" y="507"/>
                  </a:cubicBezTo>
                  <a:cubicBezTo>
                    <a:pt x="247" y="507"/>
                    <a:pt x="240" y="504"/>
                    <a:pt x="240" y="510"/>
                  </a:cubicBezTo>
                  <a:cubicBezTo>
                    <a:pt x="246" y="511"/>
                    <a:pt x="247" y="516"/>
                    <a:pt x="247" y="516"/>
                  </a:cubicBezTo>
                  <a:cubicBezTo>
                    <a:pt x="247" y="516"/>
                    <a:pt x="259" y="515"/>
                    <a:pt x="259" y="527"/>
                  </a:cubicBezTo>
                  <a:cubicBezTo>
                    <a:pt x="255" y="523"/>
                    <a:pt x="251" y="523"/>
                    <a:pt x="249" y="525"/>
                  </a:cubicBezTo>
                  <a:cubicBezTo>
                    <a:pt x="248" y="530"/>
                    <a:pt x="243" y="532"/>
                    <a:pt x="243" y="532"/>
                  </a:cubicBezTo>
                  <a:cubicBezTo>
                    <a:pt x="155" y="532"/>
                    <a:pt x="155" y="532"/>
                    <a:pt x="155" y="532"/>
                  </a:cubicBezTo>
                  <a:cubicBezTo>
                    <a:pt x="150" y="532"/>
                    <a:pt x="140" y="528"/>
                    <a:pt x="140" y="516"/>
                  </a:cubicBezTo>
                  <a:cubicBezTo>
                    <a:pt x="140" y="503"/>
                    <a:pt x="154" y="498"/>
                    <a:pt x="159" y="491"/>
                  </a:cubicBezTo>
                  <a:cubicBezTo>
                    <a:pt x="159" y="491"/>
                    <a:pt x="146" y="484"/>
                    <a:pt x="136" y="486"/>
                  </a:cubicBezTo>
                  <a:cubicBezTo>
                    <a:pt x="141" y="476"/>
                    <a:pt x="164" y="473"/>
                    <a:pt x="177" y="465"/>
                  </a:cubicBezTo>
                  <a:cubicBezTo>
                    <a:pt x="172" y="462"/>
                    <a:pt x="163" y="459"/>
                    <a:pt x="156" y="458"/>
                  </a:cubicBezTo>
                  <a:cubicBezTo>
                    <a:pt x="168" y="453"/>
                    <a:pt x="175" y="442"/>
                    <a:pt x="196" y="440"/>
                  </a:cubicBezTo>
                  <a:cubicBezTo>
                    <a:pt x="205" y="439"/>
                    <a:pt x="217" y="431"/>
                    <a:pt x="222" y="421"/>
                  </a:cubicBezTo>
                  <a:cubicBezTo>
                    <a:pt x="226" y="411"/>
                    <a:pt x="235" y="376"/>
                    <a:pt x="235" y="376"/>
                  </a:cubicBezTo>
                  <a:cubicBezTo>
                    <a:pt x="235" y="376"/>
                    <a:pt x="159" y="412"/>
                    <a:pt x="107" y="412"/>
                  </a:cubicBezTo>
                  <a:cubicBezTo>
                    <a:pt x="27" y="412"/>
                    <a:pt x="2" y="358"/>
                    <a:pt x="1" y="314"/>
                  </a:cubicBezTo>
                  <a:cubicBezTo>
                    <a:pt x="0" y="231"/>
                    <a:pt x="77" y="202"/>
                    <a:pt x="110" y="181"/>
                  </a:cubicBezTo>
                  <a:cubicBezTo>
                    <a:pt x="79" y="157"/>
                    <a:pt x="57" y="130"/>
                    <a:pt x="57" y="92"/>
                  </a:cubicBezTo>
                  <a:cubicBezTo>
                    <a:pt x="57" y="27"/>
                    <a:pt x="124" y="0"/>
                    <a:pt x="174" y="0"/>
                  </a:cubicBezTo>
                  <a:cubicBezTo>
                    <a:pt x="223" y="0"/>
                    <a:pt x="280" y="26"/>
                    <a:pt x="280" y="87"/>
                  </a:cubicBezTo>
                  <a:cubicBezTo>
                    <a:pt x="280" y="148"/>
                    <a:pt x="190" y="185"/>
                    <a:pt x="190" y="185"/>
                  </a:cubicBezTo>
                  <a:cubicBezTo>
                    <a:pt x="190" y="185"/>
                    <a:pt x="200" y="193"/>
                    <a:pt x="212" y="199"/>
                  </a:cubicBezTo>
                  <a:cubicBezTo>
                    <a:pt x="254" y="192"/>
                    <a:pt x="277" y="232"/>
                    <a:pt x="300" y="249"/>
                  </a:cubicBezTo>
                  <a:cubicBezTo>
                    <a:pt x="288" y="247"/>
                    <a:pt x="279" y="249"/>
                    <a:pt x="279" y="249"/>
                  </a:cubicBezTo>
                  <a:cubicBezTo>
                    <a:pt x="293" y="261"/>
                    <a:pt x="303" y="279"/>
                    <a:pt x="309" y="286"/>
                  </a:cubicBezTo>
                  <a:cubicBezTo>
                    <a:pt x="292" y="277"/>
                    <a:pt x="261" y="274"/>
                    <a:pt x="261" y="274"/>
                  </a:cubicBezTo>
                  <a:cubicBezTo>
                    <a:pt x="261" y="274"/>
                    <a:pt x="265" y="282"/>
                    <a:pt x="267" y="303"/>
                  </a:cubicBezTo>
                  <a:cubicBezTo>
                    <a:pt x="243" y="270"/>
                    <a:pt x="182" y="275"/>
                    <a:pt x="186" y="226"/>
                  </a:cubicBezTo>
                  <a:cubicBezTo>
                    <a:pt x="166" y="214"/>
                    <a:pt x="151" y="207"/>
                    <a:pt x="151" y="207"/>
                  </a:cubicBezTo>
                  <a:cubicBezTo>
                    <a:pt x="151" y="207"/>
                    <a:pt x="83" y="234"/>
                    <a:pt x="83" y="293"/>
                  </a:cubicBezTo>
                  <a:cubicBezTo>
                    <a:pt x="83" y="346"/>
                    <a:pt x="129" y="367"/>
                    <a:pt x="163" y="367"/>
                  </a:cubicBezTo>
                  <a:cubicBezTo>
                    <a:pt x="197" y="367"/>
                    <a:pt x="215" y="352"/>
                    <a:pt x="227" y="345"/>
                  </a:cubicBezTo>
                  <a:cubicBezTo>
                    <a:pt x="238" y="338"/>
                    <a:pt x="270" y="317"/>
                    <a:pt x="316" y="317"/>
                  </a:cubicBezTo>
                  <a:cubicBezTo>
                    <a:pt x="356" y="317"/>
                    <a:pt x="370" y="312"/>
                    <a:pt x="370" y="300"/>
                  </a:cubicBezTo>
                  <a:cubicBezTo>
                    <a:pt x="370" y="294"/>
                    <a:pt x="365" y="291"/>
                    <a:pt x="357" y="291"/>
                  </a:cubicBezTo>
                  <a:cubicBezTo>
                    <a:pt x="349" y="291"/>
                    <a:pt x="341" y="297"/>
                    <a:pt x="328" y="295"/>
                  </a:cubicBezTo>
                  <a:cubicBezTo>
                    <a:pt x="344" y="287"/>
                    <a:pt x="339" y="277"/>
                    <a:pt x="347" y="267"/>
                  </a:cubicBezTo>
                  <a:cubicBezTo>
                    <a:pt x="344" y="261"/>
                    <a:pt x="323" y="268"/>
                    <a:pt x="323" y="268"/>
                  </a:cubicBezTo>
                  <a:cubicBezTo>
                    <a:pt x="323" y="268"/>
                    <a:pt x="332" y="241"/>
                    <a:pt x="343" y="228"/>
                  </a:cubicBezTo>
                  <a:cubicBezTo>
                    <a:pt x="331" y="232"/>
                    <a:pt x="322" y="229"/>
                    <a:pt x="314" y="231"/>
                  </a:cubicBezTo>
                  <a:cubicBezTo>
                    <a:pt x="326" y="220"/>
                    <a:pt x="329" y="194"/>
                    <a:pt x="347" y="187"/>
                  </a:cubicBezTo>
                  <a:cubicBezTo>
                    <a:pt x="329" y="190"/>
                    <a:pt x="330" y="186"/>
                    <a:pt x="316" y="189"/>
                  </a:cubicBezTo>
                  <a:cubicBezTo>
                    <a:pt x="329" y="181"/>
                    <a:pt x="340" y="149"/>
                    <a:pt x="366" y="148"/>
                  </a:cubicBezTo>
                  <a:cubicBezTo>
                    <a:pt x="363" y="143"/>
                    <a:pt x="341" y="143"/>
                    <a:pt x="334" y="136"/>
                  </a:cubicBezTo>
                  <a:cubicBezTo>
                    <a:pt x="351" y="134"/>
                    <a:pt x="366" y="117"/>
                    <a:pt x="394" y="120"/>
                  </a:cubicBezTo>
                  <a:cubicBezTo>
                    <a:pt x="379" y="111"/>
                    <a:pt x="379" y="101"/>
                    <a:pt x="373" y="93"/>
                  </a:cubicBezTo>
                  <a:cubicBezTo>
                    <a:pt x="392" y="103"/>
                    <a:pt x="422" y="98"/>
                    <a:pt x="434" y="109"/>
                  </a:cubicBezTo>
                  <a:cubicBezTo>
                    <a:pt x="447" y="87"/>
                    <a:pt x="470" y="97"/>
                    <a:pt x="487" y="96"/>
                  </a:cubicBezTo>
                  <a:cubicBezTo>
                    <a:pt x="480" y="104"/>
                    <a:pt x="470" y="105"/>
                    <a:pt x="470" y="111"/>
                  </a:cubicBezTo>
                  <a:cubicBezTo>
                    <a:pt x="470" y="120"/>
                    <a:pt x="506" y="124"/>
                    <a:pt x="504" y="133"/>
                  </a:cubicBezTo>
                  <a:cubicBezTo>
                    <a:pt x="514" y="134"/>
                    <a:pt x="527" y="139"/>
                    <a:pt x="535" y="142"/>
                  </a:cubicBezTo>
                  <a:cubicBezTo>
                    <a:pt x="551" y="144"/>
                    <a:pt x="545" y="156"/>
                    <a:pt x="542" y="158"/>
                  </a:cubicBezTo>
                  <a:cubicBezTo>
                    <a:pt x="546" y="166"/>
                    <a:pt x="538" y="176"/>
                    <a:pt x="529" y="182"/>
                  </a:cubicBezTo>
                  <a:cubicBezTo>
                    <a:pt x="528" y="188"/>
                    <a:pt x="519" y="190"/>
                    <a:pt x="519" y="190"/>
                  </a:cubicBezTo>
                  <a:cubicBezTo>
                    <a:pt x="519" y="190"/>
                    <a:pt x="521" y="184"/>
                    <a:pt x="519" y="183"/>
                  </a:cubicBezTo>
                  <a:cubicBezTo>
                    <a:pt x="503" y="183"/>
                    <a:pt x="486" y="171"/>
                    <a:pt x="484" y="183"/>
                  </a:cubicBezTo>
                  <a:cubicBezTo>
                    <a:pt x="484" y="185"/>
                    <a:pt x="484" y="186"/>
                    <a:pt x="484" y="188"/>
                  </a:cubicBezTo>
                  <a:cubicBezTo>
                    <a:pt x="485" y="188"/>
                    <a:pt x="488" y="187"/>
                    <a:pt x="491" y="187"/>
                  </a:cubicBezTo>
                  <a:cubicBezTo>
                    <a:pt x="501" y="187"/>
                    <a:pt x="521" y="195"/>
                    <a:pt x="536" y="195"/>
                  </a:cubicBezTo>
                  <a:cubicBezTo>
                    <a:pt x="559" y="194"/>
                    <a:pt x="557" y="163"/>
                    <a:pt x="580" y="164"/>
                  </a:cubicBezTo>
                  <a:cubicBezTo>
                    <a:pt x="561" y="173"/>
                    <a:pt x="581" y="203"/>
                    <a:pt x="548" y="206"/>
                  </a:cubicBezTo>
                  <a:cubicBezTo>
                    <a:pt x="531" y="207"/>
                    <a:pt x="506" y="193"/>
                    <a:pt x="492" y="193"/>
                  </a:cubicBezTo>
                  <a:cubicBezTo>
                    <a:pt x="489" y="193"/>
                    <a:pt x="487" y="194"/>
                    <a:pt x="486" y="194"/>
                  </a:cubicBezTo>
                  <a:cubicBezTo>
                    <a:pt x="491" y="207"/>
                    <a:pt x="511" y="212"/>
                    <a:pt x="516" y="201"/>
                  </a:cubicBezTo>
                  <a:cubicBezTo>
                    <a:pt x="519" y="203"/>
                    <a:pt x="518" y="207"/>
                    <a:pt x="518" y="207"/>
                  </a:cubicBezTo>
                  <a:cubicBezTo>
                    <a:pt x="522" y="208"/>
                    <a:pt x="527" y="208"/>
                    <a:pt x="527" y="216"/>
                  </a:cubicBezTo>
                  <a:cubicBezTo>
                    <a:pt x="527" y="224"/>
                    <a:pt x="521" y="228"/>
                    <a:pt x="521" y="228"/>
                  </a:cubicBezTo>
                  <a:cubicBezTo>
                    <a:pt x="521" y="232"/>
                    <a:pt x="514" y="239"/>
                    <a:pt x="509" y="239"/>
                  </a:cubicBezTo>
                  <a:cubicBezTo>
                    <a:pt x="512" y="234"/>
                    <a:pt x="512" y="224"/>
                    <a:pt x="492" y="224"/>
                  </a:cubicBezTo>
                  <a:cubicBezTo>
                    <a:pt x="471" y="224"/>
                    <a:pt x="477" y="243"/>
                    <a:pt x="486" y="246"/>
                  </a:cubicBezTo>
                  <a:cubicBezTo>
                    <a:pt x="515" y="255"/>
                    <a:pt x="517" y="267"/>
                    <a:pt x="530" y="273"/>
                  </a:cubicBezTo>
                  <a:cubicBezTo>
                    <a:pt x="530" y="277"/>
                    <a:pt x="515" y="273"/>
                    <a:pt x="515" y="276"/>
                  </a:cubicBezTo>
                  <a:cubicBezTo>
                    <a:pt x="515" y="279"/>
                    <a:pt x="520" y="281"/>
                    <a:pt x="528" y="281"/>
                  </a:cubicBezTo>
                  <a:cubicBezTo>
                    <a:pt x="540" y="281"/>
                    <a:pt x="563" y="265"/>
                    <a:pt x="563" y="238"/>
                  </a:cubicBezTo>
                  <a:cubicBezTo>
                    <a:pt x="557" y="226"/>
                    <a:pt x="567" y="207"/>
                    <a:pt x="585" y="210"/>
                  </a:cubicBezTo>
                  <a:cubicBezTo>
                    <a:pt x="590" y="196"/>
                    <a:pt x="602" y="199"/>
                    <a:pt x="602" y="199"/>
                  </a:cubicBezTo>
                  <a:cubicBezTo>
                    <a:pt x="602" y="199"/>
                    <a:pt x="595" y="204"/>
                    <a:pt x="596" y="211"/>
                  </a:cubicBezTo>
                  <a:cubicBezTo>
                    <a:pt x="612" y="209"/>
                    <a:pt x="616" y="220"/>
                    <a:pt x="616" y="220"/>
                  </a:cubicBezTo>
                  <a:cubicBezTo>
                    <a:pt x="616" y="220"/>
                    <a:pt x="632" y="220"/>
                    <a:pt x="632" y="231"/>
                  </a:cubicBezTo>
                  <a:cubicBezTo>
                    <a:pt x="629" y="228"/>
                    <a:pt x="621" y="228"/>
                    <a:pt x="619" y="230"/>
                  </a:cubicBezTo>
                  <a:cubicBezTo>
                    <a:pt x="619" y="234"/>
                    <a:pt x="618" y="238"/>
                    <a:pt x="616" y="239"/>
                  </a:cubicBezTo>
                  <a:cubicBezTo>
                    <a:pt x="618" y="242"/>
                    <a:pt x="618" y="245"/>
                    <a:pt x="618" y="249"/>
                  </a:cubicBezTo>
                  <a:cubicBezTo>
                    <a:pt x="629" y="256"/>
                    <a:pt x="620" y="268"/>
                    <a:pt x="620" y="268"/>
                  </a:cubicBezTo>
                  <a:cubicBezTo>
                    <a:pt x="620" y="268"/>
                    <a:pt x="619" y="259"/>
                    <a:pt x="614" y="260"/>
                  </a:cubicBezTo>
                  <a:cubicBezTo>
                    <a:pt x="613" y="264"/>
                    <a:pt x="605" y="269"/>
                    <a:pt x="599" y="268"/>
                  </a:cubicBezTo>
                  <a:cubicBezTo>
                    <a:pt x="595" y="279"/>
                    <a:pt x="587" y="285"/>
                    <a:pt x="582" y="292"/>
                  </a:cubicBezTo>
                  <a:cubicBezTo>
                    <a:pt x="591" y="295"/>
                    <a:pt x="590" y="297"/>
                    <a:pt x="598" y="300"/>
                  </a:cubicBezTo>
                  <a:cubicBezTo>
                    <a:pt x="590" y="306"/>
                    <a:pt x="573" y="309"/>
                    <a:pt x="573" y="309"/>
                  </a:cubicBezTo>
                  <a:cubicBezTo>
                    <a:pt x="573" y="309"/>
                    <a:pt x="576" y="313"/>
                    <a:pt x="584" y="316"/>
                  </a:cubicBezTo>
                  <a:cubicBezTo>
                    <a:pt x="574" y="326"/>
                    <a:pt x="552" y="322"/>
                    <a:pt x="552" y="322"/>
                  </a:cubicBezTo>
                  <a:cubicBezTo>
                    <a:pt x="552" y="322"/>
                    <a:pt x="553" y="326"/>
                    <a:pt x="561" y="333"/>
                  </a:cubicBezTo>
                  <a:cubicBezTo>
                    <a:pt x="547" y="335"/>
                    <a:pt x="526" y="330"/>
                    <a:pt x="515" y="330"/>
                  </a:cubicBezTo>
                  <a:cubicBezTo>
                    <a:pt x="499" y="330"/>
                    <a:pt x="499" y="347"/>
                    <a:pt x="514" y="347"/>
                  </a:cubicBezTo>
                  <a:cubicBezTo>
                    <a:pt x="534" y="347"/>
                    <a:pt x="567" y="334"/>
                    <a:pt x="583" y="334"/>
                  </a:cubicBezTo>
                  <a:cubicBezTo>
                    <a:pt x="592" y="334"/>
                    <a:pt x="597" y="335"/>
                    <a:pt x="602" y="338"/>
                  </a:cubicBezTo>
                  <a:cubicBezTo>
                    <a:pt x="616" y="337"/>
                    <a:pt x="620" y="346"/>
                    <a:pt x="621" y="351"/>
                  </a:cubicBezTo>
                  <a:cubicBezTo>
                    <a:pt x="634" y="360"/>
                    <a:pt x="627" y="370"/>
                    <a:pt x="627" y="370"/>
                  </a:cubicBezTo>
                  <a:close/>
                  <a:moveTo>
                    <a:pt x="120" y="86"/>
                  </a:moveTo>
                  <a:cubicBezTo>
                    <a:pt x="120" y="130"/>
                    <a:pt x="156" y="157"/>
                    <a:pt x="156" y="157"/>
                  </a:cubicBezTo>
                  <a:cubicBezTo>
                    <a:pt x="156" y="157"/>
                    <a:pt x="209" y="130"/>
                    <a:pt x="215" y="86"/>
                  </a:cubicBezTo>
                  <a:cubicBezTo>
                    <a:pt x="220" y="44"/>
                    <a:pt x="187" y="34"/>
                    <a:pt x="171" y="34"/>
                  </a:cubicBezTo>
                  <a:cubicBezTo>
                    <a:pt x="138" y="35"/>
                    <a:pt x="120" y="58"/>
                    <a:pt x="120" y="86"/>
                  </a:cubicBezTo>
                  <a:close/>
                  <a:moveTo>
                    <a:pt x="488" y="150"/>
                  </a:moveTo>
                  <a:cubicBezTo>
                    <a:pt x="493" y="148"/>
                    <a:pt x="486" y="146"/>
                    <a:pt x="489" y="141"/>
                  </a:cubicBezTo>
                  <a:cubicBezTo>
                    <a:pt x="492" y="137"/>
                    <a:pt x="497" y="137"/>
                    <a:pt x="497" y="135"/>
                  </a:cubicBezTo>
                  <a:cubicBezTo>
                    <a:pt x="488" y="133"/>
                    <a:pt x="476" y="135"/>
                    <a:pt x="465" y="143"/>
                  </a:cubicBezTo>
                  <a:cubicBezTo>
                    <a:pt x="476" y="146"/>
                    <a:pt x="483" y="152"/>
                    <a:pt x="488" y="150"/>
                  </a:cubicBezTo>
                  <a:close/>
                  <a:moveTo>
                    <a:pt x="528" y="148"/>
                  </a:moveTo>
                  <a:cubicBezTo>
                    <a:pt x="526" y="148"/>
                    <a:pt x="525" y="150"/>
                    <a:pt x="525" y="152"/>
                  </a:cubicBezTo>
                  <a:cubicBezTo>
                    <a:pt x="525" y="158"/>
                    <a:pt x="537" y="160"/>
                    <a:pt x="537" y="157"/>
                  </a:cubicBezTo>
                  <a:cubicBezTo>
                    <a:pt x="537" y="156"/>
                    <a:pt x="535" y="155"/>
                    <a:pt x="532" y="152"/>
                  </a:cubicBezTo>
                  <a:cubicBezTo>
                    <a:pt x="530" y="150"/>
                    <a:pt x="530" y="148"/>
                    <a:pt x="528" y="148"/>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033" name="Freeform 12"/>
            <p:cNvSpPr>
              <a:spLocks noChangeAspect="1"/>
            </p:cNvSpPr>
            <p:nvPr/>
          </p:nvSpPr>
          <p:spPr bwMode="auto">
            <a:xfrm>
              <a:off x="1610" y="2843"/>
              <a:ext cx="432" cy="548"/>
            </a:xfrm>
            <a:custGeom>
              <a:avLst/>
              <a:gdLst>
                <a:gd name="T0" fmla="*/ 502 w 322"/>
                <a:gd name="T1" fmla="*/ 202 h 409"/>
                <a:gd name="T2" fmla="*/ 341 w 322"/>
                <a:gd name="T3" fmla="*/ 121 h 409"/>
                <a:gd name="T4" fmla="*/ 152 w 322"/>
                <a:gd name="T5" fmla="*/ 371 h 409"/>
                <a:gd name="T6" fmla="*/ 330 w 322"/>
                <a:gd name="T7" fmla="*/ 612 h 409"/>
                <a:gd name="T8" fmla="*/ 494 w 322"/>
                <a:gd name="T9" fmla="*/ 528 h 409"/>
                <a:gd name="T10" fmla="*/ 573 w 322"/>
                <a:gd name="T11" fmla="*/ 612 h 409"/>
                <a:gd name="T12" fmla="*/ 311 w 322"/>
                <a:gd name="T13" fmla="*/ 734 h 409"/>
                <a:gd name="T14" fmla="*/ 0 w 322"/>
                <a:gd name="T15" fmla="*/ 368 h 409"/>
                <a:gd name="T16" fmla="*/ 337 w 322"/>
                <a:gd name="T17" fmla="*/ 0 h 409"/>
                <a:gd name="T18" fmla="*/ 580 w 322"/>
                <a:gd name="T19" fmla="*/ 113 h 409"/>
                <a:gd name="T20" fmla="*/ 502 w 322"/>
                <a:gd name="T21" fmla="*/ 202 h 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2" h="409">
                  <a:moveTo>
                    <a:pt x="279" y="113"/>
                  </a:moveTo>
                  <a:cubicBezTo>
                    <a:pt x="241" y="76"/>
                    <a:pt x="224" y="67"/>
                    <a:pt x="189" y="67"/>
                  </a:cubicBezTo>
                  <a:cubicBezTo>
                    <a:pt x="126" y="67"/>
                    <a:pt x="84" y="116"/>
                    <a:pt x="84" y="207"/>
                  </a:cubicBezTo>
                  <a:cubicBezTo>
                    <a:pt x="84" y="294"/>
                    <a:pt x="124" y="341"/>
                    <a:pt x="183" y="341"/>
                  </a:cubicBezTo>
                  <a:cubicBezTo>
                    <a:pt x="216" y="341"/>
                    <a:pt x="241" y="328"/>
                    <a:pt x="274" y="294"/>
                  </a:cubicBezTo>
                  <a:cubicBezTo>
                    <a:pt x="318" y="341"/>
                    <a:pt x="318" y="341"/>
                    <a:pt x="318" y="341"/>
                  </a:cubicBezTo>
                  <a:cubicBezTo>
                    <a:pt x="278" y="389"/>
                    <a:pt x="235" y="409"/>
                    <a:pt x="173" y="409"/>
                  </a:cubicBezTo>
                  <a:cubicBezTo>
                    <a:pt x="66" y="409"/>
                    <a:pt x="0" y="338"/>
                    <a:pt x="0" y="205"/>
                  </a:cubicBezTo>
                  <a:cubicBezTo>
                    <a:pt x="0" y="75"/>
                    <a:pt x="74" y="0"/>
                    <a:pt x="187" y="0"/>
                  </a:cubicBezTo>
                  <a:cubicBezTo>
                    <a:pt x="247" y="0"/>
                    <a:pt x="282" y="17"/>
                    <a:pt x="322" y="63"/>
                  </a:cubicBezTo>
                  <a:lnTo>
                    <a:pt x="279"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034" name="Freeform 13"/>
            <p:cNvSpPr>
              <a:spLocks noChangeAspect="1" noEditPoints="1"/>
            </p:cNvSpPr>
            <p:nvPr/>
          </p:nvSpPr>
          <p:spPr bwMode="auto">
            <a:xfrm>
              <a:off x="2097" y="2843"/>
              <a:ext cx="101" cy="537"/>
            </a:xfrm>
            <a:custGeom>
              <a:avLst/>
              <a:gdLst>
                <a:gd name="T0" fmla="*/ 0 w 179"/>
                <a:gd name="T1" fmla="*/ 52 h 947"/>
                <a:gd name="T2" fmla="*/ 0 w 179"/>
                <a:gd name="T3" fmla="*/ 0 h 947"/>
                <a:gd name="T4" fmla="*/ 57 w 179"/>
                <a:gd name="T5" fmla="*/ 0 h 947"/>
                <a:gd name="T6" fmla="*/ 57 w 179"/>
                <a:gd name="T7" fmla="*/ 52 h 947"/>
                <a:gd name="T8" fmla="*/ 0 w 179"/>
                <a:gd name="T9" fmla="*/ 52 h 947"/>
                <a:gd name="T10" fmla="*/ 1 w 179"/>
                <a:gd name="T11" fmla="*/ 305 h 947"/>
                <a:gd name="T12" fmla="*/ 1 w 179"/>
                <a:gd name="T13" fmla="*/ 73 h 947"/>
                <a:gd name="T14" fmla="*/ 56 w 179"/>
                <a:gd name="T15" fmla="*/ 73 h 947"/>
                <a:gd name="T16" fmla="*/ 56 w 179"/>
                <a:gd name="T17" fmla="*/ 305 h 947"/>
                <a:gd name="T18" fmla="*/ 1 w 179"/>
                <a:gd name="T19" fmla="*/ 305 h 9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9" h="947">
                  <a:moveTo>
                    <a:pt x="0" y="163"/>
                  </a:moveTo>
                  <a:lnTo>
                    <a:pt x="0" y="0"/>
                  </a:lnTo>
                  <a:lnTo>
                    <a:pt x="179" y="0"/>
                  </a:lnTo>
                  <a:lnTo>
                    <a:pt x="179" y="163"/>
                  </a:lnTo>
                  <a:lnTo>
                    <a:pt x="0" y="163"/>
                  </a:lnTo>
                  <a:close/>
                  <a:moveTo>
                    <a:pt x="2" y="947"/>
                  </a:moveTo>
                  <a:lnTo>
                    <a:pt x="2" y="227"/>
                  </a:lnTo>
                  <a:lnTo>
                    <a:pt x="175" y="227"/>
                  </a:lnTo>
                  <a:lnTo>
                    <a:pt x="175" y="947"/>
                  </a:lnTo>
                  <a:lnTo>
                    <a:pt x="2" y="9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035" name="Freeform 14"/>
            <p:cNvSpPr>
              <a:spLocks noChangeAspect="1"/>
            </p:cNvSpPr>
            <p:nvPr/>
          </p:nvSpPr>
          <p:spPr bwMode="auto">
            <a:xfrm>
              <a:off x="2238" y="2843"/>
              <a:ext cx="270" cy="545"/>
            </a:xfrm>
            <a:custGeom>
              <a:avLst/>
              <a:gdLst>
                <a:gd name="T0" fmla="*/ 216 w 201"/>
                <a:gd name="T1" fmla="*/ 730 h 407"/>
                <a:gd name="T2" fmla="*/ 70 w 201"/>
                <a:gd name="T3" fmla="*/ 587 h 407"/>
                <a:gd name="T4" fmla="*/ 70 w 201"/>
                <a:gd name="T5" fmla="*/ 279 h 407"/>
                <a:gd name="T6" fmla="*/ 0 w 201"/>
                <a:gd name="T7" fmla="*/ 279 h 407"/>
                <a:gd name="T8" fmla="*/ 0 w 201"/>
                <a:gd name="T9" fmla="*/ 173 h 407"/>
                <a:gd name="T10" fmla="*/ 73 w 201"/>
                <a:gd name="T11" fmla="*/ 173 h 407"/>
                <a:gd name="T12" fmla="*/ 75 w 201"/>
                <a:gd name="T13" fmla="*/ 27 h 407"/>
                <a:gd name="T14" fmla="*/ 206 w 201"/>
                <a:gd name="T15" fmla="*/ 0 h 407"/>
                <a:gd name="T16" fmla="*/ 206 w 201"/>
                <a:gd name="T17" fmla="*/ 173 h 407"/>
                <a:gd name="T18" fmla="*/ 316 w 201"/>
                <a:gd name="T19" fmla="*/ 173 h 407"/>
                <a:gd name="T20" fmla="*/ 316 w 201"/>
                <a:gd name="T21" fmla="*/ 279 h 407"/>
                <a:gd name="T22" fmla="*/ 206 w 201"/>
                <a:gd name="T23" fmla="*/ 279 h 407"/>
                <a:gd name="T24" fmla="*/ 206 w 201"/>
                <a:gd name="T25" fmla="*/ 541 h 407"/>
                <a:gd name="T26" fmla="*/ 207 w 201"/>
                <a:gd name="T27" fmla="*/ 587 h 407"/>
                <a:gd name="T28" fmla="*/ 253 w 201"/>
                <a:gd name="T29" fmla="*/ 619 h 407"/>
                <a:gd name="T30" fmla="*/ 330 w 201"/>
                <a:gd name="T31" fmla="*/ 585 h 407"/>
                <a:gd name="T32" fmla="*/ 363 w 201"/>
                <a:gd name="T33" fmla="*/ 678 h 407"/>
                <a:gd name="T34" fmla="*/ 216 w 201"/>
                <a:gd name="T35" fmla="*/ 730 h 4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1" h="407">
                  <a:moveTo>
                    <a:pt x="120" y="407"/>
                  </a:moveTo>
                  <a:cubicBezTo>
                    <a:pt x="64" y="407"/>
                    <a:pt x="39" y="382"/>
                    <a:pt x="39" y="327"/>
                  </a:cubicBezTo>
                  <a:cubicBezTo>
                    <a:pt x="39" y="155"/>
                    <a:pt x="39" y="155"/>
                    <a:pt x="39" y="155"/>
                  </a:cubicBezTo>
                  <a:cubicBezTo>
                    <a:pt x="0" y="155"/>
                    <a:pt x="0" y="155"/>
                    <a:pt x="0" y="155"/>
                  </a:cubicBezTo>
                  <a:cubicBezTo>
                    <a:pt x="0" y="96"/>
                    <a:pt x="0" y="96"/>
                    <a:pt x="0" y="96"/>
                  </a:cubicBezTo>
                  <a:cubicBezTo>
                    <a:pt x="40" y="96"/>
                    <a:pt x="40" y="96"/>
                    <a:pt x="40" y="96"/>
                  </a:cubicBezTo>
                  <a:cubicBezTo>
                    <a:pt x="42" y="15"/>
                    <a:pt x="42" y="15"/>
                    <a:pt x="42" y="15"/>
                  </a:cubicBezTo>
                  <a:cubicBezTo>
                    <a:pt x="114" y="0"/>
                    <a:pt x="114" y="0"/>
                    <a:pt x="114" y="0"/>
                  </a:cubicBezTo>
                  <a:cubicBezTo>
                    <a:pt x="114" y="96"/>
                    <a:pt x="114" y="96"/>
                    <a:pt x="114" y="96"/>
                  </a:cubicBezTo>
                  <a:cubicBezTo>
                    <a:pt x="175" y="96"/>
                    <a:pt x="175" y="96"/>
                    <a:pt x="175" y="96"/>
                  </a:cubicBezTo>
                  <a:cubicBezTo>
                    <a:pt x="175" y="155"/>
                    <a:pt x="175" y="155"/>
                    <a:pt x="175" y="155"/>
                  </a:cubicBezTo>
                  <a:cubicBezTo>
                    <a:pt x="114" y="155"/>
                    <a:pt x="114" y="155"/>
                    <a:pt x="114" y="155"/>
                  </a:cubicBezTo>
                  <a:cubicBezTo>
                    <a:pt x="114" y="302"/>
                    <a:pt x="114" y="302"/>
                    <a:pt x="114" y="302"/>
                  </a:cubicBezTo>
                  <a:cubicBezTo>
                    <a:pt x="114" y="316"/>
                    <a:pt x="114" y="321"/>
                    <a:pt x="115" y="327"/>
                  </a:cubicBezTo>
                  <a:cubicBezTo>
                    <a:pt x="118" y="338"/>
                    <a:pt x="128" y="345"/>
                    <a:pt x="140" y="345"/>
                  </a:cubicBezTo>
                  <a:cubicBezTo>
                    <a:pt x="152" y="345"/>
                    <a:pt x="160" y="342"/>
                    <a:pt x="183" y="326"/>
                  </a:cubicBezTo>
                  <a:cubicBezTo>
                    <a:pt x="201" y="378"/>
                    <a:pt x="201" y="378"/>
                    <a:pt x="201" y="378"/>
                  </a:cubicBezTo>
                  <a:cubicBezTo>
                    <a:pt x="173" y="399"/>
                    <a:pt x="152" y="407"/>
                    <a:pt x="120" y="4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036" name="Freeform 15"/>
            <p:cNvSpPr>
              <a:spLocks noChangeAspect="1"/>
            </p:cNvSpPr>
            <p:nvPr/>
          </p:nvSpPr>
          <p:spPr bwMode="auto">
            <a:xfrm>
              <a:off x="2499" y="2972"/>
              <a:ext cx="401" cy="579"/>
            </a:xfrm>
            <a:custGeom>
              <a:avLst/>
              <a:gdLst>
                <a:gd name="T0" fmla="*/ 211 w 300"/>
                <a:gd name="T1" fmla="*/ 774 h 433"/>
                <a:gd name="T2" fmla="*/ 75 w 300"/>
                <a:gd name="T3" fmla="*/ 774 h 433"/>
                <a:gd name="T4" fmla="*/ 182 w 300"/>
                <a:gd name="T5" fmla="*/ 535 h 433"/>
                <a:gd name="T6" fmla="*/ 0 w 300"/>
                <a:gd name="T7" fmla="*/ 0 h 433"/>
                <a:gd name="T8" fmla="*/ 147 w 300"/>
                <a:gd name="T9" fmla="*/ 0 h 433"/>
                <a:gd name="T10" fmla="*/ 230 w 300"/>
                <a:gd name="T11" fmla="*/ 302 h 433"/>
                <a:gd name="T12" fmla="*/ 249 w 300"/>
                <a:gd name="T13" fmla="*/ 376 h 433"/>
                <a:gd name="T14" fmla="*/ 270 w 300"/>
                <a:gd name="T15" fmla="*/ 322 h 433"/>
                <a:gd name="T16" fmla="*/ 394 w 300"/>
                <a:gd name="T17" fmla="*/ 0 h 433"/>
                <a:gd name="T18" fmla="*/ 536 w 300"/>
                <a:gd name="T19" fmla="*/ 0 h 433"/>
                <a:gd name="T20" fmla="*/ 211 w 300"/>
                <a:gd name="T21" fmla="*/ 774 h 4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0" h="433">
                  <a:moveTo>
                    <a:pt x="118" y="433"/>
                  </a:moveTo>
                  <a:cubicBezTo>
                    <a:pt x="42" y="433"/>
                    <a:pt x="42" y="433"/>
                    <a:pt x="42" y="433"/>
                  </a:cubicBezTo>
                  <a:cubicBezTo>
                    <a:pt x="75" y="365"/>
                    <a:pt x="96" y="314"/>
                    <a:pt x="102" y="299"/>
                  </a:cubicBezTo>
                  <a:cubicBezTo>
                    <a:pt x="0" y="0"/>
                    <a:pt x="0" y="0"/>
                    <a:pt x="0" y="0"/>
                  </a:cubicBezTo>
                  <a:cubicBezTo>
                    <a:pt x="82" y="0"/>
                    <a:pt x="82" y="0"/>
                    <a:pt x="82" y="0"/>
                  </a:cubicBezTo>
                  <a:cubicBezTo>
                    <a:pt x="82" y="0"/>
                    <a:pt x="125" y="153"/>
                    <a:pt x="129" y="169"/>
                  </a:cubicBezTo>
                  <a:cubicBezTo>
                    <a:pt x="134" y="186"/>
                    <a:pt x="139" y="210"/>
                    <a:pt x="139" y="210"/>
                  </a:cubicBezTo>
                  <a:cubicBezTo>
                    <a:pt x="144" y="195"/>
                    <a:pt x="144" y="198"/>
                    <a:pt x="151" y="180"/>
                  </a:cubicBezTo>
                  <a:cubicBezTo>
                    <a:pt x="175" y="116"/>
                    <a:pt x="221" y="0"/>
                    <a:pt x="221" y="0"/>
                  </a:cubicBezTo>
                  <a:cubicBezTo>
                    <a:pt x="300" y="0"/>
                    <a:pt x="300" y="0"/>
                    <a:pt x="300" y="0"/>
                  </a:cubicBezTo>
                  <a:lnTo>
                    <a:pt x="118" y="4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037" name="Freeform 16"/>
            <p:cNvSpPr>
              <a:spLocks noChangeAspect="1" noEditPoints="1"/>
            </p:cNvSpPr>
            <p:nvPr/>
          </p:nvSpPr>
          <p:spPr bwMode="auto">
            <a:xfrm>
              <a:off x="2883" y="3604"/>
              <a:ext cx="393" cy="550"/>
            </a:xfrm>
            <a:custGeom>
              <a:avLst/>
              <a:gdLst>
                <a:gd name="T0" fmla="*/ 397 w 293"/>
                <a:gd name="T1" fmla="*/ 725 h 411"/>
                <a:gd name="T2" fmla="*/ 392 w 293"/>
                <a:gd name="T3" fmla="*/ 634 h 411"/>
                <a:gd name="T4" fmla="*/ 207 w 293"/>
                <a:gd name="T5" fmla="*/ 736 h 411"/>
                <a:gd name="T6" fmla="*/ 0 w 293"/>
                <a:gd name="T7" fmla="*/ 454 h 411"/>
                <a:gd name="T8" fmla="*/ 233 w 293"/>
                <a:gd name="T9" fmla="*/ 159 h 411"/>
                <a:gd name="T10" fmla="*/ 385 w 293"/>
                <a:gd name="T11" fmla="*/ 226 h 411"/>
                <a:gd name="T12" fmla="*/ 384 w 293"/>
                <a:gd name="T13" fmla="*/ 159 h 411"/>
                <a:gd name="T14" fmla="*/ 384 w 293"/>
                <a:gd name="T15" fmla="*/ 0 h 411"/>
                <a:gd name="T16" fmla="*/ 520 w 293"/>
                <a:gd name="T17" fmla="*/ 0 h 411"/>
                <a:gd name="T18" fmla="*/ 520 w 293"/>
                <a:gd name="T19" fmla="*/ 624 h 411"/>
                <a:gd name="T20" fmla="*/ 522 w 293"/>
                <a:gd name="T21" fmla="*/ 661 h 411"/>
                <a:gd name="T22" fmla="*/ 527 w 293"/>
                <a:gd name="T23" fmla="*/ 725 h 411"/>
                <a:gd name="T24" fmla="*/ 397 w 293"/>
                <a:gd name="T25" fmla="*/ 725 h 411"/>
                <a:gd name="T26" fmla="*/ 380 w 293"/>
                <a:gd name="T27" fmla="*/ 361 h 411"/>
                <a:gd name="T28" fmla="*/ 264 w 293"/>
                <a:gd name="T29" fmla="*/ 265 h 411"/>
                <a:gd name="T30" fmla="*/ 137 w 293"/>
                <a:gd name="T31" fmla="*/ 446 h 411"/>
                <a:gd name="T32" fmla="*/ 239 w 293"/>
                <a:gd name="T33" fmla="*/ 621 h 411"/>
                <a:gd name="T34" fmla="*/ 351 w 293"/>
                <a:gd name="T35" fmla="*/ 559 h 411"/>
                <a:gd name="T36" fmla="*/ 389 w 293"/>
                <a:gd name="T37" fmla="*/ 432 h 411"/>
                <a:gd name="T38" fmla="*/ 380 w 293"/>
                <a:gd name="T39" fmla="*/ 361 h 4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3" h="411">
                  <a:moveTo>
                    <a:pt x="221" y="405"/>
                  </a:moveTo>
                  <a:cubicBezTo>
                    <a:pt x="219" y="388"/>
                    <a:pt x="219" y="384"/>
                    <a:pt x="218" y="354"/>
                  </a:cubicBezTo>
                  <a:cubicBezTo>
                    <a:pt x="188" y="396"/>
                    <a:pt x="160" y="411"/>
                    <a:pt x="115" y="411"/>
                  </a:cubicBezTo>
                  <a:cubicBezTo>
                    <a:pt x="41" y="411"/>
                    <a:pt x="0" y="355"/>
                    <a:pt x="0" y="253"/>
                  </a:cubicBezTo>
                  <a:cubicBezTo>
                    <a:pt x="0" y="148"/>
                    <a:pt x="47" y="89"/>
                    <a:pt x="130" y="89"/>
                  </a:cubicBezTo>
                  <a:cubicBezTo>
                    <a:pt x="169" y="89"/>
                    <a:pt x="195" y="100"/>
                    <a:pt x="214" y="126"/>
                  </a:cubicBezTo>
                  <a:cubicBezTo>
                    <a:pt x="213" y="110"/>
                    <a:pt x="213" y="105"/>
                    <a:pt x="213" y="89"/>
                  </a:cubicBezTo>
                  <a:cubicBezTo>
                    <a:pt x="213" y="0"/>
                    <a:pt x="213" y="0"/>
                    <a:pt x="213" y="0"/>
                  </a:cubicBezTo>
                  <a:cubicBezTo>
                    <a:pt x="289" y="0"/>
                    <a:pt x="289" y="0"/>
                    <a:pt x="289" y="0"/>
                  </a:cubicBezTo>
                  <a:cubicBezTo>
                    <a:pt x="289" y="348"/>
                    <a:pt x="289" y="348"/>
                    <a:pt x="289" y="348"/>
                  </a:cubicBezTo>
                  <a:cubicBezTo>
                    <a:pt x="289" y="353"/>
                    <a:pt x="289" y="360"/>
                    <a:pt x="290" y="369"/>
                  </a:cubicBezTo>
                  <a:cubicBezTo>
                    <a:pt x="290" y="385"/>
                    <a:pt x="291" y="390"/>
                    <a:pt x="293" y="405"/>
                  </a:cubicBezTo>
                  <a:lnTo>
                    <a:pt x="221" y="405"/>
                  </a:lnTo>
                  <a:close/>
                  <a:moveTo>
                    <a:pt x="211" y="202"/>
                  </a:moveTo>
                  <a:cubicBezTo>
                    <a:pt x="202" y="169"/>
                    <a:pt x="177" y="148"/>
                    <a:pt x="147" y="148"/>
                  </a:cubicBezTo>
                  <a:cubicBezTo>
                    <a:pt x="104" y="148"/>
                    <a:pt x="76" y="184"/>
                    <a:pt x="76" y="249"/>
                  </a:cubicBezTo>
                  <a:cubicBezTo>
                    <a:pt x="76" y="314"/>
                    <a:pt x="98" y="347"/>
                    <a:pt x="133" y="347"/>
                  </a:cubicBezTo>
                  <a:cubicBezTo>
                    <a:pt x="154" y="347"/>
                    <a:pt x="177" y="334"/>
                    <a:pt x="195" y="312"/>
                  </a:cubicBezTo>
                  <a:cubicBezTo>
                    <a:pt x="204" y="300"/>
                    <a:pt x="216" y="275"/>
                    <a:pt x="216" y="241"/>
                  </a:cubicBezTo>
                  <a:cubicBezTo>
                    <a:pt x="216" y="219"/>
                    <a:pt x="215" y="215"/>
                    <a:pt x="211" y="2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038" name="Freeform 17"/>
            <p:cNvSpPr>
              <a:spLocks noChangeAspect="1"/>
            </p:cNvSpPr>
            <p:nvPr/>
          </p:nvSpPr>
          <p:spPr bwMode="auto">
            <a:xfrm>
              <a:off x="1610" y="3604"/>
              <a:ext cx="450" cy="554"/>
            </a:xfrm>
            <a:custGeom>
              <a:avLst/>
              <a:gdLst>
                <a:gd name="T0" fmla="*/ 525 w 336"/>
                <a:gd name="T1" fmla="*/ 201 h 414"/>
                <a:gd name="T2" fmla="*/ 358 w 336"/>
                <a:gd name="T3" fmla="*/ 118 h 414"/>
                <a:gd name="T4" fmla="*/ 150 w 336"/>
                <a:gd name="T5" fmla="*/ 369 h 414"/>
                <a:gd name="T6" fmla="*/ 355 w 336"/>
                <a:gd name="T7" fmla="*/ 626 h 414"/>
                <a:gd name="T8" fmla="*/ 471 w 336"/>
                <a:gd name="T9" fmla="*/ 597 h 414"/>
                <a:gd name="T10" fmla="*/ 471 w 336"/>
                <a:gd name="T11" fmla="*/ 454 h 414"/>
                <a:gd name="T12" fmla="*/ 471 w 336"/>
                <a:gd name="T13" fmla="*/ 387 h 414"/>
                <a:gd name="T14" fmla="*/ 599 w 336"/>
                <a:gd name="T15" fmla="*/ 387 h 414"/>
                <a:gd name="T16" fmla="*/ 599 w 336"/>
                <a:gd name="T17" fmla="*/ 668 h 414"/>
                <a:gd name="T18" fmla="*/ 339 w 336"/>
                <a:gd name="T19" fmla="*/ 741 h 414"/>
                <a:gd name="T20" fmla="*/ 0 w 336"/>
                <a:gd name="T21" fmla="*/ 372 h 414"/>
                <a:gd name="T22" fmla="*/ 344 w 336"/>
                <a:gd name="T23" fmla="*/ 0 h 414"/>
                <a:gd name="T24" fmla="*/ 603 w 336"/>
                <a:gd name="T25" fmla="*/ 115 h 414"/>
                <a:gd name="T26" fmla="*/ 525 w 336"/>
                <a:gd name="T27" fmla="*/ 201 h 4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6" h="414">
                  <a:moveTo>
                    <a:pt x="293" y="112"/>
                  </a:moveTo>
                  <a:cubicBezTo>
                    <a:pt x="259" y="77"/>
                    <a:pt x="236" y="66"/>
                    <a:pt x="199" y="66"/>
                  </a:cubicBezTo>
                  <a:cubicBezTo>
                    <a:pt x="131" y="66"/>
                    <a:pt x="84" y="116"/>
                    <a:pt x="84" y="206"/>
                  </a:cubicBezTo>
                  <a:cubicBezTo>
                    <a:pt x="84" y="301"/>
                    <a:pt x="128" y="350"/>
                    <a:pt x="198" y="350"/>
                  </a:cubicBezTo>
                  <a:cubicBezTo>
                    <a:pt x="224" y="350"/>
                    <a:pt x="239" y="347"/>
                    <a:pt x="263" y="333"/>
                  </a:cubicBezTo>
                  <a:cubicBezTo>
                    <a:pt x="263" y="253"/>
                    <a:pt x="263" y="253"/>
                    <a:pt x="263" y="253"/>
                  </a:cubicBezTo>
                  <a:cubicBezTo>
                    <a:pt x="263" y="216"/>
                    <a:pt x="263" y="216"/>
                    <a:pt x="263" y="216"/>
                  </a:cubicBezTo>
                  <a:cubicBezTo>
                    <a:pt x="334" y="216"/>
                    <a:pt x="334" y="216"/>
                    <a:pt x="334" y="216"/>
                  </a:cubicBezTo>
                  <a:cubicBezTo>
                    <a:pt x="334" y="373"/>
                    <a:pt x="334" y="373"/>
                    <a:pt x="334" y="373"/>
                  </a:cubicBezTo>
                  <a:cubicBezTo>
                    <a:pt x="284" y="402"/>
                    <a:pt x="242" y="414"/>
                    <a:pt x="189" y="414"/>
                  </a:cubicBezTo>
                  <a:cubicBezTo>
                    <a:pt x="73" y="414"/>
                    <a:pt x="0" y="341"/>
                    <a:pt x="0" y="208"/>
                  </a:cubicBezTo>
                  <a:cubicBezTo>
                    <a:pt x="0" y="78"/>
                    <a:pt x="77" y="0"/>
                    <a:pt x="192" y="0"/>
                  </a:cubicBezTo>
                  <a:cubicBezTo>
                    <a:pt x="254" y="0"/>
                    <a:pt x="298" y="20"/>
                    <a:pt x="336" y="64"/>
                  </a:cubicBezTo>
                  <a:lnTo>
                    <a:pt x="29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039" name="Freeform 18"/>
            <p:cNvSpPr>
              <a:spLocks noChangeAspect="1"/>
            </p:cNvSpPr>
            <p:nvPr/>
          </p:nvSpPr>
          <p:spPr bwMode="auto">
            <a:xfrm>
              <a:off x="2126" y="3735"/>
              <a:ext cx="363" cy="422"/>
            </a:xfrm>
            <a:custGeom>
              <a:avLst/>
              <a:gdLst>
                <a:gd name="T0" fmla="*/ 354 w 271"/>
                <a:gd name="T1" fmla="*/ 551 h 315"/>
                <a:gd name="T2" fmla="*/ 350 w 271"/>
                <a:gd name="T3" fmla="*/ 497 h 315"/>
                <a:gd name="T4" fmla="*/ 350 w 271"/>
                <a:gd name="T5" fmla="*/ 472 h 315"/>
                <a:gd name="T6" fmla="*/ 162 w 271"/>
                <a:gd name="T7" fmla="*/ 565 h 315"/>
                <a:gd name="T8" fmla="*/ 0 w 271"/>
                <a:gd name="T9" fmla="*/ 398 h 315"/>
                <a:gd name="T10" fmla="*/ 0 w 271"/>
                <a:gd name="T11" fmla="*/ 0 h 315"/>
                <a:gd name="T12" fmla="*/ 137 w 271"/>
                <a:gd name="T13" fmla="*/ 0 h 315"/>
                <a:gd name="T14" fmla="*/ 137 w 271"/>
                <a:gd name="T15" fmla="*/ 359 h 315"/>
                <a:gd name="T16" fmla="*/ 200 w 271"/>
                <a:gd name="T17" fmla="*/ 445 h 315"/>
                <a:gd name="T18" fmla="*/ 343 w 271"/>
                <a:gd name="T19" fmla="*/ 279 h 315"/>
                <a:gd name="T20" fmla="*/ 343 w 271"/>
                <a:gd name="T21" fmla="*/ 0 h 315"/>
                <a:gd name="T22" fmla="*/ 480 w 271"/>
                <a:gd name="T23" fmla="*/ 0 h 315"/>
                <a:gd name="T24" fmla="*/ 480 w 271"/>
                <a:gd name="T25" fmla="*/ 443 h 315"/>
                <a:gd name="T26" fmla="*/ 481 w 271"/>
                <a:gd name="T27" fmla="*/ 490 h 315"/>
                <a:gd name="T28" fmla="*/ 486 w 271"/>
                <a:gd name="T29" fmla="*/ 551 h 315"/>
                <a:gd name="T30" fmla="*/ 354 w 271"/>
                <a:gd name="T31" fmla="*/ 551 h 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71" h="315">
                  <a:moveTo>
                    <a:pt x="197" y="307"/>
                  </a:moveTo>
                  <a:cubicBezTo>
                    <a:pt x="196" y="295"/>
                    <a:pt x="196" y="294"/>
                    <a:pt x="195" y="277"/>
                  </a:cubicBezTo>
                  <a:cubicBezTo>
                    <a:pt x="195" y="274"/>
                    <a:pt x="195" y="269"/>
                    <a:pt x="195" y="263"/>
                  </a:cubicBezTo>
                  <a:cubicBezTo>
                    <a:pt x="166" y="297"/>
                    <a:pt x="128" y="315"/>
                    <a:pt x="90" y="315"/>
                  </a:cubicBezTo>
                  <a:cubicBezTo>
                    <a:pt x="35" y="315"/>
                    <a:pt x="0" y="279"/>
                    <a:pt x="0" y="222"/>
                  </a:cubicBezTo>
                  <a:cubicBezTo>
                    <a:pt x="0" y="0"/>
                    <a:pt x="0" y="0"/>
                    <a:pt x="0" y="0"/>
                  </a:cubicBezTo>
                  <a:cubicBezTo>
                    <a:pt x="76" y="0"/>
                    <a:pt x="76" y="0"/>
                    <a:pt x="76" y="0"/>
                  </a:cubicBezTo>
                  <a:cubicBezTo>
                    <a:pt x="76" y="200"/>
                    <a:pt x="76" y="200"/>
                    <a:pt x="76" y="200"/>
                  </a:cubicBezTo>
                  <a:cubicBezTo>
                    <a:pt x="76" y="232"/>
                    <a:pt x="88" y="248"/>
                    <a:pt x="111" y="248"/>
                  </a:cubicBezTo>
                  <a:cubicBezTo>
                    <a:pt x="138" y="249"/>
                    <a:pt x="191" y="210"/>
                    <a:pt x="191" y="155"/>
                  </a:cubicBezTo>
                  <a:cubicBezTo>
                    <a:pt x="191" y="0"/>
                    <a:pt x="191" y="0"/>
                    <a:pt x="191" y="0"/>
                  </a:cubicBezTo>
                  <a:cubicBezTo>
                    <a:pt x="267" y="0"/>
                    <a:pt x="267" y="0"/>
                    <a:pt x="267" y="0"/>
                  </a:cubicBezTo>
                  <a:cubicBezTo>
                    <a:pt x="267" y="247"/>
                    <a:pt x="267" y="247"/>
                    <a:pt x="267" y="247"/>
                  </a:cubicBezTo>
                  <a:cubicBezTo>
                    <a:pt x="267" y="252"/>
                    <a:pt x="268" y="260"/>
                    <a:pt x="268" y="273"/>
                  </a:cubicBezTo>
                  <a:cubicBezTo>
                    <a:pt x="269" y="291"/>
                    <a:pt x="270" y="294"/>
                    <a:pt x="271" y="307"/>
                  </a:cubicBezTo>
                  <a:lnTo>
                    <a:pt x="197"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040" name="Freeform 19"/>
            <p:cNvSpPr>
              <a:spLocks noChangeAspect="1" noEditPoints="1"/>
            </p:cNvSpPr>
            <p:nvPr/>
          </p:nvSpPr>
          <p:spPr bwMode="auto">
            <a:xfrm>
              <a:off x="2551" y="3602"/>
              <a:ext cx="103" cy="544"/>
            </a:xfrm>
            <a:custGeom>
              <a:avLst/>
              <a:gdLst>
                <a:gd name="T0" fmla="*/ 0 w 182"/>
                <a:gd name="T1" fmla="*/ 53 h 959"/>
                <a:gd name="T2" fmla="*/ 0 w 182"/>
                <a:gd name="T3" fmla="*/ 0 h 959"/>
                <a:gd name="T4" fmla="*/ 58 w 182"/>
                <a:gd name="T5" fmla="*/ 0 h 959"/>
                <a:gd name="T6" fmla="*/ 58 w 182"/>
                <a:gd name="T7" fmla="*/ 53 h 959"/>
                <a:gd name="T8" fmla="*/ 0 w 182"/>
                <a:gd name="T9" fmla="*/ 53 h 959"/>
                <a:gd name="T10" fmla="*/ 1 w 182"/>
                <a:gd name="T11" fmla="*/ 309 h 959"/>
                <a:gd name="T12" fmla="*/ 1 w 182"/>
                <a:gd name="T13" fmla="*/ 75 h 959"/>
                <a:gd name="T14" fmla="*/ 57 w 182"/>
                <a:gd name="T15" fmla="*/ 75 h 959"/>
                <a:gd name="T16" fmla="*/ 57 w 182"/>
                <a:gd name="T17" fmla="*/ 309 h 959"/>
                <a:gd name="T18" fmla="*/ 1 w 182"/>
                <a:gd name="T19" fmla="*/ 309 h 9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 h="959">
                  <a:moveTo>
                    <a:pt x="0" y="165"/>
                  </a:moveTo>
                  <a:lnTo>
                    <a:pt x="0" y="0"/>
                  </a:lnTo>
                  <a:lnTo>
                    <a:pt x="182" y="0"/>
                  </a:lnTo>
                  <a:lnTo>
                    <a:pt x="182" y="165"/>
                  </a:lnTo>
                  <a:lnTo>
                    <a:pt x="0" y="165"/>
                  </a:lnTo>
                  <a:close/>
                  <a:moveTo>
                    <a:pt x="2" y="959"/>
                  </a:moveTo>
                  <a:lnTo>
                    <a:pt x="2" y="234"/>
                  </a:lnTo>
                  <a:lnTo>
                    <a:pt x="177" y="234"/>
                  </a:lnTo>
                  <a:lnTo>
                    <a:pt x="177" y="959"/>
                  </a:lnTo>
                  <a:lnTo>
                    <a:pt x="2" y="9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sp>
          <p:nvSpPr>
            <p:cNvPr id="1041" name="Rectangle 20"/>
            <p:cNvSpPr>
              <a:spLocks noChangeAspect="1" noChangeArrowheads="1"/>
            </p:cNvSpPr>
            <p:nvPr/>
          </p:nvSpPr>
          <p:spPr bwMode="auto">
            <a:xfrm>
              <a:off x="2723" y="3602"/>
              <a:ext cx="101" cy="5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dirty="0" smtClean="0">
                <a:solidFill>
                  <a:srgbClr val="000000"/>
                </a:solidFill>
                <a:ea typeface="+mj-ea"/>
                <a:sym typeface="Helvetica"/>
              </a:endParaRPr>
            </a:p>
          </p:txBody>
        </p:sp>
        <p:sp>
          <p:nvSpPr>
            <p:cNvPr id="1042" name="Freeform 21"/>
            <p:cNvSpPr>
              <a:spLocks noChangeAspect="1"/>
            </p:cNvSpPr>
            <p:nvPr/>
          </p:nvSpPr>
          <p:spPr bwMode="auto">
            <a:xfrm>
              <a:off x="3321" y="3724"/>
              <a:ext cx="320" cy="433"/>
            </a:xfrm>
            <a:custGeom>
              <a:avLst/>
              <a:gdLst>
                <a:gd name="T0" fmla="*/ 210 w 239"/>
                <a:gd name="T1" fmla="*/ 580 h 323"/>
                <a:gd name="T2" fmla="*/ 0 w 239"/>
                <a:gd name="T3" fmla="*/ 524 h 323"/>
                <a:gd name="T4" fmla="*/ 43 w 239"/>
                <a:gd name="T5" fmla="*/ 422 h 323"/>
                <a:gd name="T6" fmla="*/ 202 w 239"/>
                <a:gd name="T7" fmla="*/ 476 h 323"/>
                <a:gd name="T8" fmla="*/ 291 w 239"/>
                <a:gd name="T9" fmla="*/ 412 h 323"/>
                <a:gd name="T10" fmla="*/ 202 w 239"/>
                <a:gd name="T11" fmla="*/ 343 h 323"/>
                <a:gd name="T12" fmla="*/ 90 w 239"/>
                <a:gd name="T13" fmla="*/ 315 h 323"/>
                <a:gd name="T14" fmla="*/ 23 w 239"/>
                <a:gd name="T15" fmla="*/ 185 h 323"/>
                <a:gd name="T16" fmla="*/ 238 w 239"/>
                <a:gd name="T17" fmla="*/ 0 h 323"/>
                <a:gd name="T18" fmla="*/ 428 w 239"/>
                <a:gd name="T19" fmla="*/ 47 h 323"/>
                <a:gd name="T20" fmla="*/ 392 w 239"/>
                <a:gd name="T21" fmla="*/ 154 h 323"/>
                <a:gd name="T22" fmla="*/ 244 w 239"/>
                <a:gd name="T23" fmla="*/ 107 h 323"/>
                <a:gd name="T24" fmla="*/ 159 w 239"/>
                <a:gd name="T25" fmla="*/ 170 h 323"/>
                <a:gd name="T26" fmla="*/ 183 w 239"/>
                <a:gd name="T27" fmla="*/ 212 h 323"/>
                <a:gd name="T28" fmla="*/ 212 w 239"/>
                <a:gd name="T29" fmla="*/ 221 h 323"/>
                <a:gd name="T30" fmla="*/ 248 w 239"/>
                <a:gd name="T31" fmla="*/ 227 h 323"/>
                <a:gd name="T32" fmla="*/ 428 w 239"/>
                <a:gd name="T33" fmla="*/ 391 h 323"/>
                <a:gd name="T34" fmla="*/ 210 w 239"/>
                <a:gd name="T35" fmla="*/ 580 h 3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9" h="323">
                  <a:moveTo>
                    <a:pt x="117" y="323"/>
                  </a:moveTo>
                  <a:cubicBezTo>
                    <a:pt x="75" y="323"/>
                    <a:pt x="35" y="313"/>
                    <a:pt x="0" y="292"/>
                  </a:cubicBezTo>
                  <a:cubicBezTo>
                    <a:pt x="24" y="235"/>
                    <a:pt x="24" y="235"/>
                    <a:pt x="24" y="235"/>
                  </a:cubicBezTo>
                  <a:cubicBezTo>
                    <a:pt x="59" y="257"/>
                    <a:pt x="84" y="265"/>
                    <a:pt x="113" y="265"/>
                  </a:cubicBezTo>
                  <a:cubicBezTo>
                    <a:pt x="144" y="265"/>
                    <a:pt x="162" y="252"/>
                    <a:pt x="162" y="229"/>
                  </a:cubicBezTo>
                  <a:cubicBezTo>
                    <a:pt x="162" y="207"/>
                    <a:pt x="149" y="197"/>
                    <a:pt x="113" y="191"/>
                  </a:cubicBezTo>
                  <a:cubicBezTo>
                    <a:pt x="72" y="186"/>
                    <a:pt x="66" y="184"/>
                    <a:pt x="50" y="175"/>
                  </a:cubicBezTo>
                  <a:cubicBezTo>
                    <a:pt x="27" y="161"/>
                    <a:pt x="13" y="134"/>
                    <a:pt x="13" y="103"/>
                  </a:cubicBezTo>
                  <a:cubicBezTo>
                    <a:pt x="13" y="39"/>
                    <a:pt x="59" y="0"/>
                    <a:pt x="133" y="0"/>
                  </a:cubicBezTo>
                  <a:cubicBezTo>
                    <a:pt x="173" y="0"/>
                    <a:pt x="209" y="8"/>
                    <a:pt x="239" y="26"/>
                  </a:cubicBezTo>
                  <a:cubicBezTo>
                    <a:pt x="219" y="86"/>
                    <a:pt x="219" y="86"/>
                    <a:pt x="219" y="86"/>
                  </a:cubicBezTo>
                  <a:cubicBezTo>
                    <a:pt x="186" y="67"/>
                    <a:pt x="164" y="60"/>
                    <a:pt x="136" y="60"/>
                  </a:cubicBezTo>
                  <a:cubicBezTo>
                    <a:pt x="105" y="60"/>
                    <a:pt x="89" y="72"/>
                    <a:pt x="89" y="95"/>
                  </a:cubicBezTo>
                  <a:cubicBezTo>
                    <a:pt x="89" y="106"/>
                    <a:pt x="94" y="113"/>
                    <a:pt x="102" y="118"/>
                  </a:cubicBezTo>
                  <a:cubicBezTo>
                    <a:pt x="107" y="120"/>
                    <a:pt x="112" y="122"/>
                    <a:pt x="118" y="123"/>
                  </a:cubicBezTo>
                  <a:cubicBezTo>
                    <a:pt x="122" y="124"/>
                    <a:pt x="129" y="125"/>
                    <a:pt x="138" y="126"/>
                  </a:cubicBezTo>
                  <a:cubicBezTo>
                    <a:pt x="209" y="135"/>
                    <a:pt x="239" y="163"/>
                    <a:pt x="239" y="218"/>
                  </a:cubicBezTo>
                  <a:cubicBezTo>
                    <a:pt x="239" y="284"/>
                    <a:pt x="194" y="323"/>
                    <a:pt x="117" y="3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dirty="0" smtClean="0">
                <a:solidFill>
                  <a:srgbClr val="000000"/>
                </a:solidFill>
                <a:latin typeface="Arial" panose="020B0604020202020204" pitchFamily="34" charset="0"/>
                <a:ea typeface="+mj-ea"/>
                <a:sym typeface="Helvetica"/>
              </a:endParaRPr>
            </a:p>
          </p:txBody>
        </p:sp>
      </p:grpSp>
      <p:sp>
        <p:nvSpPr>
          <p:cNvPr id="2" name="Text Box 22"/>
          <p:cNvSpPr txBox="1">
            <a:spLocks noChangeArrowheads="1"/>
          </p:cNvSpPr>
          <p:nvPr userDrawn="1"/>
        </p:nvSpPr>
        <p:spPr bwMode="auto">
          <a:xfrm>
            <a:off x="7555219" y="6564313"/>
            <a:ext cx="153352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base" hangingPunct="1">
              <a:spcBef>
                <a:spcPct val="50000"/>
              </a:spcBef>
              <a:spcAft>
                <a:spcPct val="0"/>
              </a:spcAft>
            </a:pPr>
            <a:fld id="{C6607040-D4E4-4ADD-B613-0174F903ED4F}" type="slidenum">
              <a:rPr lang="en-GB" altLang="en-US" sz="1000" b="1" smtClean="0">
                <a:solidFill>
                  <a:srgbClr val="FF0000"/>
                </a:solidFill>
                <a:ea typeface="+mj-ea"/>
                <a:sym typeface="Helvetica"/>
              </a:rPr>
              <a:pPr algn="r" eaLnBrk="1" fontAlgn="base" hangingPunct="1">
                <a:spcBef>
                  <a:spcPct val="50000"/>
                </a:spcBef>
                <a:spcAft>
                  <a:spcPct val="0"/>
                </a:spcAft>
              </a:pPr>
              <a:t>‹#›</a:t>
            </a:fld>
            <a:endParaRPr lang="en-GB" altLang="en-US" sz="1000" b="1" dirty="0" smtClean="0">
              <a:solidFill>
                <a:srgbClr val="FF0000"/>
              </a:solidFill>
              <a:ea typeface="+mj-ea"/>
              <a:sym typeface="Helvetica"/>
            </a:endParaRPr>
          </a:p>
        </p:txBody>
      </p:sp>
    </p:spTree>
    <p:extLst>
      <p:ext uri="{BB962C8B-B14F-4D97-AF65-F5344CB8AC3E}">
        <p14:creationId xmlns:p14="http://schemas.microsoft.com/office/powerpoint/2010/main" val="190672526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charset="0"/>
        </a:defRPr>
      </a:lvl9pPr>
    </p:titleStyle>
    <p:bodyStyle>
      <a:lvl1pPr marL="342900" indent="-342900" algn="l" rtl="0" eaLnBrk="0" fontAlgn="base" hangingPunct="0">
        <a:spcBef>
          <a:spcPct val="20000"/>
        </a:spcBef>
        <a:spcAft>
          <a:spcPct val="20000"/>
        </a:spcAft>
        <a:defRPr sz="1700">
          <a:solidFill>
            <a:srgbClr val="14A9DE"/>
          </a:solidFill>
          <a:latin typeface="+mn-lt"/>
          <a:ea typeface="+mn-ea"/>
          <a:cs typeface="+mn-cs"/>
        </a:defRPr>
      </a:lvl1pPr>
      <a:lvl2pPr marL="1588" indent="455613" algn="l" rtl="0" eaLnBrk="0" fontAlgn="base" hangingPunct="0">
        <a:spcBef>
          <a:spcPct val="20000"/>
        </a:spcBef>
        <a:spcAft>
          <a:spcPct val="0"/>
        </a:spcAft>
        <a:buClr>
          <a:srgbClr val="FF0000"/>
        </a:buClr>
        <a:defRPr sz="1700">
          <a:solidFill>
            <a:srgbClr val="14A9DE"/>
          </a:solidFill>
          <a:latin typeface="Arial" charset="0"/>
          <a:cs typeface="+mn-cs"/>
        </a:defRPr>
      </a:lvl2pPr>
      <a:lvl3pPr marL="198438" indent="-195263" algn="l" rtl="0" eaLnBrk="0" fontAlgn="base" hangingPunct="0">
        <a:spcBef>
          <a:spcPct val="20000"/>
        </a:spcBef>
        <a:spcAft>
          <a:spcPct val="0"/>
        </a:spcAft>
        <a:buClr>
          <a:srgbClr val="FF0000"/>
        </a:buClr>
        <a:buChar char="•"/>
        <a:defRPr sz="1700">
          <a:solidFill>
            <a:srgbClr val="726964"/>
          </a:solidFill>
          <a:latin typeface="Arial" charset="0"/>
          <a:cs typeface="+mn-cs"/>
        </a:defRPr>
      </a:lvl3pPr>
      <a:lvl4pPr marL="363538" indent="-163513" algn="l" rtl="0" eaLnBrk="0" fontAlgn="base" hangingPunct="0">
        <a:spcBef>
          <a:spcPct val="20000"/>
        </a:spcBef>
        <a:spcAft>
          <a:spcPct val="0"/>
        </a:spcAft>
        <a:buClr>
          <a:srgbClr val="FF0000"/>
        </a:buClr>
        <a:buChar char="•"/>
        <a:defRPr sz="1700">
          <a:solidFill>
            <a:srgbClr val="726964"/>
          </a:solidFill>
          <a:latin typeface="Arial" charset="0"/>
          <a:cs typeface="+mn-cs"/>
        </a:defRPr>
      </a:lvl4pPr>
      <a:lvl5pPr marL="550863" indent="-185738" algn="l" rtl="0" eaLnBrk="0" fontAlgn="base" hangingPunct="0">
        <a:spcBef>
          <a:spcPct val="20000"/>
        </a:spcBef>
        <a:spcAft>
          <a:spcPct val="0"/>
        </a:spcAft>
        <a:buClr>
          <a:srgbClr val="FF0000"/>
        </a:buClr>
        <a:buChar char="•"/>
        <a:defRPr sz="1700">
          <a:solidFill>
            <a:srgbClr val="726964"/>
          </a:solidFill>
          <a:latin typeface="Arial" charset="0"/>
          <a:cs typeface="+mn-cs"/>
        </a:defRPr>
      </a:lvl5pPr>
      <a:lvl6pPr marL="1008063" indent="-185738" algn="l" rtl="0" fontAlgn="base">
        <a:spcBef>
          <a:spcPct val="20000"/>
        </a:spcBef>
        <a:spcAft>
          <a:spcPct val="0"/>
        </a:spcAft>
        <a:buClr>
          <a:srgbClr val="FF0000"/>
        </a:buClr>
        <a:buChar char="•"/>
        <a:defRPr sz="1700">
          <a:solidFill>
            <a:srgbClr val="726964"/>
          </a:solidFill>
          <a:latin typeface="Arial" charset="0"/>
          <a:cs typeface="+mn-cs"/>
        </a:defRPr>
      </a:lvl6pPr>
      <a:lvl7pPr marL="1465263" indent="-185738" algn="l" rtl="0" fontAlgn="base">
        <a:spcBef>
          <a:spcPct val="20000"/>
        </a:spcBef>
        <a:spcAft>
          <a:spcPct val="0"/>
        </a:spcAft>
        <a:buClr>
          <a:srgbClr val="FF0000"/>
        </a:buClr>
        <a:buChar char="•"/>
        <a:defRPr sz="1700">
          <a:solidFill>
            <a:srgbClr val="726964"/>
          </a:solidFill>
          <a:latin typeface="Arial" charset="0"/>
          <a:cs typeface="+mn-cs"/>
        </a:defRPr>
      </a:lvl7pPr>
      <a:lvl8pPr marL="1922463" indent="-185738" algn="l" rtl="0" fontAlgn="base">
        <a:spcBef>
          <a:spcPct val="20000"/>
        </a:spcBef>
        <a:spcAft>
          <a:spcPct val="0"/>
        </a:spcAft>
        <a:buClr>
          <a:srgbClr val="FF0000"/>
        </a:buClr>
        <a:buChar char="•"/>
        <a:defRPr sz="1700">
          <a:solidFill>
            <a:srgbClr val="726964"/>
          </a:solidFill>
          <a:latin typeface="Arial" charset="0"/>
          <a:cs typeface="+mn-cs"/>
        </a:defRPr>
      </a:lvl8pPr>
      <a:lvl9pPr marL="2379663" indent="-185738" algn="l" rtl="0" fontAlgn="base">
        <a:spcBef>
          <a:spcPct val="20000"/>
        </a:spcBef>
        <a:spcAft>
          <a:spcPct val="0"/>
        </a:spcAft>
        <a:buClr>
          <a:srgbClr val="FF0000"/>
        </a:buClr>
        <a:buChar char="•"/>
        <a:defRPr sz="1700">
          <a:solidFill>
            <a:srgbClr val="726964"/>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13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13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6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0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4.xml"/><Relationship Id="rId1" Type="http://schemas.openxmlformats.org/officeDocument/2006/relationships/slideLayout" Target="../slideLayouts/slideLayout109.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6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6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8.xml"/><Relationship Id="rId1" Type="http://schemas.openxmlformats.org/officeDocument/2006/relationships/slideLayout" Target="../slideLayouts/slideLayout120.xml"/><Relationship Id="rId5" Type="http://schemas.openxmlformats.org/officeDocument/2006/relationships/image" Target="../media/image8.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9.xml"/><Relationship Id="rId1" Type="http://schemas.openxmlformats.org/officeDocument/2006/relationships/slideLayout" Target="../slideLayouts/slideLayout120.xml"/><Relationship Id="rId5" Type="http://schemas.openxmlformats.org/officeDocument/2006/relationships/image" Target="../media/image9.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0.xml"/><Relationship Id="rId1" Type="http://schemas.openxmlformats.org/officeDocument/2006/relationships/slideLayout" Target="../slideLayouts/slideLayout175.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1.xml"/><Relationship Id="rId1" Type="http://schemas.openxmlformats.org/officeDocument/2006/relationships/slideLayout" Target="../slideLayouts/slideLayout174.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2.xml"/><Relationship Id="rId1" Type="http://schemas.openxmlformats.org/officeDocument/2006/relationships/slideLayout" Target="../slideLayouts/slideLayout174.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3.xml"/><Relationship Id="rId1" Type="http://schemas.openxmlformats.org/officeDocument/2006/relationships/slideLayout" Target="../slideLayouts/slideLayout174.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4.xml"/><Relationship Id="rId1" Type="http://schemas.openxmlformats.org/officeDocument/2006/relationships/slideLayout" Target="../slideLayouts/slideLayout175.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5.xml"/><Relationship Id="rId1" Type="http://schemas.openxmlformats.org/officeDocument/2006/relationships/slideLayout" Target="../slideLayouts/slideLayout120.xml"/><Relationship Id="rId5" Type="http://schemas.openxmlformats.org/officeDocument/2006/relationships/image" Target="../media/image9.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6.xml"/><Relationship Id="rId1" Type="http://schemas.openxmlformats.org/officeDocument/2006/relationships/slideLayout" Target="../slideLayouts/slideLayout175.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7.xml"/><Relationship Id="rId1" Type="http://schemas.openxmlformats.org/officeDocument/2006/relationships/slideLayout" Target="../slideLayouts/slideLayout175.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101.xml"/><Relationship Id="rId4" Type="http://schemas.openxmlformats.org/officeDocument/2006/relationships/image" Target="cid:270BF5F5-5473-46F7-9EE5-74BEEC438B17"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9.xml"/><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2.xml"/><Relationship Id="rId1" Type="http://schemas.openxmlformats.org/officeDocument/2006/relationships/slideLayout" Target="../slideLayouts/slideLayout153.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3.xml"/><Relationship Id="rId1" Type="http://schemas.openxmlformats.org/officeDocument/2006/relationships/slideLayout" Target="../slideLayouts/slideLayout109.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4.xml"/><Relationship Id="rId1" Type="http://schemas.openxmlformats.org/officeDocument/2006/relationships/slideLayout" Target="../slideLayouts/slideLayout109.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14.xml"/></Relationships>
</file>

<file path=ppt/slides/_rels/slide36.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36.xml"/><Relationship Id="rId1" Type="http://schemas.openxmlformats.org/officeDocument/2006/relationships/slideLayout" Target="../slideLayouts/slideLayout109.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10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 Target="slide37.xml"/><Relationship Id="rId7" Type="http://schemas.openxmlformats.org/officeDocument/2006/relationships/diagramQuickStyle" Target="../diagrams/quickStyle4.xml"/><Relationship Id="rId2" Type="http://schemas.openxmlformats.org/officeDocument/2006/relationships/notesSlide" Target="../notesSlides/notesSlide38.xml"/><Relationship Id="rId1" Type="http://schemas.openxmlformats.org/officeDocument/2006/relationships/slideLayout" Target="../slideLayouts/slideLayout109.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5.png"/><Relationship Id="rId9" Type="http://schemas.microsoft.com/office/2007/relationships/diagramDrawing" Target="../diagrams/drawing4.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67.xml"/><Relationship Id="rId5" Type="http://schemas.openxmlformats.org/officeDocument/2006/relationships/image" Target="../media/image5.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69.xml"/><Relationship Id="rId5" Type="http://schemas.openxmlformats.org/officeDocument/2006/relationships/image" Target="../media/image5.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0.xml"/><Relationship Id="rId1" Type="http://schemas.openxmlformats.org/officeDocument/2006/relationships/slideLayout" Target="../slideLayouts/slideLayout120.xml"/><Relationship Id="rId5" Type="http://schemas.openxmlformats.org/officeDocument/2006/relationships/image" Target="../media/image13.jpe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1.xml"/><Relationship Id="rId1" Type="http://schemas.openxmlformats.org/officeDocument/2006/relationships/slideLayout" Target="../slideLayouts/slideLayout120.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2.xml"/><Relationship Id="rId1" Type="http://schemas.openxmlformats.org/officeDocument/2006/relationships/slideLayout" Target="../slideLayouts/slideLayout67.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3.xml"/><Relationship Id="rId1" Type="http://schemas.openxmlformats.org/officeDocument/2006/relationships/slideLayout" Target="../slideLayouts/slideLayout120.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4.xml"/><Relationship Id="rId1" Type="http://schemas.openxmlformats.org/officeDocument/2006/relationships/slideLayout" Target="../slideLayouts/slideLayout1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5.xml"/><Relationship Id="rId1" Type="http://schemas.openxmlformats.org/officeDocument/2006/relationships/slideLayout" Target="../slideLayouts/slideLayout120.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6.xml"/><Relationship Id="rId1" Type="http://schemas.openxmlformats.org/officeDocument/2006/relationships/slideLayout" Target="../slideLayouts/slideLayout120.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7.xml"/><Relationship Id="rId1" Type="http://schemas.openxmlformats.org/officeDocument/2006/relationships/slideLayout" Target="../slideLayouts/slideLayout120.xml"/><Relationship Id="rId5" Type="http://schemas.openxmlformats.org/officeDocument/2006/relationships/image" Target="../media/image22.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8.xml"/><Relationship Id="rId1" Type="http://schemas.openxmlformats.org/officeDocument/2006/relationships/slideLayout" Target="../slideLayouts/slideLayout120.xml"/><Relationship Id="rId5" Type="http://schemas.openxmlformats.org/officeDocument/2006/relationships/image" Target="../media/image23.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5.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120.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0.xml"/><Relationship Id="rId1" Type="http://schemas.openxmlformats.org/officeDocument/2006/relationships/slideLayout" Target="../slideLayouts/slideLayout125.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1.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comments" Target="../comments/comment1.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6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10"/>
          <p:cNvSpPr>
            <a:spLocks noChangeArrowheads="1"/>
          </p:cNvSpPr>
          <p:nvPr/>
        </p:nvSpPr>
        <p:spPr bwMode="auto">
          <a:xfrm>
            <a:off x="109728" y="3649746"/>
            <a:ext cx="7488936" cy="914258"/>
          </a:xfrm>
          <a:prstGeom prst="rect">
            <a:avLst/>
          </a:prstGeom>
          <a:solidFill>
            <a:schemeClr val="bg1"/>
          </a:solidFill>
          <a:ln>
            <a:noFill/>
          </a:ln>
          <a:effectLst/>
          <a:extLst/>
        </p:spPr>
        <p:txBody>
          <a:bodyPr wrap="square" lIns="36000" tIns="36000" rIns="36000" bIns="0" anchor="ctr">
            <a:noAutofit/>
          </a:bodyPr>
          <a:lstStyle>
            <a:lvl1pPr>
              <a:spcBef>
                <a:spcPct val="20000"/>
              </a:spcBef>
              <a:spcAft>
                <a:spcPct val="20000"/>
              </a:spcAft>
              <a:defRPr sz="1700" b="1">
                <a:solidFill>
                  <a:srgbClr val="14A9DE"/>
                </a:solidFill>
                <a:latin typeface="Arial" pitchFamily="34" charset="0"/>
                <a:cs typeface="Arial" pitchFamily="34" charset="0"/>
              </a:defRPr>
            </a:lvl1pPr>
            <a:lvl2pPr marL="742950" indent="-285750">
              <a:spcBef>
                <a:spcPct val="20000"/>
              </a:spcBef>
              <a:buClr>
                <a:srgbClr val="FF0000"/>
              </a:buClr>
              <a:defRPr sz="1700">
                <a:solidFill>
                  <a:srgbClr val="14A9DE"/>
                </a:solidFill>
                <a:latin typeface="Arial" pitchFamily="34" charset="0"/>
                <a:cs typeface="Arial" pitchFamily="34" charset="0"/>
              </a:defRPr>
            </a:lvl2pPr>
            <a:lvl3pPr marL="1143000" indent="-228600">
              <a:spcBef>
                <a:spcPct val="20000"/>
              </a:spcBef>
              <a:buClr>
                <a:srgbClr val="FF0000"/>
              </a:buClr>
              <a:buChar char="•"/>
              <a:defRPr sz="1700">
                <a:solidFill>
                  <a:srgbClr val="726964"/>
                </a:solidFill>
                <a:latin typeface="Arial" pitchFamily="34" charset="0"/>
                <a:cs typeface="Arial" pitchFamily="34" charset="0"/>
              </a:defRPr>
            </a:lvl3pPr>
            <a:lvl4pPr marL="1600200" indent="-228600">
              <a:spcBef>
                <a:spcPct val="20000"/>
              </a:spcBef>
              <a:buClr>
                <a:srgbClr val="FF0000"/>
              </a:buClr>
              <a:buChar char="•"/>
              <a:defRPr sz="1700">
                <a:solidFill>
                  <a:srgbClr val="726964"/>
                </a:solidFill>
                <a:latin typeface="Arial" pitchFamily="34" charset="0"/>
                <a:cs typeface="Arial" pitchFamily="34" charset="0"/>
              </a:defRPr>
            </a:lvl4pPr>
            <a:lvl5pPr marL="2057400" indent="-228600">
              <a:spcBef>
                <a:spcPct val="20000"/>
              </a:spcBef>
              <a:buClr>
                <a:srgbClr val="FF0000"/>
              </a:buClr>
              <a:buChar char="•"/>
              <a:defRPr sz="1700">
                <a:solidFill>
                  <a:srgbClr val="726964"/>
                </a:solidFill>
                <a:latin typeface="Arial" pitchFamily="34" charset="0"/>
                <a:cs typeface="Arial" pitchFamily="34" charset="0"/>
              </a:defRPr>
            </a:lvl5pPr>
            <a:lvl6pPr marL="2514600" indent="-228600" eaLnBrk="0" fontAlgn="base" hangingPunct="0">
              <a:spcBef>
                <a:spcPct val="20000"/>
              </a:spcBef>
              <a:spcAft>
                <a:spcPct val="0"/>
              </a:spcAft>
              <a:buClr>
                <a:srgbClr val="FF0000"/>
              </a:buClr>
              <a:buChar char="•"/>
              <a:defRPr sz="1700">
                <a:solidFill>
                  <a:srgbClr val="726964"/>
                </a:solidFill>
                <a:latin typeface="Arial" pitchFamily="34" charset="0"/>
                <a:cs typeface="Arial" pitchFamily="34" charset="0"/>
              </a:defRPr>
            </a:lvl6pPr>
            <a:lvl7pPr marL="2971800" indent="-228600" eaLnBrk="0" fontAlgn="base" hangingPunct="0">
              <a:spcBef>
                <a:spcPct val="20000"/>
              </a:spcBef>
              <a:spcAft>
                <a:spcPct val="0"/>
              </a:spcAft>
              <a:buClr>
                <a:srgbClr val="FF0000"/>
              </a:buClr>
              <a:buChar char="•"/>
              <a:defRPr sz="1700">
                <a:solidFill>
                  <a:srgbClr val="726964"/>
                </a:solidFill>
                <a:latin typeface="Arial" pitchFamily="34" charset="0"/>
                <a:cs typeface="Arial" pitchFamily="34" charset="0"/>
              </a:defRPr>
            </a:lvl7pPr>
            <a:lvl8pPr marL="3429000" indent="-228600" eaLnBrk="0" fontAlgn="base" hangingPunct="0">
              <a:spcBef>
                <a:spcPct val="20000"/>
              </a:spcBef>
              <a:spcAft>
                <a:spcPct val="0"/>
              </a:spcAft>
              <a:buClr>
                <a:srgbClr val="FF0000"/>
              </a:buClr>
              <a:buChar char="•"/>
              <a:defRPr sz="1700">
                <a:solidFill>
                  <a:srgbClr val="726964"/>
                </a:solidFill>
                <a:latin typeface="Arial" pitchFamily="34" charset="0"/>
                <a:cs typeface="Arial" pitchFamily="34" charset="0"/>
              </a:defRPr>
            </a:lvl8pPr>
            <a:lvl9pPr marL="3886200" indent="-228600" eaLnBrk="0" fontAlgn="base" hangingPunct="0">
              <a:spcBef>
                <a:spcPct val="20000"/>
              </a:spcBef>
              <a:spcAft>
                <a:spcPct val="0"/>
              </a:spcAft>
              <a:buClr>
                <a:srgbClr val="FF0000"/>
              </a:buClr>
              <a:buChar char="•"/>
              <a:defRPr sz="1700">
                <a:solidFill>
                  <a:srgbClr val="726964"/>
                </a:solidFill>
                <a:latin typeface="Arial" pitchFamily="34" charset="0"/>
                <a:cs typeface="Arial" pitchFamily="34" charset="0"/>
              </a:defRPr>
            </a:lvl9pPr>
          </a:lstStyle>
          <a:p>
            <a:pPr fontAlgn="base">
              <a:lnSpc>
                <a:spcPct val="90000"/>
              </a:lnSpc>
              <a:spcBef>
                <a:spcPct val="0"/>
              </a:spcBef>
              <a:spcAft>
                <a:spcPct val="0"/>
              </a:spcAft>
            </a:pPr>
            <a:r>
              <a:rPr lang="en-GB" altLang="en-US" sz="3200" b="0" smtClean="0">
                <a:solidFill>
                  <a:srgbClr val="000000"/>
                </a:solidFill>
                <a:latin typeface="Arial Black" pitchFamily="34" charset="0"/>
              </a:rPr>
              <a:t>TRAIN </a:t>
            </a:r>
            <a:r>
              <a:rPr lang="en-GB" altLang="en-US" sz="3200" b="0" dirty="0" smtClean="0">
                <a:solidFill>
                  <a:srgbClr val="000000"/>
                </a:solidFill>
                <a:latin typeface="Arial Black" pitchFamily="34" charset="0"/>
              </a:rPr>
              <a:t>THE TRAINER EVENT </a:t>
            </a:r>
            <a:r>
              <a:rPr lang="en-GB" altLang="en-US" sz="3200" b="0" smtClean="0">
                <a:solidFill>
                  <a:srgbClr val="000000"/>
                </a:solidFill>
                <a:latin typeface="Arial Black" pitchFamily="34" charset="0"/>
              </a:rPr>
              <a:t>–   TECHNICAL </a:t>
            </a:r>
            <a:r>
              <a:rPr lang="en-GB" altLang="en-US" sz="3200" b="0" dirty="0" smtClean="0">
                <a:solidFill>
                  <a:srgbClr val="000000"/>
                </a:solidFill>
                <a:latin typeface="Arial Black" pitchFamily="34" charset="0"/>
              </a:rPr>
              <a:t>QUALIFICATIONS</a:t>
            </a:r>
          </a:p>
        </p:txBody>
      </p:sp>
      <p:sp>
        <p:nvSpPr>
          <p:cNvPr id="8" name="Rectangle 10"/>
          <p:cNvSpPr>
            <a:spLocks noChangeArrowheads="1"/>
          </p:cNvSpPr>
          <p:nvPr/>
        </p:nvSpPr>
        <p:spPr bwMode="auto">
          <a:xfrm>
            <a:off x="109728" y="4628294"/>
            <a:ext cx="1847088" cy="804672"/>
          </a:xfrm>
          <a:prstGeom prst="rect">
            <a:avLst/>
          </a:prstGeom>
          <a:solidFill>
            <a:schemeClr val="bg1"/>
          </a:solidFill>
          <a:ln>
            <a:noFill/>
          </a:ln>
          <a:effectLst/>
          <a:extLst/>
        </p:spPr>
        <p:txBody>
          <a:bodyPr wrap="square" lIns="36000" tIns="36000" rIns="36000" bIns="0" anchor="ctr">
            <a:noAutofit/>
          </a:bodyPr>
          <a:lstStyle>
            <a:lvl1pPr>
              <a:spcBef>
                <a:spcPct val="20000"/>
              </a:spcBef>
              <a:spcAft>
                <a:spcPct val="20000"/>
              </a:spcAft>
              <a:defRPr sz="1700" b="1">
                <a:solidFill>
                  <a:srgbClr val="14A9DE"/>
                </a:solidFill>
                <a:latin typeface="Arial" pitchFamily="34" charset="0"/>
                <a:cs typeface="Arial" pitchFamily="34" charset="0"/>
              </a:defRPr>
            </a:lvl1pPr>
            <a:lvl2pPr marL="742950" indent="-285750">
              <a:spcBef>
                <a:spcPct val="20000"/>
              </a:spcBef>
              <a:buClr>
                <a:srgbClr val="FF0000"/>
              </a:buClr>
              <a:defRPr sz="1700">
                <a:solidFill>
                  <a:srgbClr val="14A9DE"/>
                </a:solidFill>
                <a:latin typeface="Arial" pitchFamily="34" charset="0"/>
                <a:cs typeface="Arial" pitchFamily="34" charset="0"/>
              </a:defRPr>
            </a:lvl2pPr>
            <a:lvl3pPr marL="1143000" indent="-228600">
              <a:spcBef>
                <a:spcPct val="20000"/>
              </a:spcBef>
              <a:buClr>
                <a:srgbClr val="FF0000"/>
              </a:buClr>
              <a:buChar char="•"/>
              <a:defRPr sz="1700">
                <a:solidFill>
                  <a:srgbClr val="726964"/>
                </a:solidFill>
                <a:latin typeface="Arial" pitchFamily="34" charset="0"/>
                <a:cs typeface="Arial" pitchFamily="34" charset="0"/>
              </a:defRPr>
            </a:lvl3pPr>
            <a:lvl4pPr marL="1600200" indent="-228600">
              <a:spcBef>
                <a:spcPct val="20000"/>
              </a:spcBef>
              <a:buClr>
                <a:srgbClr val="FF0000"/>
              </a:buClr>
              <a:buChar char="•"/>
              <a:defRPr sz="1700">
                <a:solidFill>
                  <a:srgbClr val="726964"/>
                </a:solidFill>
                <a:latin typeface="Arial" pitchFamily="34" charset="0"/>
                <a:cs typeface="Arial" pitchFamily="34" charset="0"/>
              </a:defRPr>
            </a:lvl4pPr>
            <a:lvl5pPr marL="2057400" indent="-228600">
              <a:spcBef>
                <a:spcPct val="20000"/>
              </a:spcBef>
              <a:buClr>
                <a:srgbClr val="FF0000"/>
              </a:buClr>
              <a:buChar char="•"/>
              <a:defRPr sz="1700">
                <a:solidFill>
                  <a:srgbClr val="726964"/>
                </a:solidFill>
                <a:latin typeface="Arial" pitchFamily="34" charset="0"/>
                <a:cs typeface="Arial" pitchFamily="34" charset="0"/>
              </a:defRPr>
            </a:lvl5pPr>
            <a:lvl6pPr marL="2514600" indent="-228600" eaLnBrk="0" fontAlgn="base" hangingPunct="0">
              <a:spcBef>
                <a:spcPct val="20000"/>
              </a:spcBef>
              <a:spcAft>
                <a:spcPct val="0"/>
              </a:spcAft>
              <a:buClr>
                <a:srgbClr val="FF0000"/>
              </a:buClr>
              <a:buChar char="•"/>
              <a:defRPr sz="1700">
                <a:solidFill>
                  <a:srgbClr val="726964"/>
                </a:solidFill>
                <a:latin typeface="Arial" pitchFamily="34" charset="0"/>
                <a:cs typeface="Arial" pitchFamily="34" charset="0"/>
              </a:defRPr>
            </a:lvl6pPr>
            <a:lvl7pPr marL="2971800" indent="-228600" eaLnBrk="0" fontAlgn="base" hangingPunct="0">
              <a:spcBef>
                <a:spcPct val="20000"/>
              </a:spcBef>
              <a:spcAft>
                <a:spcPct val="0"/>
              </a:spcAft>
              <a:buClr>
                <a:srgbClr val="FF0000"/>
              </a:buClr>
              <a:buChar char="•"/>
              <a:defRPr sz="1700">
                <a:solidFill>
                  <a:srgbClr val="726964"/>
                </a:solidFill>
                <a:latin typeface="Arial" pitchFamily="34" charset="0"/>
                <a:cs typeface="Arial" pitchFamily="34" charset="0"/>
              </a:defRPr>
            </a:lvl7pPr>
            <a:lvl8pPr marL="3429000" indent="-228600" eaLnBrk="0" fontAlgn="base" hangingPunct="0">
              <a:spcBef>
                <a:spcPct val="20000"/>
              </a:spcBef>
              <a:spcAft>
                <a:spcPct val="0"/>
              </a:spcAft>
              <a:buClr>
                <a:srgbClr val="FF0000"/>
              </a:buClr>
              <a:buChar char="•"/>
              <a:defRPr sz="1700">
                <a:solidFill>
                  <a:srgbClr val="726964"/>
                </a:solidFill>
                <a:latin typeface="Arial" pitchFamily="34" charset="0"/>
                <a:cs typeface="Arial" pitchFamily="34" charset="0"/>
              </a:defRPr>
            </a:lvl8pPr>
            <a:lvl9pPr marL="3886200" indent="-228600" eaLnBrk="0" fontAlgn="base" hangingPunct="0">
              <a:spcBef>
                <a:spcPct val="20000"/>
              </a:spcBef>
              <a:spcAft>
                <a:spcPct val="0"/>
              </a:spcAft>
              <a:buClr>
                <a:srgbClr val="FF0000"/>
              </a:buClr>
              <a:buChar char="•"/>
              <a:defRPr sz="1700">
                <a:solidFill>
                  <a:srgbClr val="726964"/>
                </a:solidFill>
                <a:latin typeface="Arial" pitchFamily="34" charset="0"/>
                <a:cs typeface="Arial" pitchFamily="34" charset="0"/>
              </a:defRPr>
            </a:lvl9pPr>
          </a:lstStyle>
          <a:p>
            <a:pPr fontAlgn="base">
              <a:lnSpc>
                <a:spcPct val="90000"/>
              </a:lnSpc>
              <a:spcBef>
                <a:spcPct val="0"/>
              </a:spcBef>
              <a:spcAft>
                <a:spcPct val="0"/>
              </a:spcAft>
            </a:pPr>
            <a:r>
              <a:rPr lang="en-GB" altLang="en-US" sz="2800" b="0" dirty="0" smtClean="0">
                <a:solidFill>
                  <a:srgbClr val="000000"/>
                </a:solidFill>
                <a:latin typeface="Arial Black" pitchFamily="34" charset="0"/>
              </a:rPr>
              <a:t>2016</a:t>
            </a:r>
            <a:endParaRPr lang="en-GB" altLang="en-US" sz="2800" b="0" dirty="0">
              <a:solidFill>
                <a:srgbClr val="000000"/>
              </a:solidFill>
              <a:latin typeface="Arial Black" pitchFamily="34" charset="0"/>
            </a:endParaRPr>
          </a:p>
        </p:txBody>
      </p:sp>
      <p:sp>
        <p:nvSpPr>
          <p:cNvPr id="2" name="Rectangle 1"/>
          <p:cNvSpPr/>
          <p:nvPr/>
        </p:nvSpPr>
        <p:spPr bwMode="auto">
          <a:xfrm>
            <a:off x="7333488" y="384048"/>
            <a:ext cx="1810512" cy="50292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dirty="0" smtClean="0">
              <a:solidFill>
                <a:srgbClr val="000000"/>
              </a:solidFill>
              <a:latin typeface="Arial"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1986" y="224956"/>
            <a:ext cx="1100723" cy="821104"/>
          </a:xfrm>
          <a:prstGeom prst="rect">
            <a:avLst/>
          </a:prstGeom>
        </p:spPr>
      </p:pic>
      <p:pic>
        <p:nvPicPr>
          <p:cNvPr id="3" name="Picture 2"/>
          <p:cNvPicPr>
            <a:picLocks noChangeAspect="1"/>
          </p:cNvPicPr>
          <p:nvPr/>
        </p:nvPicPr>
        <p:blipFill>
          <a:blip r:embed="rId4"/>
          <a:stretch>
            <a:fillRect/>
          </a:stretch>
        </p:blipFill>
        <p:spPr>
          <a:xfrm>
            <a:off x="109728" y="1205152"/>
            <a:ext cx="8897112" cy="2380304"/>
          </a:xfrm>
          <a:prstGeom prst="rect">
            <a:avLst/>
          </a:prstGeom>
        </p:spPr>
      </p:pic>
      <p:sp>
        <p:nvSpPr>
          <p:cNvPr id="7" name="Rectangle 10"/>
          <p:cNvSpPr>
            <a:spLocks noChangeArrowheads="1"/>
          </p:cNvSpPr>
          <p:nvPr/>
        </p:nvSpPr>
        <p:spPr bwMode="auto">
          <a:xfrm>
            <a:off x="3749040" y="5576222"/>
            <a:ext cx="5257800" cy="804672"/>
          </a:xfrm>
          <a:prstGeom prst="rect">
            <a:avLst/>
          </a:prstGeom>
          <a:solidFill>
            <a:schemeClr val="bg1"/>
          </a:solidFill>
          <a:ln>
            <a:noFill/>
          </a:ln>
          <a:effectLst/>
          <a:extLst/>
        </p:spPr>
        <p:txBody>
          <a:bodyPr wrap="square" lIns="36000" tIns="36000" rIns="36000" bIns="0" anchor="ctr">
            <a:noAutofit/>
          </a:bodyPr>
          <a:lstStyle>
            <a:lvl1pPr>
              <a:spcBef>
                <a:spcPct val="20000"/>
              </a:spcBef>
              <a:spcAft>
                <a:spcPct val="20000"/>
              </a:spcAft>
              <a:defRPr sz="1700" b="1">
                <a:solidFill>
                  <a:srgbClr val="14A9DE"/>
                </a:solidFill>
                <a:latin typeface="Arial" pitchFamily="34" charset="0"/>
                <a:cs typeface="Arial" pitchFamily="34" charset="0"/>
              </a:defRPr>
            </a:lvl1pPr>
            <a:lvl2pPr marL="742950" indent="-285750">
              <a:spcBef>
                <a:spcPct val="20000"/>
              </a:spcBef>
              <a:buClr>
                <a:srgbClr val="FF0000"/>
              </a:buClr>
              <a:defRPr sz="1700">
                <a:solidFill>
                  <a:srgbClr val="14A9DE"/>
                </a:solidFill>
                <a:latin typeface="Arial" pitchFamily="34" charset="0"/>
                <a:cs typeface="Arial" pitchFamily="34" charset="0"/>
              </a:defRPr>
            </a:lvl2pPr>
            <a:lvl3pPr marL="1143000" indent="-228600">
              <a:spcBef>
                <a:spcPct val="20000"/>
              </a:spcBef>
              <a:buClr>
                <a:srgbClr val="FF0000"/>
              </a:buClr>
              <a:buChar char="•"/>
              <a:defRPr sz="1700">
                <a:solidFill>
                  <a:srgbClr val="726964"/>
                </a:solidFill>
                <a:latin typeface="Arial" pitchFamily="34" charset="0"/>
                <a:cs typeface="Arial" pitchFamily="34" charset="0"/>
              </a:defRPr>
            </a:lvl3pPr>
            <a:lvl4pPr marL="1600200" indent="-228600">
              <a:spcBef>
                <a:spcPct val="20000"/>
              </a:spcBef>
              <a:buClr>
                <a:srgbClr val="FF0000"/>
              </a:buClr>
              <a:buChar char="•"/>
              <a:defRPr sz="1700">
                <a:solidFill>
                  <a:srgbClr val="726964"/>
                </a:solidFill>
                <a:latin typeface="Arial" pitchFamily="34" charset="0"/>
                <a:cs typeface="Arial" pitchFamily="34" charset="0"/>
              </a:defRPr>
            </a:lvl4pPr>
            <a:lvl5pPr marL="2057400" indent="-228600">
              <a:spcBef>
                <a:spcPct val="20000"/>
              </a:spcBef>
              <a:buClr>
                <a:srgbClr val="FF0000"/>
              </a:buClr>
              <a:buChar char="•"/>
              <a:defRPr sz="1700">
                <a:solidFill>
                  <a:srgbClr val="726964"/>
                </a:solidFill>
                <a:latin typeface="Arial" pitchFamily="34" charset="0"/>
                <a:cs typeface="Arial" pitchFamily="34" charset="0"/>
              </a:defRPr>
            </a:lvl5pPr>
            <a:lvl6pPr marL="2514600" indent="-228600" eaLnBrk="0" fontAlgn="base" hangingPunct="0">
              <a:spcBef>
                <a:spcPct val="20000"/>
              </a:spcBef>
              <a:spcAft>
                <a:spcPct val="0"/>
              </a:spcAft>
              <a:buClr>
                <a:srgbClr val="FF0000"/>
              </a:buClr>
              <a:buChar char="•"/>
              <a:defRPr sz="1700">
                <a:solidFill>
                  <a:srgbClr val="726964"/>
                </a:solidFill>
                <a:latin typeface="Arial" pitchFamily="34" charset="0"/>
                <a:cs typeface="Arial" pitchFamily="34" charset="0"/>
              </a:defRPr>
            </a:lvl6pPr>
            <a:lvl7pPr marL="2971800" indent="-228600" eaLnBrk="0" fontAlgn="base" hangingPunct="0">
              <a:spcBef>
                <a:spcPct val="20000"/>
              </a:spcBef>
              <a:spcAft>
                <a:spcPct val="0"/>
              </a:spcAft>
              <a:buClr>
                <a:srgbClr val="FF0000"/>
              </a:buClr>
              <a:buChar char="•"/>
              <a:defRPr sz="1700">
                <a:solidFill>
                  <a:srgbClr val="726964"/>
                </a:solidFill>
                <a:latin typeface="Arial" pitchFamily="34" charset="0"/>
                <a:cs typeface="Arial" pitchFamily="34" charset="0"/>
              </a:defRPr>
            </a:lvl7pPr>
            <a:lvl8pPr marL="3429000" indent="-228600" eaLnBrk="0" fontAlgn="base" hangingPunct="0">
              <a:spcBef>
                <a:spcPct val="20000"/>
              </a:spcBef>
              <a:spcAft>
                <a:spcPct val="0"/>
              </a:spcAft>
              <a:buClr>
                <a:srgbClr val="FF0000"/>
              </a:buClr>
              <a:buChar char="•"/>
              <a:defRPr sz="1700">
                <a:solidFill>
                  <a:srgbClr val="726964"/>
                </a:solidFill>
                <a:latin typeface="Arial" pitchFamily="34" charset="0"/>
                <a:cs typeface="Arial" pitchFamily="34" charset="0"/>
              </a:defRPr>
            </a:lvl8pPr>
            <a:lvl9pPr marL="3886200" indent="-228600" eaLnBrk="0" fontAlgn="base" hangingPunct="0">
              <a:spcBef>
                <a:spcPct val="20000"/>
              </a:spcBef>
              <a:spcAft>
                <a:spcPct val="0"/>
              </a:spcAft>
              <a:buClr>
                <a:srgbClr val="FF0000"/>
              </a:buClr>
              <a:buChar char="•"/>
              <a:defRPr sz="1700">
                <a:solidFill>
                  <a:srgbClr val="726964"/>
                </a:solidFill>
                <a:latin typeface="Arial" pitchFamily="34" charset="0"/>
                <a:cs typeface="Arial" pitchFamily="34" charset="0"/>
              </a:defRPr>
            </a:lvl9pPr>
          </a:lstStyle>
          <a:p>
            <a:pPr fontAlgn="base">
              <a:lnSpc>
                <a:spcPct val="90000"/>
              </a:lnSpc>
              <a:spcBef>
                <a:spcPct val="0"/>
              </a:spcBef>
              <a:spcAft>
                <a:spcPct val="0"/>
              </a:spcAft>
            </a:pPr>
            <a:r>
              <a:rPr lang="en-GB" altLang="en-US" sz="2800" b="0" smtClean="0">
                <a:solidFill>
                  <a:srgbClr val="000000"/>
                </a:solidFill>
                <a:latin typeface="Arial Black" pitchFamily="34" charset="0"/>
              </a:rPr>
              <a:t>Hair &amp; Beauty Spring 2016</a:t>
            </a:r>
            <a:endParaRPr lang="en-GB" altLang="en-US" sz="2800" b="0" dirty="0">
              <a:solidFill>
                <a:srgbClr val="000000"/>
              </a:solidFill>
              <a:latin typeface="Arial Black" pitchFamily="34" charset="0"/>
            </a:endParaRPr>
          </a:p>
        </p:txBody>
      </p:sp>
    </p:spTree>
    <p:extLst>
      <p:ext uri="{BB962C8B-B14F-4D97-AF65-F5344CB8AC3E}">
        <p14:creationId xmlns:p14="http://schemas.microsoft.com/office/powerpoint/2010/main" val="799397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
        <p:nvSpPr>
          <p:cNvPr id="2" name="TextBox 1"/>
          <p:cNvSpPr txBox="1"/>
          <p:nvPr/>
        </p:nvSpPr>
        <p:spPr>
          <a:xfrm>
            <a:off x="364006" y="698867"/>
            <a:ext cx="5042086" cy="338554"/>
          </a:xfrm>
          <a:prstGeom prst="rect">
            <a:avLst/>
          </a:prstGeom>
          <a:solidFill>
            <a:schemeClr val="tx1"/>
          </a:solidFill>
        </p:spPr>
        <p:txBody>
          <a:bodyPr wrap="none" rtlCol="0">
            <a:spAutoFit/>
          </a:bodyPr>
          <a:lstStyle/>
          <a:p>
            <a:r>
              <a:rPr lang="en-GB" sz="1600" dirty="0" smtClean="0">
                <a:solidFill>
                  <a:schemeClr val="bg1"/>
                </a:solidFill>
              </a:rPr>
              <a:t>WHAT WILL THEY EXPERIENCE AND WHEN</a:t>
            </a:r>
            <a:endParaRPr lang="en-GB" sz="1600" dirty="0">
              <a:solidFill>
                <a:schemeClr val="bg1"/>
              </a:solidFill>
            </a:endParaRPr>
          </a:p>
        </p:txBody>
      </p:sp>
      <p:sp>
        <p:nvSpPr>
          <p:cNvPr id="11" name="Rectangle 10"/>
          <p:cNvSpPr/>
          <p:nvPr/>
        </p:nvSpPr>
        <p:spPr>
          <a:xfrm>
            <a:off x="364006" y="151969"/>
            <a:ext cx="5573306" cy="485937"/>
          </a:xfrm>
          <a:prstGeom prst="rec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altLang="en-US" sz="2000" dirty="0">
                <a:solidFill>
                  <a:prstClr val="white"/>
                </a:solidFill>
                <a:latin typeface="Arial Black" panose="020B0A04020102020204" pitchFamily="34" charset="0"/>
              </a:rPr>
              <a:t>CHALLENGES FOR 14-19 EDUCATION</a:t>
            </a:r>
          </a:p>
        </p:txBody>
      </p:sp>
      <p:sp>
        <p:nvSpPr>
          <p:cNvPr id="3" name="TextBox 2"/>
          <p:cNvSpPr txBox="1"/>
          <p:nvPr/>
        </p:nvSpPr>
        <p:spPr>
          <a:xfrm>
            <a:off x="2291163" y="1209114"/>
            <a:ext cx="5338706" cy="338554"/>
          </a:xfrm>
          <a:prstGeom prst="rect">
            <a:avLst/>
          </a:prstGeom>
          <a:noFill/>
        </p:spPr>
        <p:txBody>
          <a:bodyPr wrap="none" rtlCol="0">
            <a:spAutoFit/>
          </a:bodyPr>
          <a:lstStyle/>
          <a:p>
            <a:r>
              <a:rPr lang="en-GB" sz="1600" b="1" dirty="0" smtClean="0">
                <a:latin typeface="Arial Black" panose="020B0A04020102020204" pitchFamily="34" charset="0"/>
              </a:rPr>
              <a:t>QAP Process-Welcome on boarding processes</a:t>
            </a:r>
            <a:endParaRPr lang="en-GB" sz="1600" b="1" dirty="0">
              <a:latin typeface="Arial Black" panose="020B0A04020102020204" pitchFamily="34" charset="0"/>
            </a:endParaRPr>
          </a:p>
        </p:txBody>
      </p:sp>
      <p:sp>
        <p:nvSpPr>
          <p:cNvPr id="4" name="Rectangle 3"/>
          <p:cNvSpPr/>
          <p:nvPr/>
        </p:nvSpPr>
        <p:spPr bwMode="auto">
          <a:xfrm>
            <a:off x="1489166" y="1604274"/>
            <a:ext cx="7199114" cy="358132"/>
          </a:xfrm>
          <a:prstGeom prst="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cs typeface="Arial" charset="0"/>
              </a:rPr>
              <a:t>MARCH- SEPTEMBER</a:t>
            </a:r>
          </a:p>
        </p:txBody>
      </p:sp>
      <p:sp>
        <p:nvSpPr>
          <p:cNvPr id="5" name="Rectangle 4"/>
          <p:cNvSpPr/>
          <p:nvPr/>
        </p:nvSpPr>
        <p:spPr bwMode="auto">
          <a:xfrm>
            <a:off x="337313" y="1599591"/>
            <a:ext cx="847363" cy="358132"/>
          </a:xfrm>
          <a:prstGeom prst="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Arial" charset="0"/>
                <a:cs typeface="Arial" charset="0"/>
              </a:rPr>
              <a:t>QAP Received</a:t>
            </a:r>
          </a:p>
        </p:txBody>
      </p:sp>
      <p:cxnSp>
        <p:nvCxnSpPr>
          <p:cNvPr id="13" name="Straight Arrow Connector 12"/>
          <p:cNvCxnSpPr>
            <a:stCxn id="5" idx="3"/>
            <a:endCxn id="4" idx="1"/>
          </p:cNvCxnSpPr>
          <p:nvPr/>
        </p:nvCxnSpPr>
        <p:spPr bwMode="auto">
          <a:xfrm>
            <a:off x="1184676" y="1778657"/>
            <a:ext cx="304490" cy="4683"/>
          </a:xfrm>
          <a:prstGeom prst="straightConnector1">
            <a:avLst/>
          </a:prstGeom>
          <a:noFill/>
          <a:ln w="9525" cap="flat" cmpd="sng" algn="ctr">
            <a:solidFill>
              <a:schemeClr val="bg1">
                <a:lumMod val="65000"/>
              </a:schemeClr>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 name="Right Arrow 13"/>
          <p:cNvSpPr/>
          <p:nvPr/>
        </p:nvSpPr>
        <p:spPr bwMode="auto">
          <a:xfrm>
            <a:off x="4105214" y="1656018"/>
            <a:ext cx="400594" cy="236254"/>
          </a:xfrm>
          <a:prstGeom prst="rightArrow">
            <a:avLst/>
          </a:prstGeom>
          <a:solidFill>
            <a:schemeClr val="tx1">
              <a:lumMod val="50000"/>
              <a:lumOff val="50000"/>
            </a:schemeClr>
          </a:solidFill>
          <a:ln w="9525"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solidFill>
                  <a:schemeClr val="bg2">
                    <a:lumMod val="75000"/>
                  </a:schemeClr>
                </a:solidFill>
              </a:ln>
              <a:solidFill>
                <a:schemeClr val="bg2">
                  <a:lumMod val="75000"/>
                </a:schemeClr>
              </a:solidFill>
              <a:effectLst/>
              <a:latin typeface="Arial" charset="0"/>
              <a:cs typeface="Arial" charset="0"/>
            </a:endParaRPr>
          </a:p>
        </p:txBody>
      </p:sp>
      <p:sp>
        <p:nvSpPr>
          <p:cNvPr id="16" name="Right Arrow 15"/>
          <p:cNvSpPr/>
          <p:nvPr/>
        </p:nvSpPr>
        <p:spPr bwMode="auto">
          <a:xfrm>
            <a:off x="5639638" y="1656227"/>
            <a:ext cx="400594" cy="236254"/>
          </a:xfrm>
          <a:prstGeom prst="rightArrow">
            <a:avLst/>
          </a:prstGeom>
          <a:solidFill>
            <a:schemeClr val="tx1">
              <a:lumMod val="50000"/>
              <a:lumOff val="50000"/>
            </a:schemeClr>
          </a:solidFill>
          <a:ln w="9525"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solidFill>
                  <a:schemeClr val="bg2">
                    <a:lumMod val="75000"/>
                  </a:schemeClr>
                </a:solidFill>
              </a:ln>
              <a:solidFill>
                <a:schemeClr val="bg2">
                  <a:lumMod val="75000"/>
                </a:schemeClr>
              </a:solidFill>
              <a:effectLst/>
              <a:latin typeface="Arial" charset="0"/>
              <a:cs typeface="Arial" charset="0"/>
            </a:endParaRPr>
          </a:p>
        </p:txBody>
      </p:sp>
      <p:sp>
        <p:nvSpPr>
          <p:cNvPr id="17" name="Right Arrow 16"/>
          <p:cNvSpPr/>
          <p:nvPr/>
        </p:nvSpPr>
        <p:spPr bwMode="auto">
          <a:xfrm>
            <a:off x="7046046" y="1619815"/>
            <a:ext cx="400594" cy="236254"/>
          </a:xfrm>
          <a:prstGeom prst="rightArrow">
            <a:avLst/>
          </a:prstGeom>
          <a:solidFill>
            <a:schemeClr val="tx1">
              <a:lumMod val="50000"/>
              <a:lumOff val="50000"/>
            </a:schemeClr>
          </a:solidFill>
          <a:ln w="9525"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solidFill>
                  <a:schemeClr val="bg2">
                    <a:lumMod val="75000"/>
                  </a:schemeClr>
                </a:solidFill>
              </a:ln>
              <a:solidFill>
                <a:schemeClr val="bg2">
                  <a:lumMod val="75000"/>
                </a:schemeClr>
              </a:solidFill>
              <a:effectLst/>
              <a:latin typeface="Arial" charset="0"/>
              <a:cs typeface="Arial" charset="0"/>
            </a:endParaRPr>
          </a:p>
        </p:txBody>
      </p:sp>
      <p:sp>
        <p:nvSpPr>
          <p:cNvPr id="21" name="Rectangle 20"/>
          <p:cNvSpPr/>
          <p:nvPr/>
        </p:nvSpPr>
        <p:spPr bwMode="auto">
          <a:xfrm>
            <a:off x="337313" y="3231637"/>
            <a:ext cx="916154" cy="495706"/>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smtClean="0">
                <a:ln>
                  <a:noFill/>
                </a:ln>
                <a:solidFill>
                  <a:srgbClr val="E30613"/>
                </a:solidFill>
                <a:effectLst/>
                <a:latin typeface="Arial" charset="0"/>
                <a:cs typeface="Arial" charset="0"/>
              </a:rPr>
              <a:t>WHAT WILL WE OFFER</a:t>
            </a:r>
          </a:p>
        </p:txBody>
      </p:sp>
      <p:sp>
        <p:nvSpPr>
          <p:cNvPr id="22" name="Rectangle 21"/>
          <p:cNvSpPr/>
          <p:nvPr/>
        </p:nvSpPr>
        <p:spPr bwMode="auto">
          <a:xfrm>
            <a:off x="337313" y="5118066"/>
            <a:ext cx="916154" cy="494142"/>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smtClean="0">
                <a:ln>
                  <a:noFill/>
                </a:ln>
                <a:solidFill>
                  <a:srgbClr val="E30613"/>
                </a:solidFill>
                <a:effectLst/>
                <a:latin typeface="Arial" charset="0"/>
                <a:cs typeface="Arial" charset="0"/>
              </a:rPr>
              <a:t>CHANNEL AVAILABLE</a:t>
            </a:r>
          </a:p>
        </p:txBody>
      </p:sp>
      <p:cxnSp>
        <p:nvCxnSpPr>
          <p:cNvPr id="25" name="Straight Connector 24"/>
          <p:cNvCxnSpPr/>
          <p:nvPr/>
        </p:nvCxnSpPr>
        <p:spPr bwMode="auto">
          <a:xfrm>
            <a:off x="337313" y="4780286"/>
            <a:ext cx="8283605"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8" name="Rectangle 27"/>
          <p:cNvSpPr/>
          <p:nvPr/>
        </p:nvSpPr>
        <p:spPr bwMode="auto">
          <a:xfrm>
            <a:off x="1440432" y="2288904"/>
            <a:ext cx="1655205" cy="2315602"/>
          </a:xfrm>
          <a:prstGeom prst="rect">
            <a:avLst/>
          </a:prstGeom>
          <a:solidFill>
            <a:srgbClr val="E6E6E6"/>
          </a:solidFill>
          <a:ln w="9525" cap="flat" cmpd="sng" algn="ctr">
            <a:solidFill>
              <a:srgbClr val="B3B3B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GB" sz="1200" b="1" dirty="0">
                <a:ln w="0"/>
                <a:latin typeface="CongressSans" panose="020B0400020200020204" pitchFamily="34" charset="0"/>
                <a:cs typeface="Arial" charset="0"/>
              </a:rPr>
              <a:t>QAP RECEIVED BY QUALITY </a:t>
            </a:r>
            <a:r>
              <a:rPr lang="en-GB" sz="1200" b="1" dirty="0" smtClean="0">
                <a:ln w="0"/>
                <a:latin typeface="CongressSans" panose="020B0400020200020204" pitchFamily="34" charset="0"/>
                <a:cs typeface="Arial" charset="0"/>
              </a:rPr>
              <a:t>TEAM</a:t>
            </a:r>
          </a:p>
          <a:p>
            <a:pPr marL="171450" indent="-171450" fontAlgn="base">
              <a:spcBef>
                <a:spcPct val="0"/>
              </a:spcBef>
              <a:spcAft>
                <a:spcPct val="0"/>
              </a:spcAft>
              <a:buFont typeface="Arial" panose="020B0604020202020204" pitchFamily="34" charset="0"/>
              <a:buChar char="•"/>
            </a:pPr>
            <a:r>
              <a:rPr lang="en-GB" sz="1100" dirty="0" smtClean="0">
                <a:ln w="0"/>
                <a:latin typeface="CongressSans" panose="020B0400020200020204" pitchFamily="34" charset="0"/>
                <a:cs typeface="Arial" charset="0"/>
              </a:rPr>
              <a:t>Acknowledgement email sent within 48hrs and EQA contacts  the centre to arrange suitable visit date </a:t>
            </a:r>
          </a:p>
          <a:p>
            <a:pPr marL="171450" indent="-171450" fontAlgn="base">
              <a:spcBef>
                <a:spcPct val="0"/>
              </a:spcBef>
              <a:spcAft>
                <a:spcPct val="0"/>
              </a:spcAft>
              <a:buFont typeface="Arial" panose="020B0604020202020204" pitchFamily="34" charset="0"/>
              <a:buChar char="•"/>
            </a:pPr>
            <a:endParaRPr lang="en-GB" sz="1100" dirty="0" smtClean="0">
              <a:ln w="0"/>
              <a:latin typeface="CongressSans" panose="020B0400020200020204" pitchFamily="34" charset="0"/>
              <a:cs typeface="Arial" charset="0"/>
            </a:endParaRPr>
          </a:p>
          <a:p>
            <a:pPr marL="171450" indent="-171450" fontAlgn="base">
              <a:spcBef>
                <a:spcPct val="0"/>
              </a:spcBef>
              <a:spcAft>
                <a:spcPct val="0"/>
              </a:spcAft>
              <a:buFont typeface="Arial" panose="020B0604020202020204" pitchFamily="34" charset="0"/>
              <a:buChar char="•"/>
            </a:pPr>
            <a:r>
              <a:rPr lang="en-GB" sz="1100" dirty="0" smtClean="0">
                <a:ln w="0"/>
                <a:latin typeface="CongressSans" panose="020B0400020200020204" pitchFamily="34" charset="0"/>
                <a:cs typeface="Arial" charset="0"/>
              </a:rPr>
              <a:t>End to end work scale is up to 30 working days</a:t>
            </a:r>
            <a:endParaRPr lang="en-GB" sz="1100" dirty="0">
              <a:ln w="0"/>
              <a:latin typeface="CongressSans" panose="020B0400020200020204" pitchFamily="34" charset="0"/>
              <a:cs typeface="Arial" charset="0"/>
            </a:endParaRPr>
          </a:p>
        </p:txBody>
      </p:sp>
      <p:sp>
        <p:nvSpPr>
          <p:cNvPr id="29" name="Rectangle 28"/>
          <p:cNvSpPr/>
          <p:nvPr/>
        </p:nvSpPr>
        <p:spPr bwMode="auto">
          <a:xfrm>
            <a:off x="3266934" y="2273361"/>
            <a:ext cx="1655205" cy="2331144"/>
          </a:xfrm>
          <a:prstGeom prst="rect">
            <a:avLst/>
          </a:prstGeom>
          <a:solidFill>
            <a:srgbClr val="E6E6E6"/>
          </a:solidFill>
          <a:ln w="9525" cap="flat" cmpd="sng" algn="ctr">
            <a:solidFill>
              <a:srgbClr val="B3B3B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GB" sz="1200" b="1" dirty="0" smtClean="0">
                <a:ln w="0"/>
                <a:latin typeface="CongressSans" panose="020B0400020200020204" pitchFamily="34" charset="0"/>
                <a:cs typeface="Arial" charset="0"/>
              </a:rPr>
              <a:t>EQA VISIT</a:t>
            </a:r>
          </a:p>
          <a:p>
            <a:pPr marL="171450" indent="-171450" fontAlgn="base">
              <a:spcBef>
                <a:spcPct val="0"/>
              </a:spcBef>
              <a:spcAft>
                <a:spcPct val="0"/>
              </a:spcAft>
              <a:buFont typeface="Arial" panose="020B0604020202020204" pitchFamily="34" charset="0"/>
              <a:buChar char="•"/>
            </a:pPr>
            <a:r>
              <a:rPr lang="en-GB" sz="1100" dirty="0" smtClean="0">
                <a:ln w="0"/>
                <a:latin typeface="CongressSans" panose="020B0400020200020204" pitchFamily="34" charset="0"/>
                <a:cs typeface="Arial" charset="0"/>
              </a:rPr>
              <a:t>To evaluate the centre against qualification approval criteria so as to recommend decision for approval.</a:t>
            </a:r>
          </a:p>
          <a:p>
            <a:pPr marL="171450" indent="-171450" fontAlgn="base">
              <a:spcBef>
                <a:spcPct val="0"/>
              </a:spcBef>
              <a:spcAft>
                <a:spcPct val="0"/>
              </a:spcAft>
              <a:buFont typeface="Arial" panose="020B0604020202020204" pitchFamily="34" charset="0"/>
              <a:buChar char="•"/>
            </a:pPr>
            <a:endParaRPr lang="en-GB" sz="1100" dirty="0" smtClean="0">
              <a:ln w="0"/>
              <a:latin typeface="CongressSans" panose="020B0400020200020204" pitchFamily="34" charset="0"/>
              <a:cs typeface="Arial" charset="0"/>
            </a:endParaRPr>
          </a:p>
          <a:p>
            <a:pPr marL="171450" indent="-171450" fontAlgn="base">
              <a:spcBef>
                <a:spcPct val="0"/>
              </a:spcBef>
              <a:spcAft>
                <a:spcPct val="0"/>
              </a:spcAft>
              <a:buFont typeface="Arial" panose="020B0604020202020204" pitchFamily="34" charset="0"/>
              <a:buChar char="•"/>
            </a:pPr>
            <a:endParaRPr lang="en-GB" sz="1100" dirty="0" smtClean="0">
              <a:ln w="0"/>
              <a:latin typeface="CongressSans" panose="020B0400020200020204" pitchFamily="34" charset="0"/>
              <a:cs typeface="Arial" charset="0"/>
            </a:endParaRPr>
          </a:p>
          <a:p>
            <a:pPr marL="171450" indent="-171450" fontAlgn="base">
              <a:spcBef>
                <a:spcPct val="0"/>
              </a:spcBef>
              <a:spcAft>
                <a:spcPct val="0"/>
              </a:spcAft>
              <a:buFont typeface="Arial" panose="020B0604020202020204" pitchFamily="34" charset="0"/>
              <a:buChar char="•"/>
            </a:pPr>
            <a:endParaRPr lang="en-GB" sz="1100" dirty="0">
              <a:ln w="0"/>
              <a:latin typeface="CongressSans" panose="020B0400020200020204" pitchFamily="34" charset="0"/>
              <a:cs typeface="Arial" charset="0"/>
            </a:endParaRPr>
          </a:p>
        </p:txBody>
      </p:sp>
      <p:sp>
        <p:nvSpPr>
          <p:cNvPr id="30" name="Rectangle 29"/>
          <p:cNvSpPr/>
          <p:nvPr/>
        </p:nvSpPr>
        <p:spPr bwMode="auto">
          <a:xfrm>
            <a:off x="6879617" y="2288903"/>
            <a:ext cx="1655205" cy="2315602"/>
          </a:xfrm>
          <a:prstGeom prst="rect">
            <a:avLst/>
          </a:prstGeom>
          <a:solidFill>
            <a:srgbClr val="E6E6E6"/>
          </a:solidFill>
          <a:ln w="9525" cap="flat" cmpd="sng" algn="ctr">
            <a:solidFill>
              <a:srgbClr val="B3B3B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GB" sz="1200" b="1" dirty="0" smtClean="0">
                <a:ln w="0"/>
                <a:latin typeface="CongressSans" panose="020B0400020200020204" pitchFamily="34" charset="0"/>
                <a:cs typeface="Arial" charset="0"/>
              </a:rPr>
              <a:t>ANY CHANGES:</a:t>
            </a:r>
          </a:p>
          <a:p>
            <a:pPr marL="171450" indent="-171450" fontAlgn="base">
              <a:spcBef>
                <a:spcPct val="0"/>
              </a:spcBef>
              <a:spcAft>
                <a:spcPct val="0"/>
              </a:spcAft>
              <a:buFont typeface="Arial" panose="020B0604020202020204" pitchFamily="34" charset="0"/>
              <a:buChar char="•"/>
            </a:pPr>
            <a:r>
              <a:rPr lang="en-GB" sz="1100" dirty="0">
                <a:ln w="0"/>
                <a:latin typeface="CongressSans" panose="020B0400020200020204" pitchFamily="34" charset="0"/>
                <a:cs typeface="Arial" charset="0"/>
              </a:rPr>
              <a:t>C</a:t>
            </a:r>
            <a:r>
              <a:rPr lang="en-GB" sz="1100" dirty="0" smtClean="0">
                <a:ln w="0"/>
                <a:latin typeface="CongressSans" panose="020B0400020200020204" pitchFamily="34" charset="0"/>
                <a:cs typeface="Arial" charset="0"/>
              </a:rPr>
              <a:t>omplete a centre update form to notify the Quality </a:t>
            </a:r>
            <a:r>
              <a:rPr lang="en-GB" sz="1100" dirty="0">
                <a:ln w="0"/>
                <a:latin typeface="CongressSans" panose="020B0400020200020204" pitchFamily="34" charset="0"/>
                <a:cs typeface="Arial" charset="0"/>
              </a:rPr>
              <a:t>Team </a:t>
            </a:r>
            <a:r>
              <a:rPr lang="en-GB" sz="1100" dirty="0" smtClean="0">
                <a:ln w="0"/>
                <a:latin typeface="CongressSans" panose="020B0400020200020204" pitchFamily="34" charset="0"/>
                <a:cs typeface="Arial" charset="0"/>
              </a:rPr>
              <a:t>of any resource </a:t>
            </a:r>
            <a:r>
              <a:rPr lang="en-GB" sz="1100" dirty="0">
                <a:ln w="0"/>
                <a:latin typeface="CongressSans" panose="020B0400020200020204" pitchFamily="34" charset="0"/>
                <a:cs typeface="Arial" charset="0"/>
              </a:rPr>
              <a:t>changes from original </a:t>
            </a:r>
            <a:r>
              <a:rPr lang="en-GB" sz="1100" dirty="0" smtClean="0">
                <a:ln w="0"/>
                <a:latin typeface="CongressSans" panose="020B0400020200020204" pitchFamily="34" charset="0"/>
                <a:cs typeface="Arial" charset="0"/>
              </a:rPr>
              <a:t>approval.</a:t>
            </a:r>
            <a:endParaRPr lang="en-GB" sz="1100" dirty="0">
              <a:ln w="0"/>
              <a:latin typeface="CongressSans" panose="020B0400020200020204" pitchFamily="34" charset="0"/>
              <a:cs typeface="Arial" charset="0"/>
            </a:endParaRPr>
          </a:p>
        </p:txBody>
      </p:sp>
      <p:sp>
        <p:nvSpPr>
          <p:cNvPr id="31" name="Rectangle 30"/>
          <p:cNvSpPr/>
          <p:nvPr/>
        </p:nvSpPr>
        <p:spPr bwMode="auto">
          <a:xfrm>
            <a:off x="5093436" y="2288904"/>
            <a:ext cx="1655728" cy="2315601"/>
          </a:xfrm>
          <a:prstGeom prst="rect">
            <a:avLst/>
          </a:prstGeom>
          <a:solidFill>
            <a:srgbClr val="E6E6E6"/>
          </a:solidFill>
          <a:ln w="9525" cap="flat" cmpd="sng" algn="ctr">
            <a:solidFill>
              <a:srgbClr val="B3B3B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GB" sz="1200" b="1" dirty="0" smtClean="0">
                <a:ln w="0"/>
                <a:latin typeface="CongressSans" panose="020B0400020200020204" pitchFamily="34" charset="0"/>
                <a:cs typeface="Arial" charset="0"/>
              </a:rPr>
              <a:t>POST VISIT:</a:t>
            </a:r>
          </a:p>
          <a:p>
            <a:pPr marL="171450" indent="-171450" fontAlgn="base">
              <a:spcBef>
                <a:spcPct val="0"/>
              </a:spcBef>
              <a:spcAft>
                <a:spcPct val="0"/>
              </a:spcAft>
              <a:buFont typeface="Arial" panose="020B0604020202020204" pitchFamily="34" charset="0"/>
              <a:buChar char="•"/>
            </a:pPr>
            <a:r>
              <a:rPr lang="en-GB" sz="1100" dirty="0" smtClean="0">
                <a:ln w="0"/>
                <a:latin typeface="CongressSans" panose="020B0400020200020204" pitchFamily="34" charset="0"/>
                <a:cs typeface="Arial" charset="0"/>
              </a:rPr>
              <a:t>Quality Team confirm decision on approval within 10 working days of visit.</a:t>
            </a:r>
          </a:p>
          <a:p>
            <a:pPr marL="171450" indent="-171450" fontAlgn="base">
              <a:spcBef>
                <a:spcPct val="0"/>
              </a:spcBef>
              <a:spcAft>
                <a:spcPct val="0"/>
              </a:spcAft>
              <a:buFont typeface="Arial" panose="020B0604020202020204" pitchFamily="34" charset="0"/>
              <a:buChar char="•"/>
            </a:pPr>
            <a:endParaRPr lang="en-GB" sz="1100" dirty="0" smtClean="0">
              <a:ln w="0"/>
              <a:latin typeface="CongressSans" panose="020B0400020200020204" pitchFamily="34" charset="0"/>
              <a:cs typeface="Arial" charset="0"/>
            </a:endParaRPr>
          </a:p>
          <a:p>
            <a:pPr marL="171450" indent="-171450" fontAlgn="base">
              <a:spcBef>
                <a:spcPct val="0"/>
              </a:spcBef>
              <a:spcAft>
                <a:spcPct val="0"/>
              </a:spcAft>
              <a:buFont typeface="Arial" panose="020B0604020202020204" pitchFamily="34" charset="0"/>
              <a:buChar char="•"/>
            </a:pPr>
            <a:r>
              <a:rPr lang="en-GB" sz="1100" dirty="0" smtClean="0">
                <a:ln w="0"/>
                <a:latin typeface="CongressSans" panose="020B0400020200020204" pitchFamily="34" charset="0"/>
                <a:cs typeface="Arial" charset="0"/>
              </a:rPr>
              <a:t>Final check by Quality Teams of Employer Involvement.</a:t>
            </a:r>
          </a:p>
          <a:p>
            <a:pPr marL="171450" indent="-171450" fontAlgn="base">
              <a:spcBef>
                <a:spcPct val="0"/>
              </a:spcBef>
              <a:spcAft>
                <a:spcPct val="0"/>
              </a:spcAft>
              <a:buFont typeface="Arial" panose="020B0604020202020204" pitchFamily="34" charset="0"/>
              <a:buChar char="•"/>
            </a:pPr>
            <a:endParaRPr lang="en-GB" sz="1100" dirty="0">
              <a:ln w="0"/>
              <a:latin typeface="CongressSans" panose="020B0400020200020204" pitchFamily="34" charset="0"/>
              <a:cs typeface="Arial" charset="0"/>
            </a:endParaRPr>
          </a:p>
        </p:txBody>
      </p:sp>
      <p:sp>
        <p:nvSpPr>
          <p:cNvPr id="32" name="Rectangle 31"/>
          <p:cNvSpPr/>
          <p:nvPr/>
        </p:nvSpPr>
        <p:spPr bwMode="auto">
          <a:xfrm>
            <a:off x="1414827" y="4947767"/>
            <a:ext cx="1655205" cy="666007"/>
          </a:xfrm>
          <a:prstGeom prst="rect">
            <a:avLst/>
          </a:prstGeom>
          <a:solidFill>
            <a:srgbClr val="E6E6E6"/>
          </a:solidFill>
          <a:ln w="9525" cap="flat" cmpd="sng" algn="ctr">
            <a:solidFill>
              <a:srgbClr val="B3B3B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000" b="1" i="0" u="none" strike="noStrike" normalizeH="0" baseline="0" dirty="0" smtClean="0">
                <a:ln w="0"/>
                <a:latin typeface="+mj-lt"/>
                <a:cs typeface="Arial" charset="0"/>
              </a:rPr>
              <a:t>     </a:t>
            </a:r>
            <a:r>
              <a:rPr kumimoji="0" lang="en-GB" sz="1000" b="1" i="0" u="none" strike="noStrike" normalizeH="0" baseline="0" dirty="0" smtClean="0">
                <a:ln w="0"/>
                <a:latin typeface="CongressSans" panose="020B0400020200020204" pitchFamily="34" charset="0"/>
                <a:cs typeface="Arial" charset="0"/>
              </a:rPr>
              <a:t>EMAIL</a:t>
            </a:r>
          </a:p>
          <a:p>
            <a:pPr marL="0" marR="0" indent="0" algn="ctr" defTabSz="914400" rtl="0" eaLnBrk="1" fontAlgn="base" latinLnBrk="0" hangingPunct="1">
              <a:lnSpc>
                <a:spcPct val="100000"/>
              </a:lnSpc>
              <a:spcBef>
                <a:spcPct val="0"/>
              </a:spcBef>
              <a:spcAft>
                <a:spcPct val="0"/>
              </a:spcAft>
              <a:buClrTx/>
              <a:buSzTx/>
              <a:buFontTx/>
              <a:buNone/>
              <a:tabLst/>
            </a:pPr>
            <a:r>
              <a:rPr lang="en-GB" sz="1000" b="1" dirty="0" smtClean="0">
                <a:ln w="0"/>
                <a:latin typeface="CongressSans" panose="020B0400020200020204" pitchFamily="34" charset="0"/>
                <a:cs typeface="Arial" charset="0"/>
              </a:rPr>
              <a:t>    TELEPHONE</a:t>
            </a:r>
            <a:endParaRPr kumimoji="0" lang="en-GB" sz="1000" b="1" i="0" u="none" strike="noStrike" normalizeH="0" baseline="0" dirty="0" smtClean="0">
              <a:ln w="0"/>
              <a:latin typeface="CongressSans" panose="020B0400020200020204" pitchFamily="34" charset="0"/>
              <a:cs typeface="Arial" charset="0"/>
            </a:endParaRPr>
          </a:p>
        </p:txBody>
      </p:sp>
      <p:sp>
        <p:nvSpPr>
          <p:cNvPr id="33" name="Rectangle 32"/>
          <p:cNvSpPr/>
          <p:nvPr/>
        </p:nvSpPr>
        <p:spPr bwMode="auto">
          <a:xfrm>
            <a:off x="3266934" y="4947767"/>
            <a:ext cx="1655205" cy="666007"/>
          </a:xfrm>
          <a:prstGeom prst="rect">
            <a:avLst/>
          </a:prstGeom>
          <a:solidFill>
            <a:srgbClr val="E6E6E6"/>
          </a:solidFill>
          <a:ln w="9525" cap="flat" cmpd="sng" algn="ctr">
            <a:solidFill>
              <a:srgbClr val="B3B3B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sz="1000" b="1" dirty="0">
                <a:ln w="0"/>
                <a:latin typeface="CongressSans" panose="020B0400020200020204" pitchFamily="34" charset="0"/>
                <a:cs typeface="Arial" charset="0"/>
              </a:rPr>
              <a:t>APPROVAL VISIT PER SECTOR</a:t>
            </a:r>
          </a:p>
        </p:txBody>
      </p:sp>
      <p:sp>
        <p:nvSpPr>
          <p:cNvPr id="34" name="Rectangle 33"/>
          <p:cNvSpPr/>
          <p:nvPr/>
        </p:nvSpPr>
        <p:spPr bwMode="auto">
          <a:xfrm>
            <a:off x="5093436" y="4947766"/>
            <a:ext cx="1655205" cy="666007"/>
          </a:xfrm>
          <a:prstGeom prst="rect">
            <a:avLst/>
          </a:prstGeom>
          <a:solidFill>
            <a:srgbClr val="E6E6E6"/>
          </a:solidFill>
          <a:ln w="9525" cap="flat" cmpd="sng" algn="ctr">
            <a:solidFill>
              <a:srgbClr val="B3B3B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GB" sz="1000" b="1" dirty="0">
                <a:ln w="0"/>
                <a:latin typeface="CongressSans" panose="020B0400020200020204" pitchFamily="34" charset="0"/>
                <a:cs typeface="Arial" charset="0"/>
              </a:rPr>
              <a:t>EMAIL</a:t>
            </a:r>
          </a:p>
          <a:p>
            <a:pPr algn="ctr" fontAlgn="base">
              <a:spcBef>
                <a:spcPct val="0"/>
              </a:spcBef>
              <a:spcAft>
                <a:spcPct val="0"/>
              </a:spcAft>
            </a:pPr>
            <a:r>
              <a:rPr lang="en-GB" sz="1000" b="1" dirty="0" smtClean="0">
                <a:ln w="0"/>
                <a:latin typeface="CongressSans" panose="020B0400020200020204" pitchFamily="34" charset="0"/>
                <a:cs typeface="Arial" charset="0"/>
              </a:rPr>
              <a:t>TELEPHONE     </a:t>
            </a:r>
          </a:p>
          <a:p>
            <a:pPr algn="ctr" fontAlgn="base">
              <a:spcBef>
                <a:spcPct val="0"/>
              </a:spcBef>
              <a:spcAft>
                <a:spcPct val="0"/>
              </a:spcAft>
            </a:pPr>
            <a:r>
              <a:rPr lang="en-GB" sz="1000" b="1" dirty="0" smtClean="0">
                <a:ln w="0"/>
                <a:latin typeface="CongressSans" panose="020B0400020200020204" pitchFamily="34" charset="0"/>
                <a:cs typeface="Arial" charset="0"/>
              </a:rPr>
              <a:t>SELF SERVICE ONLINE</a:t>
            </a:r>
            <a:endParaRPr lang="en-GB" sz="1000" b="1" dirty="0">
              <a:ln w="0"/>
              <a:latin typeface="CongressSans" panose="020B0400020200020204" pitchFamily="34" charset="0"/>
              <a:cs typeface="Arial" charset="0"/>
            </a:endParaRPr>
          </a:p>
        </p:txBody>
      </p:sp>
      <p:sp>
        <p:nvSpPr>
          <p:cNvPr id="35" name="Rectangle 34"/>
          <p:cNvSpPr/>
          <p:nvPr/>
        </p:nvSpPr>
        <p:spPr bwMode="auto">
          <a:xfrm>
            <a:off x="6879617" y="4947766"/>
            <a:ext cx="1655205" cy="666007"/>
          </a:xfrm>
          <a:prstGeom prst="rect">
            <a:avLst/>
          </a:prstGeom>
          <a:solidFill>
            <a:srgbClr val="E6E6E6"/>
          </a:solidFill>
          <a:ln w="9525" cap="flat" cmpd="sng" algn="ctr">
            <a:solidFill>
              <a:srgbClr val="B3B3B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GB" sz="1000" b="1" dirty="0">
                <a:ln w="0"/>
                <a:latin typeface="CongressSans" panose="020B0400020200020204" pitchFamily="34" charset="0"/>
                <a:cs typeface="Arial" charset="0"/>
              </a:rPr>
              <a:t>EMAIL</a:t>
            </a:r>
          </a:p>
          <a:p>
            <a:pPr algn="ctr" fontAlgn="base">
              <a:spcBef>
                <a:spcPct val="0"/>
              </a:spcBef>
              <a:spcAft>
                <a:spcPct val="0"/>
              </a:spcAft>
            </a:pPr>
            <a:r>
              <a:rPr lang="en-GB" sz="1000" b="1" dirty="0">
                <a:ln w="0"/>
                <a:latin typeface="CongressSans" panose="020B0400020200020204" pitchFamily="34" charset="0"/>
                <a:cs typeface="Arial" charset="0"/>
              </a:rPr>
              <a:t>TELEPHONE     </a:t>
            </a:r>
          </a:p>
          <a:p>
            <a:pPr algn="ctr" fontAlgn="base">
              <a:spcBef>
                <a:spcPct val="0"/>
              </a:spcBef>
              <a:spcAft>
                <a:spcPct val="0"/>
              </a:spcAft>
            </a:pPr>
            <a:r>
              <a:rPr lang="en-GB" sz="1000" b="1" dirty="0">
                <a:ln w="0"/>
                <a:latin typeface="CongressSans" panose="020B0400020200020204" pitchFamily="34" charset="0"/>
                <a:cs typeface="Arial" charset="0"/>
              </a:rPr>
              <a:t>SELF SERVICE ONLINE</a:t>
            </a:r>
          </a:p>
        </p:txBody>
      </p:sp>
    </p:spTree>
    <p:extLst>
      <p:ext uri="{BB962C8B-B14F-4D97-AF65-F5344CB8AC3E}">
        <p14:creationId xmlns:p14="http://schemas.microsoft.com/office/powerpoint/2010/main" val="1383998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357188" y="1341438"/>
            <a:ext cx="8440737" cy="1569660"/>
          </a:xfrm>
          <a:prstGeom prst="rect">
            <a:avLst/>
          </a:prstGeom>
          <a:noFill/>
          <a:ln w="19050">
            <a:noFill/>
          </a:ln>
        </p:spPr>
        <p:txBody>
          <a:bodyPr wrap="square" rtlCol="0">
            <a:spAutoFit/>
          </a:bodyPr>
          <a:lstStyle/>
          <a:p>
            <a:pPr fontAlgn="base">
              <a:spcBef>
                <a:spcPct val="0"/>
              </a:spcBef>
              <a:spcAft>
                <a:spcPct val="0"/>
              </a:spcAft>
            </a:pPr>
            <a:r>
              <a:rPr lang="en-GB" sz="1600" b="1" dirty="0" smtClean="0"/>
              <a:t>Approval</a:t>
            </a:r>
          </a:p>
          <a:p>
            <a:pPr fontAlgn="base">
              <a:spcBef>
                <a:spcPct val="0"/>
              </a:spcBef>
              <a:spcAft>
                <a:spcPct val="0"/>
              </a:spcAft>
            </a:pPr>
            <a:endParaRPr lang="en-GB" sz="1600" b="1" dirty="0" smtClean="0"/>
          </a:p>
          <a:p>
            <a:pPr marL="285750" indent="-285750" fontAlgn="base">
              <a:spcBef>
                <a:spcPct val="0"/>
              </a:spcBef>
              <a:spcAft>
                <a:spcPct val="0"/>
              </a:spcAft>
              <a:buFont typeface="Arial" panose="020B0604020202020204" pitchFamily="34" charset="0"/>
              <a:buChar char="•"/>
            </a:pPr>
            <a:r>
              <a:rPr lang="en-GB" sz="1600" b="1" dirty="0" smtClean="0">
                <a:latin typeface="CongressSans" panose="020B0400020200020204" pitchFamily="34" charset="0"/>
              </a:rPr>
              <a:t>Approved centres </a:t>
            </a:r>
            <a:r>
              <a:rPr lang="en-GB" sz="1600" b="1" smtClean="0">
                <a:latin typeface="CongressSans" panose="020B0400020200020204" pitchFamily="34" charset="0"/>
              </a:rPr>
              <a:t>– Qualifcation Approval Process (QAP)</a:t>
            </a:r>
            <a:endParaRPr lang="en-GB" sz="1600" b="1" dirty="0" smtClean="0">
              <a:latin typeface="CongressSans" panose="020B0400020200020204" pitchFamily="34" charset="0"/>
            </a:endParaRPr>
          </a:p>
          <a:p>
            <a:pPr marL="285750" indent="-285750" fontAlgn="base">
              <a:spcBef>
                <a:spcPct val="0"/>
              </a:spcBef>
              <a:spcAft>
                <a:spcPct val="0"/>
              </a:spcAft>
              <a:buFont typeface="Arial" panose="020B0604020202020204" pitchFamily="34" charset="0"/>
              <a:buChar char="•"/>
            </a:pPr>
            <a:r>
              <a:rPr lang="en-GB" sz="1600" b="1" dirty="0" smtClean="0">
                <a:latin typeface="CongressSans" panose="020B0400020200020204" pitchFamily="34" charset="0"/>
              </a:rPr>
              <a:t>New organisations </a:t>
            </a:r>
            <a:r>
              <a:rPr lang="en-GB" sz="1600" b="1" smtClean="0">
                <a:latin typeface="CongressSans" panose="020B0400020200020204" pitchFamily="34" charset="0"/>
              </a:rPr>
              <a:t>–  Centre Approval Process (CAP)</a:t>
            </a:r>
            <a:endParaRPr lang="en-GB" sz="1600" b="1" dirty="0" smtClean="0">
              <a:latin typeface="CongressSans" panose="020B0400020200020204" pitchFamily="34" charset="0"/>
            </a:endParaRPr>
          </a:p>
          <a:p>
            <a:pPr marL="285750" indent="-285750" fontAlgn="base">
              <a:spcBef>
                <a:spcPct val="0"/>
              </a:spcBef>
              <a:spcAft>
                <a:spcPct val="0"/>
              </a:spcAft>
              <a:buFont typeface="Arial" panose="020B0604020202020204" pitchFamily="34" charset="0"/>
              <a:buChar char="•"/>
            </a:pPr>
            <a:r>
              <a:rPr lang="en-GB" sz="1600" b="1" dirty="0" smtClean="0">
                <a:latin typeface="CongressSans" panose="020B0400020200020204" pitchFamily="34" charset="0"/>
              </a:rPr>
              <a:t>Approval visit – all centres</a:t>
            </a:r>
          </a:p>
          <a:p>
            <a:pPr marL="285750" indent="-285750" fontAlgn="base">
              <a:spcBef>
                <a:spcPct val="0"/>
              </a:spcBef>
              <a:spcAft>
                <a:spcPct val="0"/>
              </a:spcAft>
              <a:buFont typeface="Arial" panose="020B0604020202020204" pitchFamily="34" charset="0"/>
              <a:buChar char="•"/>
            </a:pPr>
            <a:r>
              <a:rPr lang="en-GB" sz="1600" b="1" dirty="0" smtClean="0">
                <a:latin typeface="CongressSans" panose="020B0400020200020204" pitchFamily="34" charset="0"/>
              </a:rPr>
              <a:t>Approval visit &amp; employer </a:t>
            </a:r>
            <a:r>
              <a:rPr lang="en-GB" sz="1600" b="1" dirty="0">
                <a:latin typeface="CongressSans" panose="020B0400020200020204" pitchFamily="34" charset="0"/>
              </a:rPr>
              <a:t>i</a:t>
            </a:r>
            <a:r>
              <a:rPr lang="en-GB" sz="1600" b="1" dirty="0" smtClean="0">
                <a:latin typeface="CongressSans" panose="020B0400020200020204" pitchFamily="34" charset="0"/>
              </a:rPr>
              <a:t>nvolvement plan </a:t>
            </a:r>
            <a:r>
              <a:rPr lang="en-GB" sz="1600" b="1" dirty="0">
                <a:latin typeface="CongressSans" panose="020B0400020200020204" pitchFamily="34" charset="0"/>
              </a:rPr>
              <a:t>check - </a:t>
            </a:r>
            <a:r>
              <a:rPr lang="en-GB" sz="1600" b="1" dirty="0" smtClean="0">
                <a:latin typeface="CongressSans" panose="020B0400020200020204" pitchFamily="34" charset="0"/>
              </a:rPr>
              <a:t>KS5 only </a:t>
            </a:r>
            <a:endParaRPr lang="en-GB" sz="1600" b="1" dirty="0">
              <a:latin typeface="CongressSans" panose="020B0400020200020204" pitchFamily="34" charset="0"/>
            </a:endParaRPr>
          </a:p>
        </p:txBody>
      </p:sp>
      <p:sp>
        <p:nvSpPr>
          <p:cNvPr id="5" name="TextBox 4"/>
          <p:cNvSpPr txBox="1"/>
          <p:nvPr/>
        </p:nvSpPr>
        <p:spPr>
          <a:xfrm>
            <a:off x="357187" y="3194622"/>
            <a:ext cx="8440737" cy="2554545"/>
          </a:xfrm>
          <a:prstGeom prst="rect">
            <a:avLst/>
          </a:prstGeom>
          <a:noFill/>
          <a:ln w="19050">
            <a:noFill/>
          </a:ln>
        </p:spPr>
        <p:txBody>
          <a:bodyPr wrap="square" rtlCol="0">
            <a:spAutoFit/>
          </a:bodyPr>
          <a:lstStyle/>
          <a:p>
            <a:pPr fontAlgn="base">
              <a:spcBef>
                <a:spcPct val="0"/>
              </a:spcBef>
              <a:spcAft>
                <a:spcPct val="0"/>
              </a:spcAft>
            </a:pPr>
            <a:r>
              <a:rPr lang="en-GB" sz="1600" dirty="0" smtClean="0"/>
              <a:t>Registration</a:t>
            </a:r>
          </a:p>
          <a:p>
            <a:pPr marL="285750" indent="-285750" fontAlgn="base">
              <a:spcBef>
                <a:spcPct val="0"/>
              </a:spcBef>
              <a:spcAft>
                <a:spcPct val="0"/>
              </a:spcAft>
              <a:buFont typeface="Arial" panose="020B0604020202020204" pitchFamily="34" charset="0"/>
              <a:buChar char="•"/>
            </a:pPr>
            <a:r>
              <a:rPr lang="en-GB" sz="1600" b="1" dirty="0" smtClean="0">
                <a:latin typeface="CongressSans" panose="020B0400020200020204" pitchFamily="34" charset="0"/>
              </a:rPr>
              <a:t>Learners registered as normal through Walled Garden</a:t>
            </a:r>
          </a:p>
          <a:p>
            <a:pPr fontAlgn="base">
              <a:spcBef>
                <a:spcPct val="0"/>
              </a:spcBef>
              <a:spcAft>
                <a:spcPct val="0"/>
              </a:spcAft>
            </a:pPr>
            <a:endParaRPr lang="en-GB" sz="1600" b="1" dirty="0" smtClean="0">
              <a:latin typeface="Arial" panose="020B0604020202020204" pitchFamily="34" charset="0"/>
            </a:endParaRPr>
          </a:p>
          <a:p>
            <a:pPr fontAlgn="base">
              <a:spcBef>
                <a:spcPct val="0"/>
              </a:spcBef>
              <a:spcAft>
                <a:spcPct val="0"/>
              </a:spcAft>
            </a:pPr>
            <a:endParaRPr lang="en-GB" sz="1600" b="1" dirty="0">
              <a:latin typeface="Arial" panose="020B0604020202020204" pitchFamily="34" charset="0"/>
            </a:endParaRPr>
          </a:p>
          <a:p>
            <a:pPr fontAlgn="base">
              <a:spcBef>
                <a:spcPct val="0"/>
              </a:spcBef>
              <a:spcAft>
                <a:spcPct val="0"/>
              </a:spcAft>
            </a:pPr>
            <a:r>
              <a:rPr lang="en-GB" sz="1600" b="1" dirty="0" smtClean="0"/>
              <a:t>Booking</a:t>
            </a:r>
          </a:p>
          <a:p>
            <a:pPr marL="285750" indent="-285750" fontAlgn="base">
              <a:spcBef>
                <a:spcPct val="0"/>
              </a:spcBef>
              <a:spcAft>
                <a:spcPct val="0"/>
              </a:spcAft>
              <a:buFont typeface="Arial" panose="020B0604020202020204" pitchFamily="34" charset="0"/>
              <a:buChar char="•"/>
            </a:pPr>
            <a:r>
              <a:rPr lang="en-GB" sz="1600" b="1" dirty="0" smtClean="0">
                <a:latin typeface="CongressSans" panose="020B0400020200020204" pitchFamily="34" charset="0"/>
              </a:rPr>
              <a:t>Centres must book learners for assessments in the year that they will complete them (synoptic assessment &amp; external assessment)</a:t>
            </a:r>
          </a:p>
          <a:p>
            <a:pPr marL="285750" indent="-285750" fontAlgn="base">
              <a:spcBef>
                <a:spcPct val="0"/>
              </a:spcBef>
              <a:spcAft>
                <a:spcPct val="0"/>
              </a:spcAft>
              <a:buFont typeface="Arial" panose="020B0604020202020204" pitchFamily="34" charset="0"/>
              <a:buChar char="•"/>
            </a:pPr>
            <a:r>
              <a:rPr lang="en-GB" sz="1600" b="1" dirty="0" smtClean="0">
                <a:latin typeface="CongressSans" panose="020B0400020200020204" pitchFamily="34" charset="0"/>
              </a:rPr>
              <a:t>Two booking windows – November &amp; January</a:t>
            </a:r>
          </a:p>
          <a:p>
            <a:pPr marL="285750" indent="-285750" fontAlgn="base">
              <a:spcBef>
                <a:spcPct val="0"/>
              </a:spcBef>
              <a:spcAft>
                <a:spcPct val="0"/>
              </a:spcAft>
              <a:buFont typeface="Arial" panose="020B0604020202020204" pitchFamily="34" charset="0"/>
              <a:buChar char="•"/>
            </a:pPr>
            <a:r>
              <a:rPr lang="en-GB" sz="1600" b="1" dirty="0" smtClean="0">
                <a:latin typeface="CongressSans" panose="020B0400020200020204" pitchFamily="34" charset="0"/>
              </a:rPr>
              <a:t>Learners booked for synoptic practical assignment</a:t>
            </a:r>
          </a:p>
          <a:p>
            <a:pPr marL="285750" indent="-285750" fontAlgn="base">
              <a:spcBef>
                <a:spcPct val="0"/>
              </a:spcBef>
              <a:spcAft>
                <a:spcPct val="0"/>
              </a:spcAft>
              <a:buFont typeface="Arial" panose="020B0604020202020204" pitchFamily="34" charset="0"/>
              <a:buChar char="•"/>
            </a:pPr>
            <a:r>
              <a:rPr lang="en-GB" sz="1600" b="1" dirty="0">
                <a:latin typeface="CongressSans" panose="020B0400020200020204" pitchFamily="34" charset="0"/>
              </a:rPr>
              <a:t>Learners booked through Evolve </a:t>
            </a:r>
            <a:r>
              <a:rPr lang="en-GB" sz="1600" b="1" dirty="0" smtClean="0">
                <a:latin typeface="CongressSans" panose="020B0400020200020204" pitchFamily="34" charset="0"/>
              </a:rPr>
              <a:t>for </a:t>
            </a:r>
            <a:r>
              <a:rPr lang="en-GB" sz="1600" b="1" dirty="0">
                <a:latin typeface="CongressSans" panose="020B0400020200020204" pitchFamily="34" charset="0"/>
              </a:rPr>
              <a:t>e</a:t>
            </a:r>
            <a:r>
              <a:rPr lang="en-GB" sz="1600" b="1" dirty="0" smtClean="0">
                <a:latin typeface="CongressSans" panose="020B0400020200020204" pitchFamily="34" charset="0"/>
              </a:rPr>
              <a:t>xternal assessment</a:t>
            </a:r>
            <a:r>
              <a:rPr lang="en-GB" sz="1600" b="1" dirty="0">
                <a:latin typeface="CongressSans" panose="020B0400020200020204" pitchFamily="34" charset="0"/>
              </a:rPr>
              <a:t> </a:t>
            </a:r>
            <a:r>
              <a:rPr lang="en-GB" sz="1600" b="1" dirty="0" smtClean="0">
                <a:latin typeface="CongressSans" panose="020B0400020200020204" pitchFamily="34" charset="0"/>
              </a:rPr>
              <a:t>(dated entry)</a:t>
            </a:r>
            <a:endParaRPr lang="en-GB" sz="1600" b="1" dirty="0">
              <a:latin typeface="CongressSans" panose="020B0400020200020204" pitchFamily="34" charset="0"/>
            </a:endParaRPr>
          </a:p>
        </p:txBody>
      </p:sp>
      <p:pic>
        <p:nvPicPr>
          <p:cNvPr id="7" name="Picture 6">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
        <p:nvSpPr>
          <p:cNvPr id="8" name="Title 6"/>
          <p:cNvSpPr txBox="1">
            <a:spLocks/>
          </p:cNvSpPr>
          <p:nvPr/>
        </p:nvSpPr>
        <p:spPr bwMode="auto">
          <a:xfrm>
            <a:off x="357187" y="179114"/>
            <a:ext cx="4452625"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sz="2000" dirty="0"/>
              <a:t>TECHNICAL QUALIFICATIONS</a:t>
            </a:r>
            <a:endParaRPr lang="en-US" sz="2000" b="1" dirty="0">
              <a:solidFill>
                <a:prstClr val="white"/>
              </a:solidFill>
              <a:latin typeface="Arial Black" panose="020B0A04020102020204" pitchFamily="34" charset="0"/>
            </a:endParaRPr>
          </a:p>
        </p:txBody>
      </p:sp>
      <p:sp>
        <p:nvSpPr>
          <p:cNvPr id="9" name="Rectangle 8"/>
          <p:cNvSpPr/>
          <p:nvPr/>
        </p:nvSpPr>
        <p:spPr>
          <a:xfrm>
            <a:off x="357187" y="684630"/>
            <a:ext cx="4728619" cy="338554"/>
          </a:xfrm>
          <a:prstGeom prst="rect">
            <a:avLst/>
          </a:prstGeom>
          <a:solidFill>
            <a:schemeClr val="tx1"/>
          </a:solidFill>
        </p:spPr>
        <p:txBody>
          <a:bodyPr wrap="square">
            <a:spAutoFit/>
          </a:bodyPr>
          <a:lstStyle/>
          <a:p>
            <a:r>
              <a:rPr lang="en-GB" sz="1600" dirty="0">
                <a:solidFill>
                  <a:schemeClr val="bg1"/>
                </a:solidFill>
              </a:rPr>
              <a:t>APPROVAL, REGISTRATION &amp; BOOKING</a:t>
            </a:r>
          </a:p>
        </p:txBody>
      </p:sp>
    </p:spTree>
    <p:extLst>
      <p:ext uri="{BB962C8B-B14F-4D97-AF65-F5344CB8AC3E}">
        <p14:creationId xmlns:p14="http://schemas.microsoft.com/office/powerpoint/2010/main" val="2100699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579725" y="2291159"/>
            <a:ext cx="8029575" cy="648072"/>
          </a:xfrm>
          <a:prstGeom prst="rect">
            <a:avLst/>
          </a:prstGeom>
          <a:solidFill>
            <a:schemeClr val="tx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600" kern="0" dirty="0" smtClean="0">
                <a:solidFill>
                  <a:srgbClr val="FFFFFF"/>
                </a:solidFill>
                <a:latin typeface="Arial Black" panose="020B0A04020102020204" pitchFamily="34" charset="0"/>
                <a:sym typeface="Helvetica"/>
              </a:rPr>
              <a:t>TECHNICAL QUALIFICATIONS </a:t>
            </a:r>
            <a:endParaRPr lang="en-GB" sz="4000" kern="0" dirty="0">
              <a:solidFill>
                <a:srgbClr val="FFFFFF"/>
              </a:solidFill>
              <a:latin typeface="Arial Black" panose="020B0A04020102020204" pitchFamily="34" charset="0"/>
              <a:sym typeface="Helvetica"/>
            </a:endParaRPr>
          </a:p>
        </p:txBody>
      </p:sp>
      <p:sp>
        <p:nvSpPr>
          <p:cNvPr id="7" name="Content Placeholder 2"/>
          <p:cNvSpPr txBox="1">
            <a:spLocks/>
          </p:cNvSpPr>
          <p:nvPr/>
        </p:nvSpPr>
        <p:spPr>
          <a:xfrm>
            <a:off x="1063481" y="3103684"/>
            <a:ext cx="7062062" cy="658088"/>
          </a:xfrm>
          <a:prstGeom prst="rect">
            <a:avLst/>
          </a:prstGeom>
          <a:solidFill>
            <a:srgbClr val="E30613"/>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600" kern="0" dirty="0" smtClean="0">
                <a:solidFill>
                  <a:srgbClr val="FFFFFF"/>
                </a:solidFill>
                <a:latin typeface="Arial Black" panose="020B0A04020102020204" pitchFamily="34" charset="0"/>
                <a:sym typeface="Helvetica"/>
              </a:rPr>
              <a:t>EMPLOYER INVOLVEMENT </a:t>
            </a:r>
            <a:endParaRPr lang="en-GB" sz="4000" kern="0" dirty="0">
              <a:solidFill>
                <a:srgbClr val="FFFFFF"/>
              </a:solidFill>
              <a:latin typeface="Arial Black" panose="020B0A04020102020204" pitchFamily="34" charset="0"/>
              <a:sym typeface="Helvetica"/>
            </a:endParaRPr>
          </a:p>
        </p:txBody>
      </p:sp>
      <p:pic>
        <p:nvPicPr>
          <p:cNvPr id="5" name="Picture 4">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Tree>
    <p:extLst>
      <p:ext uri="{BB962C8B-B14F-4D97-AF65-F5344CB8AC3E}">
        <p14:creationId xmlns:p14="http://schemas.microsoft.com/office/powerpoint/2010/main" val="3101630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297" y="1323150"/>
            <a:ext cx="8440737" cy="4711700"/>
          </a:xfrm>
        </p:spPr>
        <p:txBody>
          <a:bodyPr/>
          <a:lstStyle/>
          <a:p>
            <a:r>
              <a:rPr lang="en-GB" b="1" dirty="0">
                <a:solidFill>
                  <a:schemeClr val="tx1"/>
                </a:solidFill>
                <a:cs typeface="Arial" panose="020B0604020202020204" pitchFamily="34" charset="0"/>
              </a:rPr>
              <a:t>For the KS5 </a:t>
            </a:r>
            <a:r>
              <a:rPr lang="en-GB" b="1" dirty="0" smtClean="0">
                <a:solidFill>
                  <a:schemeClr val="tx1"/>
                </a:solidFill>
                <a:cs typeface="Arial" panose="020B0604020202020204" pitchFamily="34" charset="0"/>
              </a:rPr>
              <a:t>Technical Qualifications (L2 &amp; L3), </a:t>
            </a:r>
            <a:r>
              <a:rPr lang="en-GB" b="1" dirty="0">
                <a:solidFill>
                  <a:schemeClr val="tx1"/>
                </a:solidFill>
                <a:cs typeface="Arial" panose="020B0604020202020204" pitchFamily="34" charset="0"/>
              </a:rPr>
              <a:t>the Employer Involvement component </a:t>
            </a:r>
            <a:r>
              <a:rPr lang="en-GB" b="1" u="sng" dirty="0" smtClean="0">
                <a:solidFill>
                  <a:schemeClr val="tx1"/>
                </a:solidFill>
                <a:cs typeface="Arial" panose="020B0604020202020204" pitchFamily="34" charset="0"/>
              </a:rPr>
              <a:t>MUST</a:t>
            </a:r>
            <a:r>
              <a:rPr lang="en-GB" b="1" dirty="0" smtClean="0">
                <a:solidFill>
                  <a:schemeClr val="tx1"/>
                </a:solidFill>
                <a:cs typeface="Arial" panose="020B0604020202020204" pitchFamily="34" charset="0"/>
              </a:rPr>
              <a:t> </a:t>
            </a:r>
            <a:r>
              <a:rPr lang="en-GB" b="1" dirty="0">
                <a:solidFill>
                  <a:schemeClr val="tx1"/>
                </a:solidFill>
                <a:cs typeface="Arial" panose="020B0604020202020204" pitchFamily="34" charset="0"/>
              </a:rPr>
              <a:t>be met by all learners in order to achieve the qualification. </a:t>
            </a:r>
            <a:endParaRPr lang="en-GB" b="1" dirty="0" smtClean="0">
              <a:solidFill>
                <a:schemeClr val="tx1"/>
              </a:solidFill>
              <a:cs typeface="Arial" panose="020B0604020202020204" pitchFamily="34" charset="0"/>
            </a:endParaRPr>
          </a:p>
          <a:p>
            <a:endParaRPr lang="en-GB" dirty="0"/>
          </a:p>
          <a:p>
            <a:endParaRPr lang="en-GB" dirty="0"/>
          </a:p>
          <a:p>
            <a:endParaRPr lang="en-GB" dirty="0"/>
          </a:p>
        </p:txBody>
      </p:sp>
      <p:graphicFrame>
        <p:nvGraphicFramePr>
          <p:cNvPr id="5" name="Diagram 4"/>
          <p:cNvGraphicFramePr/>
          <p:nvPr>
            <p:extLst>
              <p:ext uri="{D42A27DB-BD31-4B8C-83A1-F6EECF244321}">
                <p14:modId xmlns:p14="http://schemas.microsoft.com/office/powerpoint/2010/main" val="1231495891"/>
              </p:ext>
            </p:extLst>
          </p:nvPr>
        </p:nvGraphicFramePr>
        <p:xfrm>
          <a:off x="433296" y="2243688"/>
          <a:ext cx="8440737" cy="4361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hlinkClick r:id="rId8" action="ppaction://hlinksldjump"/>
          </p:cNvPr>
          <p:cNvPicPr>
            <a:picLocks noChangeAspect="1"/>
          </p:cNvPicPr>
          <p:nvPr/>
        </p:nvPicPr>
        <p:blipFill rotWithShape="1">
          <a:blip r:embed="rId9"/>
          <a:srcRect l="95361" t="31580" r="2692" b="65129"/>
          <a:stretch/>
        </p:blipFill>
        <p:spPr>
          <a:xfrm>
            <a:off x="173396" y="6273800"/>
            <a:ext cx="425302" cy="404300"/>
          </a:xfrm>
          <a:prstGeom prst="rect">
            <a:avLst/>
          </a:prstGeom>
        </p:spPr>
      </p:pic>
      <p:sp>
        <p:nvSpPr>
          <p:cNvPr id="8" name="Title 6"/>
          <p:cNvSpPr txBox="1">
            <a:spLocks/>
          </p:cNvSpPr>
          <p:nvPr/>
        </p:nvSpPr>
        <p:spPr bwMode="auto">
          <a:xfrm>
            <a:off x="386047" y="176336"/>
            <a:ext cx="4452625"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sz="2000" dirty="0"/>
              <a:t>TECHNICAL QUALIFICATIONS</a:t>
            </a:r>
            <a:endParaRPr lang="en-US" sz="2000" b="1" dirty="0">
              <a:solidFill>
                <a:prstClr val="white"/>
              </a:solidFill>
              <a:latin typeface="Arial Black" panose="020B0A04020102020204" pitchFamily="34" charset="0"/>
            </a:endParaRPr>
          </a:p>
        </p:txBody>
      </p:sp>
      <p:sp>
        <p:nvSpPr>
          <p:cNvPr id="10" name="Rectangle 9"/>
          <p:cNvSpPr/>
          <p:nvPr/>
        </p:nvSpPr>
        <p:spPr>
          <a:xfrm>
            <a:off x="386047" y="654303"/>
            <a:ext cx="5312093" cy="338554"/>
          </a:xfrm>
          <a:prstGeom prst="rect">
            <a:avLst/>
          </a:prstGeom>
          <a:solidFill>
            <a:schemeClr val="tx1"/>
          </a:solidFill>
        </p:spPr>
        <p:txBody>
          <a:bodyPr wrap="square">
            <a:spAutoFit/>
          </a:bodyPr>
          <a:lstStyle/>
          <a:p>
            <a:r>
              <a:rPr lang="en-GB" sz="1600" dirty="0">
                <a:solidFill>
                  <a:schemeClr val="bg1"/>
                </a:solidFill>
              </a:rPr>
              <a:t>EMPLOYER INVOLVEMENT (KS5 ONLY)</a:t>
            </a:r>
          </a:p>
        </p:txBody>
      </p:sp>
    </p:spTree>
    <p:extLst>
      <p:ext uri="{BB962C8B-B14F-4D97-AF65-F5344CB8AC3E}">
        <p14:creationId xmlns:p14="http://schemas.microsoft.com/office/powerpoint/2010/main" val="555912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59111397"/>
              </p:ext>
            </p:extLst>
          </p:nvPr>
        </p:nvGraphicFramePr>
        <p:xfrm>
          <a:off x="346586" y="1530440"/>
          <a:ext cx="8387332" cy="4114800"/>
        </p:xfrm>
        <a:graphic>
          <a:graphicData uri="http://schemas.openxmlformats.org/drawingml/2006/table">
            <a:tbl>
              <a:tblPr firstRow="1" bandRow="1">
                <a:tableStyleId>{5C22544A-7EE6-4342-B048-85BDC9FD1C3A}</a:tableStyleId>
              </a:tblPr>
              <a:tblGrid>
                <a:gridCol w="4193666"/>
                <a:gridCol w="4193666"/>
              </a:tblGrid>
              <a:tr h="348394">
                <a:tc>
                  <a:txBody>
                    <a:bodyPr/>
                    <a:lstStyle/>
                    <a:p>
                      <a:pPr algn="ctr"/>
                      <a:r>
                        <a:rPr lang="en-GB" dirty="0" smtClean="0"/>
                        <a:t>    YES</a:t>
                      </a:r>
                      <a:endParaRPr lang="en-GB" dirty="0"/>
                    </a:p>
                  </a:txBody>
                  <a:tcPr>
                    <a:solidFill>
                      <a:schemeClr val="bg1">
                        <a:lumMod val="65000"/>
                      </a:schemeClr>
                    </a:solidFill>
                  </a:tcPr>
                </a:tc>
                <a:tc>
                  <a:txBody>
                    <a:bodyPr/>
                    <a:lstStyle/>
                    <a:p>
                      <a:pPr algn="ctr"/>
                      <a:r>
                        <a:rPr lang="en-GB" dirty="0" smtClean="0"/>
                        <a:t>NO</a:t>
                      </a:r>
                      <a:endParaRPr lang="en-GB" dirty="0"/>
                    </a:p>
                  </a:txBody>
                  <a:tcPr>
                    <a:solidFill>
                      <a:schemeClr val="bg1">
                        <a:lumMod val="65000"/>
                      </a:schemeClr>
                    </a:solidFill>
                  </a:tcPr>
                </a:tc>
              </a:tr>
              <a:tr h="3021867">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smtClean="0">
                          <a:solidFill>
                            <a:schemeClr val="tx1"/>
                          </a:solidFill>
                          <a:latin typeface="CongressSans" panose="020B0400020200020204" pitchFamily="34" charset="0"/>
                          <a:cs typeface="Arial" panose="020B0604020202020204" pitchFamily="34" charset="0"/>
                        </a:rPr>
                        <a:t>It must relate to mandatory content of qualification and could include the following;</a:t>
                      </a:r>
                    </a:p>
                    <a:p>
                      <a:pPr marL="0" indent="0">
                        <a:buFont typeface="Arial" panose="020B0604020202020204" pitchFamily="34" charset="0"/>
                        <a:buNone/>
                      </a:pPr>
                      <a:endParaRPr lang="en-GB" sz="1400" b="1" dirty="0" smtClean="0">
                        <a:latin typeface="CongressSans" panose="020B0400020200020204" pitchFamily="34" charset="0"/>
                        <a:cs typeface="Arial" panose="020B0604020202020204" pitchFamily="34" charset="0"/>
                      </a:endParaRPr>
                    </a:p>
                    <a:p>
                      <a:pPr marL="285750" indent="-285750">
                        <a:buFont typeface="Arial" panose="020B0604020202020204" pitchFamily="34" charset="0"/>
                        <a:buChar char="•"/>
                      </a:pPr>
                      <a:r>
                        <a:rPr lang="en-GB" sz="1400" dirty="0" smtClean="0">
                          <a:latin typeface="CongressSans" panose="020B0400020200020204" pitchFamily="34" charset="0"/>
                          <a:cs typeface="Arial" panose="020B0604020202020204" pitchFamily="34" charset="0"/>
                        </a:rPr>
                        <a:t>Structured work experience / work placements</a:t>
                      </a:r>
                    </a:p>
                    <a:p>
                      <a:pPr marL="285750" indent="-285750">
                        <a:buFont typeface="Arial" panose="020B0604020202020204" pitchFamily="34" charset="0"/>
                        <a:buChar char="•"/>
                      </a:pPr>
                      <a:r>
                        <a:rPr lang="en-GB" sz="1400" dirty="0" smtClean="0">
                          <a:latin typeface="CongressSans" panose="020B0400020200020204" pitchFamily="34" charset="0"/>
                          <a:cs typeface="Arial" panose="020B0604020202020204" pitchFamily="34" charset="0"/>
                        </a:rPr>
                        <a:t>Adapted / locally set tasks and assessments</a:t>
                      </a:r>
                    </a:p>
                    <a:p>
                      <a:pPr marL="285750" indent="-285750">
                        <a:buFont typeface="Arial" panose="020B0604020202020204" pitchFamily="34" charset="0"/>
                        <a:buChar char="•"/>
                      </a:pPr>
                      <a:r>
                        <a:rPr lang="en-GB" sz="1400" dirty="0" smtClean="0">
                          <a:latin typeface="CongressSans" panose="020B0400020200020204" pitchFamily="34" charset="0"/>
                          <a:cs typeface="Arial" panose="020B0604020202020204" pitchFamily="34" charset="0"/>
                        </a:rPr>
                        <a:t>Practical activities / visits</a:t>
                      </a:r>
                    </a:p>
                    <a:p>
                      <a:pPr marL="285750" indent="-285750">
                        <a:buFont typeface="Arial" panose="020B0604020202020204" pitchFamily="34" charset="0"/>
                        <a:buChar char="•"/>
                      </a:pPr>
                      <a:r>
                        <a:rPr lang="en-GB" sz="1400" dirty="0" smtClean="0">
                          <a:latin typeface="CongressSans" panose="020B0400020200020204" pitchFamily="34" charset="0"/>
                          <a:cs typeface="Arial" panose="020B0604020202020204" pitchFamily="34" charset="0"/>
                        </a:rPr>
                        <a:t>Guest lectures / master classes from employers</a:t>
                      </a:r>
                    </a:p>
                    <a:p>
                      <a:pPr marL="285750" indent="-285750">
                        <a:buFont typeface="Arial" panose="020B0604020202020204" pitchFamily="34" charset="0"/>
                        <a:buChar char="•"/>
                      </a:pPr>
                      <a:r>
                        <a:rPr lang="en-GB" sz="1400" dirty="0" smtClean="0">
                          <a:latin typeface="CongressSans" panose="020B0400020200020204" pitchFamily="34" charset="0"/>
                          <a:cs typeface="Arial" panose="020B0604020202020204" pitchFamily="34" charset="0"/>
                        </a:rPr>
                        <a:t>Employers acting as expert witnesses during assessment </a:t>
                      </a:r>
                    </a:p>
                    <a:p>
                      <a:endParaRPr lang="en-GB" sz="1600" dirty="0"/>
                    </a:p>
                  </a:txBody>
                  <a:tcPr>
                    <a:solidFill>
                      <a:schemeClr val="bg2">
                        <a:lumMod val="20000"/>
                        <a:lumOff val="80000"/>
                      </a:schemeClr>
                    </a:solidFill>
                  </a:tcPr>
                </a:tc>
                <a:tc>
                  <a:txBody>
                    <a:bodyPr/>
                    <a:lstStyle/>
                    <a:p>
                      <a:pPr marL="0" indent="0">
                        <a:buFont typeface="Arial" panose="020B0604020202020204" pitchFamily="34" charset="0"/>
                        <a:buNone/>
                      </a:pPr>
                      <a:r>
                        <a:rPr lang="en-GB" sz="1400" b="1" dirty="0" smtClean="0">
                          <a:latin typeface="CongressSans" panose="020B0400020200020204" pitchFamily="34" charset="0"/>
                          <a:cs typeface="Arial" panose="020B0604020202020204" pitchFamily="34" charset="0"/>
                        </a:rPr>
                        <a:t>The following activities, whilst valuable, do not meet the requirement for meaningful employer involvement;</a:t>
                      </a:r>
                    </a:p>
                    <a:p>
                      <a:pPr marL="285750" indent="-285750">
                        <a:buFont typeface="Arial" panose="020B0604020202020204" pitchFamily="34" charset="0"/>
                        <a:buChar char="•"/>
                      </a:pPr>
                      <a:endParaRPr lang="en-GB" sz="1400" dirty="0" smtClean="0">
                        <a:latin typeface="CongressSans" panose="020B0400020200020204" pitchFamily="34" charset="0"/>
                        <a:cs typeface="Arial" panose="020B0604020202020204" pitchFamily="34" charset="0"/>
                      </a:endParaRPr>
                    </a:p>
                    <a:p>
                      <a:pPr marL="285750" indent="-285750">
                        <a:buFont typeface="Arial" panose="020B0604020202020204" pitchFamily="34" charset="0"/>
                        <a:buChar char="•"/>
                      </a:pPr>
                      <a:r>
                        <a:rPr lang="en-GB" sz="1400" dirty="0" smtClean="0">
                          <a:latin typeface="CongressSans" panose="020B0400020200020204" pitchFamily="34" charset="0"/>
                          <a:cs typeface="Arial" panose="020B0604020202020204" pitchFamily="34" charset="0"/>
                        </a:rPr>
                        <a:t>employers’ or industry practitioners’ input to the initial design and content of a qualification;</a:t>
                      </a:r>
                    </a:p>
                    <a:p>
                      <a:pPr marL="285750" indent="-285750">
                        <a:buFont typeface="Arial" panose="020B0604020202020204" pitchFamily="34" charset="0"/>
                        <a:buChar char="•"/>
                      </a:pPr>
                      <a:r>
                        <a:rPr lang="en-GB" sz="1400" dirty="0" smtClean="0">
                          <a:latin typeface="CongressSans" panose="020B0400020200020204" pitchFamily="34" charset="0"/>
                          <a:cs typeface="Arial" panose="020B0604020202020204" pitchFamily="34" charset="0"/>
                        </a:rPr>
                        <a:t>employers hosting visits, providing premises, facilities or equipment;</a:t>
                      </a:r>
                    </a:p>
                    <a:p>
                      <a:pPr marL="285750" indent="-285750">
                        <a:buFont typeface="Arial" panose="020B0604020202020204" pitchFamily="34" charset="0"/>
                        <a:buChar char="•"/>
                      </a:pPr>
                      <a:r>
                        <a:rPr lang="en-GB" sz="1400" dirty="0" smtClean="0">
                          <a:latin typeface="CongressSans" panose="020B0400020200020204" pitchFamily="34" charset="0"/>
                          <a:cs typeface="Arial" panose="020B0604020202020204" pitchFamily="34" charset="0"/>
                        </a:rPr>
                        <a:t>employers providing talks or contributing to delivery on employability, general careers advice, CV writing, interview training etc;</a:t>
                      </a:r>
                    </a:p>
                    <a:p>
                      <a:pPr marL="285750" indent="-285750">
                        <a:buFont typeface="Arial" panose="020B0604020202020204" pitchFamily="34" charset="0"/>
                        <a:buChar char="•"/>
                      </a:pPr>
                      <a:r>
                        <a:rPr lang="en-GB" sz="1400" dirty="0" smtClean="0">
                          <a:latin typeface="CongressSans" panose="020B0400020200020204" pitchFamily="34" charset="0"/>
                          <a:cs typeface="Arial" panose="020B0604020202020204" pitchFamily="34" charset="0"/>
                        </a:rPr>
                        <a:t>attendance at career fairs, events or other networking opportunities;</a:t>
                      </a:r>
                    </a:p>
                    <a:p>
                      <a:pPr marL="285750" indent="-285750">
                        <a:buFont typeface="Arial" panose="020B0604020202020204" pitchFamily="34" charset="0"/>
                        <a:buChar char="•"/>
                      </a:pPr>
                      <a:r>
                        <a:rPr lang="en-GB" sz="1400" dirty="0" smtClean="0">
                          <a:latin typeface="CongressSans" panose="020B0400020200020204" pitchFamily="34" charset="0"/>
                          <a:cs typeface="Arial" panose="020B0604020202020204" pitchFamily="34" charset="0"/>
                        </a:rPr>
                        <a:t>simulated working environments e.g. hairdressing/beauty</a:t>
                      </a:r>
                      <a:r>
                        <a:rPr lang="en-GB" sz="1400" baseline="0" dirty="0" smtClean="0">
                          <a:latin typeface="CongressSans" panose="020B0400020200020204" pitchFamily="34" charset="0"/>
                          <a:cs typeface="Arial" panose="020B0604020202020204" pitchFamily="34" charset="0"/>
                        </a:rPr>
                        <a:t> internal </a:t>
                      </a:r>
                      <a:r>
                        <a:rPr lang="en-GB" sz="1400" dirty="0" smtClean="0">
                          <a:latin typeface="CongressSans" panose="020B0400020200020204" pitchFamily="34" charset="0"/>
                          <a:cs typeface="Arial" panose="020B0604020202020204" pitchFamily="34" charset="0"/>
                        </a:rPr>
                        <a:t>salons (RWE)</a:t>
                      </a:r>
                    </a:p>
                    <a:p>
                      <a:pPr marL="285750" indent="-285750">
                        <a:buFont typeface="Arial" panose="020B0604020202020204" pitchFamily="34" charset="0"/>
                        <a:buChar char="•"/>
                      </a:pPr>
                      <a:r>
                        <a:rPr lang="en-GB" sz="1400" dirty="0" smtClean="0">
                          <a:latin typeface="CongressSans" panose="020B0400020200020204" pitchFamily="34" charset="0"/>
                          <a:cs typeface="Arial" panose="020B0604020202020204" pitchFamily="34" charset="0"/>
                        </a:rPr>
                        <a:t>employers providing students with job references</a:t>
                      </a:r>
                    </a:p>
                    <a:p>
                      <a:endParaRPr lang="en-GB" sz="1600" dirty="0"/>
                    </a:p>
                  </a:txBody>
                  <a:tcPr>
                    <a:solidFill>
                      <a:schemeClr val="bg2">
                        <a:lumMod val="20000"/>
                        <a:lumOff val="80000"/>
                      </a:schemeClr>
                    </a:solidFill>
                  </a:tcPr>
                </a:tc>
              </a:tr>
            </a:tbl>
          </a:graphicData>
        </a:graphic>
      </p:graphicFrame>
      <p:pic>
        <p:nvPicPr>
          <p:cNvPr id="7" name="Picture 6">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
        <p:nvSpPr>
          <p:cNvPr id="9" name="Rectangle 8"/>
          <p:cNvSpPr/>
          <p:nvPr/>
        </p:nvSpPr>
        <p:spPr>
          <a:xfrm>
            <a:off x="285626" y="1147368"/>
            <a:ext cx="7198273" cy="338554"/>
          </a:xfrm>
          <a:prstGeom prst="rect">
            <a:avLst/>
          </a:prstGeom>
          <a:noFill/>
        </p:spPr>
        <p:txBody>
          <a:bodyPr wrap="square">
            <a:spAutoFit/>
          </a:bodyPr>
          <a:lstStyle/>
          <a:p>
            <a:pPr fontAlgn="base">
              <a:spcBef>
                <a:spcPct val="20000"/>
              </a:spcBef>
              <a:spcAft>
                <a:spcPct val="20000"/>
              </a:spcAft>
            </a:pPr>
            <a:r>
              <a:rPr lang="en-GB" sz="1600" b="1" dirty="0">
                <a:latin typeface="CongressSans" panose="020B0400020200020204" pitchFamily="34" charset="0"/>
              </a:rPr>
              <a:t>What is considered ‘meaningful’ Employer Involvement?</a:t>
            </a:r>
            <a:r>
              <a:rPr lang="en-GB" sz="1600" b="1" kern="0" dirty="0">
                <a:latin typeface="CongressSans" panose="020B0400020200020204" pitchFamily="34" charset="0"/>
              </a:rPr>
              <a:t> </a:t>
            </a:r>
          </a:p>
        </p:txBody>
      </p:sp>
      <p:sp>
        <p:nvSpPr>
          <p:cNvPr id="10" name="Rectangle 9"/>
          <p:cNvSpPr/>
          <p:nvPr/>
        </p:nvSpPr>
        <p:spPr>
          <a:xfrm>
            <a:off x="346587" y="663811"/>
            <a:ext cx="4554026" cy="338554"/>
          </a:xfrm>
          <a:prstGeom prst="rect">
            <a:avLst/>
          </a:prstGeom>
          <a:solidFill>
            <a:schemeClr val="tx1"/>
          </a:solidFill>
        </p:spPr>
        <p:txBody>
          <a:bodyPr wrap="square">
            <a:spAutoFit/>
          </a:bodyPr>
          <a:lstStyle/>
          <a:p>
            <a:r>
              <a:rPr lang="en-GB" sz="1600" dirty="0">
                <a:solidFill>
                  <a:schemeClr val="bg1"/>
                </a:solidFill>
              </a:rPr>
              <a:t>EMPLOYER INVOLVEMENT </a:t>
            </a:r>
            <a:r>
              <a:rPr lang="en-GB" sz="1600" dirty="0" smtClean="0">
                <a:solidFill>
                  <a:schemeClr val="bg1"/>
                </a:solidFill>
              </a:rPr>
              <a:t>(cont.)</a:t>
            </a:r>
            <a:endParaRPr lang="en-GB" sz="1600" dirty="0">
              <a:solidFill>
                <a:schemeClr val="bg1"/>
              </a:solidFill>
            </a:endParaRPr>
          </a:p>
        </p:txBody>
      </p:sp>
      <p:sp>
        <p:nvSpPr>
          <p:cNvPr id="11" name="Title 6"/>
          <p:cNvSpPr txBox="1">
            <a:spLocks/>
          </p:cNvSpPr>
          <p:nvPr/>
        </p:nvSpPr>
        <p:spPr bwMode="auto">
          <a:xfrm>
            <a:off x="346586" y="170944"/>
            <a:ext cx="4452625"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sz="2000" dirty="0"/>
              <a:t>TECHNICAL QUALIFICATIONS</a:t>
            </a:r>
            <a:endParaRPr lang="en-US" sz="2000" b="1"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789489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579725" y="2291159"/>
            <a:ext cx="8029575" cy="648072"/>
          </a:xfrm>
          <a:prstGeom prst="rect">
            <a:avLst/>
          </a:prstGeom>
          <a:solidFill>
            <a:schemeClr val="tx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600" kern="0" dirty="0" smtClean="0">
                <a:solidFill>
                  <a:srgbClr val="FFFFFF"/>
                </a:solidFill>
                <a:latin typeface="Arial Black" panose="020B0A04020102020204" pitchFamily="34" charset="0"/>
                <a:sym typeface="Helvetica"/>
              </a:rPr>
              <a:t>TECHNICAL QUALIFICATIONS </a:t>
            </a:r>
            <a:endParaRPr lang="en-GB" sz="4000" kern="0" dirty="0">
              <a:solidFill>
                <a:srgbClr val="FFFFFF"/>
              </a:solidFill>
              <a:latin typeface="Arial Black" panose="020B0A04020102020204" pitchFamily="34" charset="0"/>
              <a:sym typeface="Helvetica"/>
            </a:endParaRPr>
          </a:p>
        </p:txBody>
      </p:sp>
      <p:sp>
        <p:nvSpPr>
          <p:cNvPr id="7" name="Content Placeholder 2"/>
          <p:cNvSpPr txBox="1">
            <a:spLocks/>
          </p:cNvSpPr>
          <p:nvPr/>
        </p:nvSpPr>
        <p:spPr>
          <a:xfrm>
            <a:off x="1399032" y="3061586"/>
            <a:ext cx="6007608" cy="597784"/>
          </a:xfrm>
          <a:prstGeom prst="rect">
            <a:avLst/>
          </a:prstGeom>
          <a:solidFill>
            <a:srgbClr val="E30613"/>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600" kern="0" dirty="0" smtClean="0">
                <a:solidFill>
                  <a:srgbClr val="FFFFFF"/>
                </a:solidFill>
                <a:latin typeface="Arial Black" panose="020B0A04020102020204" pitchFamily="34" charset="0"/>
                <a:sym typeface="Helvetica"/>
              </a:rPr>
              <a:t>STRUCTURE</a:t>
            </a:r>
            <a:endParaRPr lang="en-GB" sz="4000" kern="0" dirty="0">
              <a:solidFill>
                <a:srgbClr val="FFFFFF"/>
              </a:solidFill>
              <a:latin typeface="Arial Black" panose="020B0A04020102020204" pitchFamily="34" charset="0"/>
              <a:sym typeface="Helvetica"/>
            </a:endParaRPr>
          </a:p>
        </p:txBody>
      </p:sp>
      <p:pic>
        <p:nvPicPr>
          <p:cNvPr id="5" name="Picture 4">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Tree>
    <p:extLst>
      <p:ext uri="{BB962C8B-B14F-4D97-AF65-F5344CB8AC3E}">
        <p14:creationId xmlns:p14="http://schemas.microsoft.com/office/powerpoint/2010/main" val="75440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449789802"/>
              </p:ext>
            </p:extLst>
          </p:nvPr>
        </p:nvGraphicFramePr>
        <p:xfrm>
          <a:off x="704662" y="1516752"/>
          <a:ext cx="8099704" cy="5161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hlinkClick r:id="rId8" action="ppaction://hlinksldjump"/>
          </p:cNvPr>
          <p:cNvPicPr>
            <a:picLocks noChangeAspect="1"/>
          </p:cNvPicPr>
          <p:nvPr/>
        </p:nvPicPr>
        <p:blipFill rotWithShape="1">
          <a:blip r:embed="rId9"/>
          <a:srcRect l="95361" t="31580" r="2692" b="65129"/>
          <a:stretch/>
        </p:blipFill>
        <p:spPr>
          <a:xfrm>
            <a:off x="173396" y="6273800"/>
            <a:ext cx="425302" cy="404300"/>
          </a:xfrm>
          <a:prstGeom prst="rect">
            <a:avLst/>
          </a:prstGeom>
        </p:spPr>
      </p:pic>
      <p:sp>
        <p:nvSpPr>
          <p:cNvPr id="4" name="Rectangle 3"/>
          <p:cNvSpPr/>
          <p:nvPr/>
        </p:nvSpPr>
        <p:spPr>
          <a:xfrm>
            <a:off x="356766" y="1105857"/>
            <a:ext cx="8447600" cy="584775"/>
          </a:xfrm>
          <a:prstGeom prst="rect">
            <a:avLst/>
          </a:prstGeom>
        </p:spPr>
        <p:txBody>
          <a:bodyPr wrap="square">
            <a:spAutoFit/>
          </a:bodyPr>
          <a:lstStyle/>
          <a:p>
            <a:pPr fontAlgn="base">
              <a:spcBef>
                <a:spcPct val="0"/>
              </a:spcBef>
              <a:spcAft>
                <a:spcPct val="0"/>
              </a:spcAft>
            </a:pPr>
            <a:r>
              <a:rPr lang="en-GB" sz="1600" b="1" dirty="0">
                <a:latin typeface="CongressSans" panose="020B0400020200020204" pitchFamily="34" charset="0"/>
              </a:rPr>
              <a:t>These are the components that make up Technical Qualifications. </a:t>
            </a:r>
            <a:r>
              <a:rPr lang="en-GB" sz="1600" b="1" dirty="0" smtClean="0">
                <a:latin typeface="CongressSans" panose="020B0400020200020204" pitchFamily="34" charset="0"/>
              </a:rPr>
              <a:t> All </a:t>
            </a:r>
            <a:r>
              <a:rPr lang="en-GB" sz="1600" b="1" dirty="0">
                <a:latin typeface="CongressSans" panose="020B0400020200020204" pitchFamily="34" charset="0"/>
              </a:rPr>
              <a:t>components must be completed to achieve the qualification</a:t>
            </a:r>
          </a:p>
        </p:txBody>
      </p:sp>
      <p:sp>
        <p:nvSpPr>
          <p:cNvPr id="7" name="Title 6"/>
          <p:cNvSpPr txBox="1">
            <a:spLocks/>
          </p:cNvSpPr>
          <p:nvPr/>
        </p:nvSpPr>
        <p:spPr bwMode="auto">
          <a:xfrm>
            <a:off x="356766" y="231162"/>
            <a:ext cx="4452625"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sz="2000" dirty="0"/>
              <a:t>TECHNICAL QUALIFICATIONS</a:t>
            </a:r>
            <a:endParaRPr lang="en-US" sz="2000" b="1" dirty="0">
              <a:solidFill>
                <a:prstClr val="white"/>
              </a:solidFill>
              <a:latin typeface="Arial Black" panose="020B0A04020102020204" pitchFamily="34" charset="0"/>
            </a:endParaRPr>
          </a:p>
        </p:txBody>
      </p:sp>
      <p:sp>
        <p:nvSpPr>
          <p:cNvPr id="10" name="Rectangle 9"/>
          <p:cNvSpPr/>
          <p:nvPr/>
        </p:nvSpPr>
        <p:spPr>
          <a:xfrm>
            <a:off x="356766" y="717548"/>
            <a:ext cx="1615332" cy="338554"/>
          </a:xfrm>
          <a:prstGeom prst="rect">
            <a:avLst/>
          </a:prstGeom>
          <a:solidFill>
            <a:schemeClr val="tx1"/>
          </a:solidFill>
        </p:spPr>
        <p:txBody>
          <a:bodyPr wrap="square">
            <a:spAutoFit/>
          </a:bodyPr>
          <a:lstStyle/>
          <a:p>
            <a:r>
              <a:rPr lang="en-GB" sz="1600" dirty="0">
                <a:solidFill>
                  <a:schemeClr val="bg1"/>
                </a:solidFill>
              </a:rPr>
              <a:t>STRUCTURE</a:t>
            </a:r>
          </a:p>
        </p:txBody>
      </p:sp>
    </p:spTree>
    <p:extLst>
      <p:ext uri="{BB962C8B-B14F-4D97-AF65-F5344CB8AC3E}">
        <p14:creationId xmlns:p14="http://schemas.microsoft.com/office/powerpoint/2010/main" val="3765835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579725" y="2291159"/>
            <a:ext cx="8029575" cy="648072"/>
          </a:xfrm>
          <a:prstGeom prst="rect">
            <a:avLst/>
          </a:prstGeom>
          <a:solidFill>
            <a:schemeClr val="tx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600" kern="0" dirty="0" smtClean="0">
                <a:solidFill>
                  <a:srgbClr val="FFFFFF"/>
                </a:solidFill>
                <a:latin typeface="Arial Black" panose="020B0A04020102020204" pitchFamily="34" charset="0"/>
                <a:sym typeface="Helvetica"/>
              </a:rPr>
              <a:t>TECHNICAL QUALIFICATIONS </a:t>
            </a:r>
            <a:endParaRPr lang="en-GB" sz="4000" kern="0" dirty="0">
              <a:solidFill>
                <a:srgbClr val="FFFFFF"/>
              </a:solidFill>
              <a:latin typeface="Arial Black" panose="020B0A04020102020204" pitchFamily="34" charset="0"/>
              <a:sym typeface="Helvetica"/>
            </a:endParaRPr>
          </a:p>
        </p:txBody>
      </p:sp>
      <p:sp>
        <p:nvSpPr>
          <p:cNvPr id="7" name="Content Placeholder 2"/>
          <p:cNvSpPr txBox="1">
            <a:spLocks/>
          </p:cNvSpPr>
          <p:nvPr/>
        </p:nvSpPr>
        <p:spPr>
          <a:xfrm>
            <a:off x="1759872" y="3126834"/>
            <a:ext cx="5669280" cy="762376"/>
          </a:xfrm>
          <a:prstGeom prst="rect">
            <a:avLst/>
          </a:prstGeom>
          <a:solidFill>
            <a:srgbClr val="E30613"/>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600" kern="0" dirty="0" smtClean="0">
                <a:solidFill>
                  <a:srgbClr val="FFFFFF"/>
                </a:solidFill>
                <a:latin typeface="Arial Black" panose="020B0A04020102020204" pitchFamily="34" charset="0"/>
                <a:sym typeface="Helvetica"/>
              </a:rPr>
              <a:t>ASSESSMENT</a:t>
            </a:r>
            <a:endParaRPr lang="en-GB" sz="4000" kern="0" dirty="0">
              <a:solidFill>
                <a:srgbClr val="FFFFFF"/>
              </a:solidFill>
              <a:latin typeface="Arial Black" panose="020B0A04020102020204" pitchFamily="34" charset="0"/>
              <a:sym typeface="Helvetica"/>
            </a:endParaRPr>
          </a:p>
        </p:txBody>
      </p:sp>
      <p:pic>
        <p:nvPicPr>
          <p:cNvPr id="5" name="Picture 4">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Tree>
    <p:extLst>
      <p:ext uri="{BB962C8B-B14F-4D97-AF65-F5344CB8AC3E}">
        <p14:creationId xmlns:p14="http://schemas.microsoft.com/office/powerpoint/2010/main" val="2612890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
        <p:nvSpPr>
          <p:cNvPr id="9" name="TextBox 8"/>
          <p:cNvSpPr txBox="1"/>
          <p:nvPr/>
        </p:nvSpPr>
        <p:spPr>
          <a:xfrm>
            <a:off x="352219" y="1520729"/>
            <a:ext cx="8443435" cy="305595"/>
          </a:xfrm>
          <a:prstGeom prst="rect">
            <a:avLst/>
          </a:prstGeom>
          <a:solidFill>
            <a:schemeClr val="bg1">
              <a:lumMod val="50000"/>
            </a:schemeClr>
          </a:solidFill>
        </p:spPr>
        <p:txBody>
          <a:bodyPr wrap="square" rtlCol="0">
            <a:spAutoFit/>
          </a:bodyPr>
          <a:lstStyle/>
          <a:p>
            <a:pPr algn="ctr"/>
            <a:r>
              <a:rPr lang="en-GB" sz="1400" b="1" dirty="0" smtClean="0">
                <a:solidFill>
                  <a:srgbClr val="FFFFFF"/>
                </a:solidFill>
                <a:latin typeface="Arial" panose="020B0604020202020204" pitchFamily="34" charset="0"/>
              </a:rPr>
              <a:t> </a:t>
            </a:r>
            <a:r>
              <a:rPr lang="en-GB" sz="1400" b="1" dirty="0">
                <a:solidFill>
                  <a:srgbClr val="FFFFFF"/>
                </a:solidFill>
                <a:latin typeface="Arial" panose="020B0604020202020204" pitchFamily="34" charset="0"/>
              </a:rPr>
              <a:t>450 </a:t>
            </a:r>
            <a:r>
              <a:rPr lang="en-GB" sz="1400" b="1" dirty="0" smtClean="0">
                <a:solidFill>
                  <a:srgbClr val="FFFFFF"/>
                </a:solidFill>
                <a:latin typeface="Arial" panose="020B0604020202020204" pitchFamily="34" charset="0"/>
              </a:rPr>
              <a:t>GLH or 540 </a:t>
            </a:r>
            <a:r>
              <a:rPr lang="en-GB" sz="1400" b="1" dirty="0">
                <a:solidFill>
                  <a:srgbClr val="FFFFFF"/>
                </a:solidFill>
                <a:latin typeface="Arial" panose="020B0604020202020204" pitchFamily="34" charset="0"/>
              </a:rPr>
              <a:t>GLH, </a:t>
            </a:r>
          </a:p>
        </p:txBody>
      </p:sp>
      <p:sp>
        <p:nvSpPr>
          <p:cNvPr id="10" name="TextBox 9"/>
          <p:cNvSpPr txBox="1"/>
          <p:nvPr/>
        </p:nvSpPr>
        <p:spPr>
          <a:xfrm>
            <a:off x="352219" y="1978294"/>
            <a:ext cx="8443435" cy="519510"/>
          </a:xfrm>
          <a:prstGeom prst="rect">
            <a:avLst/>
          </a:prstGeom>
          <a:solidFill>
            <a:schemeClr val="bg1">
              <a:lumMod val="50000"/>
            </a:schemeClr>
          </a:solidFill>
        </p:spPr>
        <p:txBody>
          <a:bodyPr wrap="square" rtlCol="0">
            <a:spAutoFit/>
          </a:bodyPr>
          <a:lstStyle/>
          <a:p>
            <a:pPr algn="ctr"/>
            <a:r>
              <a:rPr lang="en-GB" sz="1400" b="1" dirty="0">
                <a:solidFill>
                  <a:srgbClr val="FFFFFF"/>
                </a:solidFill>
                <a:latin typeface="Arial" panose="020B0604020202020204" pitchFamily="34" charset="0"/>
              </a:rPr>
              <a:t>Progression: </a:t>
            </a:r>
            <a:r>
              <a:rPr lang="en-GB" sz="1400" dirty="0">
                <a:solidFill>
                  <a:srgbClr val="FFFFFF"/>
                </a:solidFill>
                <a:latin typeface="Arial" panose="020B0604020202020204" pitchFamily="34" charset="0"/>
              </a:rPr>
              <a:t>Enable entry to an apprenticeship or other employment, or progression to a related higher education course. </a:t>
            </a:r>
            <a:endParaRPr lang="en-GB" sz="1400" b="1" dirty="0">
              <a:solidFill>
                <a:srgbClr val="FFFFFF"/>
              </a:solidFill>
              <a:latin typeface="Arial" panose="020B0604020202020204" pitchFamily="34" charset="0"/>
            </a:endParaRPr>
          </a:p>
        </p:txBody>
      </p:sp>
      <p:sp>
        <p:nvSpPr>
          <p:cNvPr id="11" name="TextBox 10"/>
          <p:cNvSpPr txBox="1"/>
          <p:nvPr/>
        </p:nvSpPr>
        <p:spPr>
          <a:xfrm>
            <a:off x="352219" y="2614979"/>
            <a:ext cx="8443435" cy="336153"/>
          </a:xfrm>
          <a:prstGeom prst="rect">
            <a:avLst/>
          </a:prstGeom>
          <a:solidFill>
            <a:schemeClr val="bg1">
              <a:lumMod val="75000"/>
            </a:schemeClr>
          </a:solidFill>
        </p:spPr>
        <p:txBody>
          <a:bodyPr wrap="square" rtlCol="0">
            <a:spAutoFit/>
          </a:bodyPr>
          <a:lstStyle/>
          <a:p>
            <a:pPr algn="ctr"/>
            <a:r>
              <a:rPr lang="en-GB" sz="1600" b="1" dirty="0">
                <a:solidFill>
                  <a:srgbClr val="FFFFFF"/>
                </a:solidFill>
                <a:latin typeface="Arial Black" panose="020B0A04020102020204" pitchFamily="34" charset="0"/>
              </a:rPr>
              <a:t>GRADING: </a:t>
            </a:r>
            <a:r>
              <a:rPr lang="en-GB" sz="1600" dirty="0">
                <a:solidFill>
                  <a:srgbClr val="FFFFFF"/>
                </a:solidFill>
                <a:latin typeface="Arial Black" panose="020B0A04020102020204" pitchFamily="34" charset="0"/>
              </a:rPr>
              <a:t>P/M/D/D*</a:t>
            </a:r>
            <a:endParaRPr lang="en-GB" sz="1600" b="1" dirty="0">
              <a:solidFill>
                <a:srgbClr val="FFFFFF"/>
              </a:solidFill>
              <a:latin typeface="Arial Black" panose="020B0A04020102020204" pitchFamily="34" charset="0"/>
            </a:endParaRPr>
          </a:p>
        </p:txBody>
      </p:sp>
      <p:sp>
        <p:nvSpPr>
          <p:cNvPr id="12" name="TextBox 11"/>
          <p:cNvSpPr txBox="1"/>
          <p:nvPr/>
        </p:nvSpPr>
        <p:spPr>
          <a:xfrm>
            <a:off x="352219" y="3472606"/>
            <a:ext cx="8443435" cy="738664"/>
          </a:xfrm>
          <a:prstGeom prst="rect">
            <a:avLst/>
          </a:prstGeom>
          <a:solidFill>
            <a:schemeClr val="bg1">
              <a:lumMod val="85000"/>
            </a:schemeClr>
          </a:solidFill>
        </p:spPr>
        <p:txBody>
          <a:bodyPr wrap="square" rtlCol="0">
            <a:spAutoFit/>
          </a:bodyPr>
          <a:lstStyle/>
          <a:p>
            <a:pPr algn="ctr" defTabSz="457200"/>
            <a:r>
              <a:rPr lang="en-GB" sz="1400" b="1" kern="0" dirty="0" smtClean="0">
                <a:solidFill>
                  <a:sysClr val="windowText" lastClr="000000"/>
                </a:solidFill>
                <a:latin typeface="Arial" panose="020B0604020202020204" pitchFamily="34" charset="0"/>
                <a:sym typeface="Helvetica"/>
              </a:rPr>
              <a:t>Mandatory </a:t>
            </a:r>
            <a:r>
              <a:rPr lang="en-GB" sz="1400" b="1" kern="0" dirty="0">
                <a:solidFill>
                  <a:sysClr val="windowText" lastClr="000000"/>
                </a:solidFill>
                <a:latin typeface="Arial" panose="020B0604020202020204" pitchFamily="34" charset="0"/>
                <a:sym typeface="Helvetica"/>
              </a:rPr>
              <a:t>content</a:t>
            </a:r>
            <a:r>
              <a:rPr lang="en-GB" sz="1400" kern="0" dirty="0">
                <a:solidFill>
                  <a:sysClr val="windowText" lastClr="000000"/>
                </a:solidFill>
                <a:latin typeface="Arial" panose="020B0604020202020204" pitchFamily="34" charset="0"/>
                <a:sym typeface="Helvetica"/>
              </a:rPr>
              <a:t> and the contribution to </a:t>
            </a:r>
            <a:r>
              <a:rPr lang="en-GB" sz="1400" kern="0" dirty="0" smtClean="0">
                <a:solidFill>
                  <a:sysClr val="windowText" lastClr="000000"/>
                </a:solidFill>
                <a:latin typeface="Arial" panose="020B0604020202020204" pitchFamily="34" charset="0"/>
                <a:sym typeface="Helvetica"/>
              </a:rPr>
              <a:t>overall </a:t>
            </a:r>
            <a:r>
              <a:rPr lang="en-GB" sz="1400" kern="0" dirty="0">
                <a:solidFill>
                  <a:sysClr val="windowText" lastClr="000000"/>
                </a:solidFill>
                <a:latin typeface="Arial" panose="020B0604020202020204" pitchFamily="34" charset="0"/>
                <a:sym typeface="Helvetica"/>
              </a:rPr>
              <a:t>grade must make up </a:t>
            </a:r>
            <a:r>
              <a:rPr lang="en-GB" sz="1400" b="1" kern="0" dirty="0">
                <a:solidFill>
                  <a:sysClr val="windowText" lastClr="000000"/>
                </a:solidFill>
                <a:latin typeface="Arial" panose="020B0604020202020204" pitchFamily="34" charset="0"/>
                <a:sym typeface="Helvetica"/>
              </a:rPr>
              <a:t>at least 40%</a:t>
            </a:r>
            <a:r>
              <a:rPr lang="en-GB" sz="1400" kern="0" dirty="0">
                <a:solidFill>
                  <a:sysClr val="windowText" lastClr="000000"/>
                </a:solidFill>
                <a:latin typeface="Arial" panose="020B0604020202020204" pitchFamily="34" charset="0"/>
                <a:sym typeface="Helvetica"/>
              </a:rPr>
              <a:t> of the </a:t>
            </a:r>
            <a:r>
              <a:rPr lang="en-GB" sz="1400" kern="0" dirty="0" smtClean="0">
                <a:solidFill>
                  <a:sysClr val="windowText" lastClr="000000"/>
                </a:solidFill>
                <a:latin typeface="Arial" panose="020B0604020202020204" pitchFamily="34" charset="0"/>
                <a:sym typeface="Helvetica"/>
              </a:rPr>
              <a:t>qualification. </a:t>
            </a:r>
            <a:r>
              <a:rPr lang="en-GB" sz="1400" kern="0" dirty="0">
                <a:solidFill>
                  <a:sysClr val="windowText" lastClr="000000"/>
                </a:solidFill>
                <a:latin typeface="Arial" panose="020B0604020202020204" pitchFamily="34" charset="0"/>
                <a:sym typeface="Helvetica"/>
              </a:rPr>
              <a:t>Where qualifications have one </a:t>
            </a:r>
            <a:r>
              <a:rPr lang="en-GB" sz="1400" kern="0" dirty="0" smtClean="0">
                <a:solidFill>
                  <a:sysClr val="windowText" lastClr="000000"/>
                </a:solidFill>
                <a:latin typeface="Arial" panose="020B0604020202020204" pitchFamily="34" charset="0"/>
                <a:sym typeface="Helvetica"/>
              </a:rPr>
              <a:t>or </a:t>
            </a:r>
            <a:r>
              <a:rPr lang="en-GB" sz="1400" kern="0" dirty="0">
                <a:solidFill>
                  <a:sysClr val="windowText" lastClr="000000"/>
                </a:solidFill>
                <a:latin typeface="Arial" panose="020B0604020202020204" pitchFamily="34" charset="0"/>
                <a:sym typeface="Helvetica"/>
              </a:rPr>
              <a:t>more pathway, the mandatory content (%) should apply equally to </a:t>
            </a:r>
            <a:r>
              <a:rPr lang="en-GB" sz="1400" kern="0" dirty="0" smtClean="0">
                <a:solidFill>
                  <a:sysClr val="windowText" lastClr="000000"/>
                </a:solidFill>
                <a:latin typeface="Arial" panose="020B0604020202020204" pitchFamily="34" charset="0"/>
                <a:sym typeface="Helvetica"/>
              </a:rPr>
              <a:t>these.</a:t>
            </a:r>
            <a:endParaRPr lang="en-GB" sz="1400" b="1" kern="0" dirty="0" smtClean="0">
              <a:solidFill>
                <a:sysClr val="windowText" lastClr="000000"/>
              </a:solidFill>
              <a:latin typeface="Arial" panose="020B0604020202020204" pitchFamily="34" charset="0"/>
              <a:sym typeface="Helvetica"/>
            </a:endParaRPr>
          </a:p>
        </p:txBody>
      </p:sp>
      <p:sp>
        <p:nvSpPr>
          <p:cNvPr id="13" name="TextBox 12"/>
          <p:cNvSpPr txBox="1"/>
          <p:nvPr/>
        </p:nvSpPr>
        <p:spPr>
          <a:xfrm>
            <a:off x="926328" y="4309736"/>
            <a:ext cx="7444004" cy="519510"/>
          </a:xfrm>
          <a:prstGeom prst="rect">
            <a:avLst/>
          </a:prstGeom>
          <a:solidFill>
            <a:schemeClr val="bg1">
              <a:lumMod val="85000"/>
            </a:schemeClr>
          </a:solidFill>
        </p:spPr>
        <p:txBody>
          <a:bodyPr wrap="square" rtlCol="0">
            <a:spAutoFit/>
          </a:bodyPr>
          <a:lstStyle/>
          <a:p>
            <a:pPr algn="ctr" defTabSz="457200"/>
            <a:r>
              <a:rPr lang="en-GB" sz="1400" b="1" kern="0" dirty="0" smtClean="0">
                <a:solidFill>
                  <a:sysClr val="windowText" lastClr="000000"/>
                </a:solidFill>
                <a:latin typeface="Arial" panose="020B0604020202020204" pitchFamily="34" charset="0"/>
                <a:sym typeface="Helvetica"/>
              </a:rPr>
              <a:t>Assessment: </a:t>
            </a:r>
            <a:r>
              <a:rPr lang="en-GB" sz="1400" kern="0" dirty="0" smtClean="0">
                <a:solidFill>
                  <a:sysClr val="windowText" lastClr="000000"/>
                </a:solidFill>
                <a:latin typeface="Arial" panose="020B0604020202020204" pitchFamily="34" charset="0"/>
                <a:sym typeface="Helvetica"/>
              </a:rPr>
              <a:t>A proportion of the qualification content will be assessed externally (</a:t>
            </a:r>
            <a:r>
              <a:rPr lang="en-GB" sz="1400" b="1" kern="0" dirty="0" smtClean="0">
                <a:solidFill>
                  <a:sysClr val="windowText" lastClr="000000"/>
                </a:solidFill>
                <a:latin typeface="Arial" panose="020B0604020202020204" pitchFamily="34" charset="0"/>
                <a:sym typeface="Helvetica"/>
              </a:rPr>
              <a:t>minimum</a:t>
            </a:r>
            <a:r>
              <a:rPr lang="en-GB" sz="1400" kern="0" dirty="0" smtClean="0">
                <a:solidFill>
                  <a:sysClr val="windowText" lastClr="000000"/>
                </a:solidFill>
                <a:latin typeface="Arial" panose="020B0604020202020204" pitchFamily="34" charset="0"/>
                <a:sym typeface="Helvetica"/>
              </a:rPr>
              <a:t> </a:t>
            </a:r>
            <a:r>
              <a:rPr lang="en-GB" sz="1400" b="1" kern="0" dirty="0">
                <a:solidFill>
                  <a:sysClr val="windowText" lastClr="000000"/>
                </a:solidFill>
                <a:latin typeface="Arial" panose="020B0604020202020204" pitchFamily="34" charset="0"/>
                <a:sym typeface="Helvetica"/>
              </a:rPr>
              <a:t>4</a:t>
            </a:r>
            <a:r>
              <a:rPr lang="en-GB" sz="1400" b="1" kern="0" dirty="0" smtClean="0">
                <a:solidFill>
                  <a:sysClr val="windowText" lastClr="000000"/>
                </a:solidFill>
                <a:latin typeface="Arial" panose="020B0604020202020204" pitchFamily="34" charset="0"/>
                <a:sym typeface="Helvetica"/>
              </a:rPr>
              <a:t>0% Tech Level</a:t>
            </a:r>
            <a:r>
              <a:rPr lang="en-GB" sz="1400" kern="0" dirty="0" smtClean="0">
                <a:solidFill>
                  <a:sysClr val="windowText" lastClr="000000"/>
                </a:solidFill>
                <a:latin typeface="Arial" panose="020B0604020202020204" pitchFamily="34" charset="0"/>
                <a:sym typeface="Helvetica"/>
              </a:rPr>
              <a:t>). Must also include synoptic assessment (60%).  </a:t>
            </a:r>
          </a:p>
        </p:txBody>
      </p:sp>
      <p:sp>
        <p:nvSpPr>
          <p:cNvPr id="14" name="TextBox 13"/>
          <p:cNvSpPr txBox="1"/>
          <p:nvPr/>
        </p:nvSpPr>
        <p:spPr>
          <a:xfrm>
            <a:off x="352219" y="4927712"/>
            <a:ext cx="8443435" cy="519510"/>
          </a:xfrm>
          <a:prstGeom prst="rect">
            <a:avLst/>
          </a:prstGeom>
          <a:solidFill>
            <a:schemeClr val="bg1">
              <a:lumMod val="85000"/>
            </a:schemeClr>
          </a:solidFill>
        </p:spPr>
        <p:txBody>
          <a:bodyPr wrap="square" rtlCol="0">
            <a:spAutoFit/>
          </a:bodyPr>
          <a:lstStyle/>
          <a:p>
            <a:pPr algn="ctr" defTabSz="685800"/>
            <a:r>
              <a:rPr lang="en-GB" sz="1400" b="1" dirty="0" smtClean="0">
                <a:solidFill>
                  <a:srgbClr val="000000"/>
                </a:solidFill>
                <a:latin typeface="Arial"/>
                <a:sym typeface="Helvetica"/>
              </a:rPr>
              <a:t>Employer involvement: </a:t>
            </a:r>
            <a:r>
              <a:rPr lang="en-GB" sz="1400" dirty="0" smtClean="0">
                <a:solidFill>
                  <a:srgbClr val="000000"/>
                </a:solidFill>
                <a:latin typeface="Arial"/>
                <a:sym typeface="Helvetica"/>
              </a:rPr>
              <a:t>in design, recognition, delivery and or assessment, which raises the credibility of the qualification in the eyes of employers, parents and learners  </a:t>
            </a:r>
            <a:r>
              <a:rPr lang="en-GB" sz="1400" b="1" dirty="0" smtClean="0">
                <a:solidFill>
                  <a:srgbClr val="000000"/>
                </a:solidFill>
                <a:latin typeface="Arial"/>
                <a:sym typeface="Helvetica"/>
              </a:rPr>
              <a:t> </a:t>
            </a:r>
            <a:endParaRPr lang="en-GB" sz="1400" b="1" dirty="0">
              <a:solidFill>
                <a:srgbClr val="000000"/>
              </a:solidFill>
              <a:latin typeface="Arial"/>
              <a:sym typeface="Helvetica"/>
            </a:endParaRPr>
          </a:p>
        </p:txBody>
      </p:sp>
      <p:sp>
        <p:nvSpPr>
          <p:cNvPr id="15" name="Rectangle 14"/>
          <p:cNvSpPr/>
          <p:nvPr/>
        </p:nvSpPr>
        <p:spPr>
          <a:xfrm>
            <a:off x="352219" y="372919"/>
            <a:ext cx="6995429" cy="400110"/>
          </a:xfrm>
          <a:prstGeom prst="rect">
            <a:avLst/>
          </a:prstGeom>
          <a:solidFill>
            <a:srgbClr val="E30613"/>
          </a:solidFill>
        </p:spPr>
        <p:txBody>
          <a:bodyPr wrap="square">
            <a:spAutoFit/>
          </a:bodyPr>
          <a:lstStyle/>
          <a:p>
            <a:pPr defTabSz="685800"/>
            <a:r>
              <a:rPr lang="en-GB" sz="2000" b="1" dirty="0" smtClean="0">
                <a:solidFill>
                  <a:schemeClr val="bg1"/>
                </a:solidFill>
                <a:latin typeface="Arial Black" panose="020B0A04020102020204" pitchFamily="34" charset="0"/>
                <a:cs typeface="Arial" panose="020B0604020202020204" pitchFamily="34" charset="0"/>
                <a:sym typeface="Helvetica"/>
              </a:rPr>
              <a:t>ALIGNED TO DfE CHANGES IN ENGLAND</a:t>
            </a:r>
            <a:endParaRPr lang="en-GB" sz="2000" b="1" dirty="0">
              <a:solidFill>
                <a:schemeClr val="bg1"/>
              </a:solidFill>
              <a:latin typeface="Arial Black" panose="020B0A04020102020204" pitchFamily="34" charset="0"/>
              <a:cs typeface="Arial" panose="020B0604020202020204" pitchFamily="34" charset="0"/>
              <a:sym typeface="Helvetica"/>
            </a:endParaRPr>
          </a:p>
        </p:txBody>
      </p:sp>
      <p:pic>
        <p:nvPicPr>
          <p:cNvPr id="16" name="Picture 15"/>
          <p:cNvPicPr>
            <a:picLocks noChangeAspect="1"/>
          </p:cNvPicPr>
          <p:nvPr/>
        </p:nvPicPr>
        <p:blipFill rotWithShape="1">
          <a:blip r:embed="rId5"/>
          <a:srcRect l="30433" t="61359" r="63389" b="27947"/>
          <a:stretch/>
        </p:blipFill>
        <p:spPr>
          <a:xfrm>
            <a:off x="268199" y="4293865"/>
            <a:ext cx="590145" cy="574615"/>
          </a:xfrm>
          <a:prstGeom prst="ellipse">
            <a:avLst/>
          </a:prstGeom>
        </p:spPr>
      </p:pic>
      <p:pic>
        <p:nvPicPr>
          <p:cNvPr id="17" name="Picture 16"/>
          <p:cNvPicPr>
            <a:picLocks noChangeAspect="1"/>
          </p:cNvPicPr>
          <p:nvPr/>
        </p:nvPicPr>
        <p:blipFill rotWithShape="1">
          <a:blip r:embed="rId5"/>
          <a:srcRect l="30433" t="71987" r="63389" b="17108"/>
          <a:stretch/>
        </p:blipFill>
        <p:spPr>
          <a:xfrm>
            <a:off x="8438316" y="4282183"/>
            <a:ext cx="578708" cy="574615"/>
          </a:xfrm>
          <a:prstGeom prst="ellipse">
            <a:avLst/>
          </a:prstGeom>
        </p:spPr>
      </p:pic>
      <p:sp>
        <p:nvSpPr>
          <p:cNvPr id="18" name="TextBox 17"/>
          <p:cNvSpPr txBox="1"/>
          <p:nvPr/>
        </p:nvSpPr>
        <p:spPr>
          <a:xfrm>
            <a:off x="352219" y="3042791"/>
            <a:ext cx="8443435" cy="305595"/>
          </a:xfrm>
          <a:prstGeom prst="rect">
            <a:avLst/>
          </a:prstGeom>
          <a:solidFill>
            <a:schemeClr val="bg1">
              <a:lumMod val="85000"/>
            </a:schemeClr>
          </a:solidFill>
        </p:spPr>
        <p:txBody>
          <a:bodyPr wrap="square" rtlCol="0">
            <a:spAutoFit/>
          </a:bodyPr>
          <a:lstStyle/>
          <a:p>
            <a:pPr algn="ctr"/>
            <a:r>
              <a:rPr lang="en-GB" sz="1400" b="1" dirty="0">
                <a:solidFill>
                  <a:srgbClr val="000000"/>
                </a:solidFill>
                <a:latin typeface="Arial" panose="020B0604020202020204" pitchFamily="34" charset="0"/>
              </a:rPr>
              <a:t>UCAS points: </a:t>
            </a:r>
            <a:r>
              <a:rPr lang="en-GB" sz="1400" dirty="0">
                <a:solidFill>
                  <a:srgbClr val="000000"/>
                </a:solidFill>
                <a:latin typeface="Arial" panose="020B0604020202020204" pitchFamily="34" charset="0"/>
              </a:rPr>
              <a:t>6</a:t>
            </a:r>
            <a:r>
              <a:rPr lang="en-GB" sz="1400" dirty="0" smtClean="0">
                <a:solidFill>
                  <a:srgbClr val="000000"/>
                </a:solidFill>
                <a:latin typeface="Arial" panose="020B0604020202020204" pitchFamily="34" charset="0"/>
              </a:rPr>
              <a:t>0 </a:t>
            </a:r>
            <a:r>
              <a:rPr lang="en-GB" sz="1400" dirty="0">
                <a:solidFill>
                  <a:srgbClr val="000000"/>
                </a:solidFill>
                <a:latin typeface="Arial" panose="020B0604020202020204" pitchFamily="34" charset="0"/>
              </a:rPr>
              <a:t>min – </a:t>
            </a:r>
            <a:r>
              <a:rPr lang="en-GB" sz="1400" dirty="0" smtClean="0">
                <a:solidFill>
                  <a:srgbClr val="000000"/>
                </a:solidFill>
                <a:latin typeface="Arial" panose="020B0604020202020204" pitchFamily="34" charset="0"/>
              </a:rPr>
              <a:t>210 </a:t>
            </a:r>
            <a:r>
              <a:rPr lang="en-GB" sz="1400" dirty="0">
                <a:solidFill>
                  <a:srgbClr val="000000"/>
                </a:solidFill>
                <a:latin typeface="Arial" panose="020B0604020202020204" pitchFamily="34" charset="0"/>
              </a:rPr>
              <a:t>max</a:t>
            </a:r>
          </a:p>
        </p:txBody>
      </p:sp>
    </p:spTree>
    <p:extLst>
      <p:ext uri="{BB962C8B-B14F-4D97-AF65-F5344CB8AC3E}">
        <p14:creationId xmlns:p14="http://schemas.microsoft.com/office/powerpoint/2010/main" val="457492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pic>
        <p:nvPicPr>
          <p:cNvPr id="10" name="Picture 9"/>
          <p:cNvPicPr>
            <a:picLocks noChangeAspect="1"/>
          </p:cNvPicPr>
          <p:nvPr/>
        </p:nvPicPr>
        <p:blipFill rotWithShape="1">
          <a:blip r:embed="rId5"/>
          <a:srcRect l="50834" t="34110" r="46181" b="57546"/>
          <a:stretch/>
        </p:blipFill>
        <p:spPr>
          <a:xfrm>
            <a:off x="7997495" y="1229898"/>
            <a:ext cx="960120" cy="1231915"/>
          </a:xfrm>
          <a:prstGeom prst="rect">
            <a:avLst/>
          </a:prstGeom>
        </p:spPr>
      </p:pic>
      <p:sp>
        <p:nvSpPr>
          <p:cNvPr id="11" name="TextBox 10"/>
          <p:cNvSpPr txBox="1"/>
          <p:nvPr/>
        </p:nvSpPr>
        <p:spPr>
          <a:xfrm>
            <a:off x="270106" y="1205684"/>
            <a:ext cx="2052470" cy="3488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457200" latinLnBrk="1" hangingPunct="0"/>
            <a:r>
              <a:rPr lang="en-GB" sz="1600" dirty="0">
                <a:latin typeface="Arial Black" panose="020B0A04020102020204" pitchFamily="34" charset="0"/>
                <a:cs typeface="Arial Bold" panose="020B0704020202020204" pitchFamily="34" charset="0"/>
              </a:rPr>
              <a:t>Key Stage </a:t>
            </a:r>
            <a:r>
              <a:rPr lang="en-GB" sz="1600" dirty="0" smtClean="0">
                <a:latin typeface="Arial Black" panose="020B0A04020102020204" pitchFamily="34" charset="0"/>
                <a:cs typeface="Arial Bold" panose="020B0704020202020204" pitchFamily="34" charset="0"/>
              </a:rPr>
              <a:t>5</a:t>
            </a:r>
            <a:endParaRPr lang="en-GB" sz="1600" dirty="0">
              <a:latin typeface="Arial Black" panose="020B0A04020102020204" pitchFamily="34" charset="0"/>
              <a:cs typeface="Arial Bold" panose="020B0704020202020204" pitchFamily="34" charset="0"/>
            </a:endParaRPr>
          </a:p>
        </p:txBody>
      </p:sp>
      <p:sp>
        <p:nvSpPr>
          <p:cNvPr id="15" name="TextBox 14"/>
          <p:cNvSpPr txBox="1"/>
          <p:nvPr/>
        </p:nvSpPr>
        <p:spPr>
          <a:xfrm>
            <a:off x="270203" y="1547934"/>
            <a:ext cx="1349827"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457200" latinLnBrk="1" hangingPunct="0"/>
            <a:r>
              <a:rPr lang="en-GB" sz="1400" dirty="0" smtClean="0">
                <a:solidFill>
                  <a:srgbClr val="FF0000"/>
                </a:solidFill>
                <a:latin typeface="Arial Black" panose="020B0A04020102020204" pitchFamily="34" charset="0"/>
                <a:ea typeface="Calibri" panose="020F0502020204030204" pitchFamily="34" charset="0"/>
                <a:cs typeface="Arial" panose="020B0604020202020204" pitchFamily="34" charset="0"/>
              </a:rPr>
              <a:t>EXAM</a:t>
            </a:r>
            <a:endParaRPr lang="en-GB" sz="1400" dirty="0">
              <a:solidFill>
                <a:srgbClr val="FF0000"/>
              </a:solidFill>
              <a:latin typeface="Arial Black" panose="020B0A04020102020204" pitchFamily="34" charset="0"/>
              <a:ea typeface="Calibri" panose="020F0502020204030204" pitchFamily="34" charset="0"/>
              <a:cs typeface="Arial" panose="020B0604020202020204" pitchFamily="34" charset="0"/>
            </a:endParaRPr>
          </a:p>
        </p:txBody>
      </p:sp>
      <p:sp>
        <p:nvSpPr>
          <p:cNvPr id="17" name="Title 6"/>
          <p:cNvSpPr txBox="1">
            <a:spLocks/>
          </p:cNvSpPr>
          <p:nvPr/>
        </p:nvSpPr>
        <p:spPr bwMode="auto">
          <a:xfrm>
            <a:off x="357188" y="200030"/>
            <a:ext cx="4944857"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altLang="en-US" sz="2000" dirty="0">
                <a:solidFill>
                  <a:prstClr val="white"/>
                </a:solidFill>
                <a:latin typeface="Arial Black" panose="020B0A04020102020204" pitchFamily="34" charset="0"/>
              </a:rPr>
              <a:t>ASSESSMENT METHODOLOGIES</a:t>
            </a:r>
          </a:p>
        </p:txBody>
      </p:sp>
      <p:sp>
        <p:nvSpPr>
          <p:cNvPr id="18" name="Rectangle 17"/>
          <p:cNvSpPr/>
          <p:nvPr/>
        </p:nvSpPr>
        <p:spPr>
          <a:xfrm>
            <a:off x="357188" y="681212"/>
            <a:ext cx="3527257" cy="338554"/>
          </a:xfrm>
          <a:prstGeom prst="rect">
            <a:avLst/>
          </a:prstGeom>
          <a:solidFill>
            <a:schemeClr val="tx1"/>
          </a:solidFill>
        </p:spPr>
        <p:txBody>
          <a:bodyPr wrap="square">
            <a:spAutoFit/>
          </a:bodyPr>
          <a:lstStyle/>
          <a:p>
            <a:pPr>
              <a:defRPr/>
            </a:pPr>
            <a:r>
              <a:rPr lang="en-GB" sz="1600" b="1" cap="all" dirty="0">
                <a:solidFill>
                  <a:schemeClr val="bg1"/>
                </a:solidFill>
                <a:latin typeface="Arial Black" panose="020B0A04020102020204" pitchFamily="34" charset="0"/>
              </a:rPr>
              <a:t>TECHNICAL QUALIFICATIONS</a:t>
            </a:r>
          </a:p>
        </p:txBody>
      </p:sp>
      <p:sp>
        <p:nvSpPr>
          <p:cNvPr id="19" name="TextBox 18"/>
          <p:cNvSpPr txBox="1"/>
          <p:nvPr/>
        </p:nvSpPr>
        <p:spPr>
          <a:xfrm>
            <a:off x="174264" y="1960938"/>
            <a:ext cx="8335708" cy="36420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171450" indent="-171450" defTabSz="457200" latinLnBrk="1" hangingPunct="0">
              <a:buFont typeface="Arial" panose="020B0604020202020204" pitchFamily="34" charset="0"/>
              <a:buChar char="•"/>
            </a:pPr>
            <a:r>
              <a:rPr lang="en-GB" dirty="0">
                <a:latin typeface="CongressSans" panose="020B0400020200020204" pitchFamily="34" charset="0"/>
                <a:cs typeface="Arial" panose="020B0604020202020204" pitchFamily="34" charset="0"/>
              </a:rPr>
              <a:t>External </a:t>
            </a:r>
            <a:r>
              <a:rPr lang="en-GB" dirty="0" smtClean="0">
                <a:latin typeface="CongressSans" panose="020B0400020200020204" pitchFamily="34" charset="0"/>
                <a:cs typeface="Arial" panose="020B0604020202020204" pitchFamily="34" charset="0"/>
              </a:rPr>
              <a:t>assessment:</a:t>
            </a:r>
          </a:p>
          <a:p>
            <a:pPr defTabSz="457200" latinLnBrk="1" hangingPunct="0"/>
            <a:endParaRPr lang="en-GB" dirty="0" smtClean="0">
              <a:latin typeface="CongressSans" panose="020B0400020200020204" pitchFamily="34" charset="0"/>
              <a:cs typeface="Arial" panose="020B0604020202020204" pitchFamily="34" charset="0"/>
            </a:endParaRPr>
          </a:p>
          <a:p>
            <a:pPr marL="171450" indent="-171450" defTabSz="457200" latinLnBrk="1" hangingPunct="0">
              <a:buFont typeface="Arial" panose="020B0604020202020204" pitchFamily="34" charset="0"/>
              <a:buChar char="•"/>
            </a:pPr>
            <a:r>
              <a:rPr lang="en-GB" dirty="0" smtClean="0">
                <a:latin typeface="CongressSans" panose="020B0400020200020204" pitchFamily="34" charset="0"/>
                <a:ea typeface="Calibri" panose="020F0502020204030204" pitchFamily="34" charset="0"/>
                <a:cs typeface="Arial" panose="020B0604020202020204" pitchFamily="34" charset="0"/>
              </a:rPr>
              <a:t>Externally </a:t>
            </a:r>
            <a:r>
              <a:rPr lang="en-GB" dirty="0">
                <a:latin typeface="CongressSans" panose="020B0400020200020204" pitchFamily="34" charset="0"/>
                <a:ea typeface="Calibri" panose="020F0502020204030204" pitchFamily="34" charset="0"/>
                <a:cs typeface="Arial" panose="020B0604020202020204" pitchFamily="34" charset="0"/>
              </a:rPr>
              <a:t>written and marked knowledge Exams, including stretch and challenge </a:t>
            </a:r>
            <a:r>
              <a:rPr lang="en-GB" dirty="0" smtClean="0">
                <a:latin typeface="CongressSans" panose="020B0400020200020204" pitchFamily="34" charset="0"/>
                <a:ea typeface="Calibri" panose="020F0502020204030204" pitchFamily="34" charset="0"/>
                <a:cs typeface="Arial" panose="020B0604020202020204" pitchFamily="34" charset="0"/>
              </a:rPr>
              <a:t>    questions.</a:t>
            </a:r>
          </a:p>
          <a:p>
            <a:pPr marL="171450" indent="-171450" defTabSz="457200" latinLnBrk="1" hangingPunct="0">
              <a:buFont typeface="Arial" panose="020B0604020202020204" pitchFamily="34" charset="0"/>
              <a:buChar char="•"/>
            </a:pPr>
            <a:endParaRPr lang="en-GB" dirty="0" smtClean="0">
              <a:latin typeface="CongressSans" panose="020B0400020200020204" pitchFamily="34" charset="0"/>
              <a:ea typeface="Calibri" panose="020F0502020204030204" pitchFamily="34" charset="0"/>
              <a:cs typeface="Arial" panose="020B0604020202020204" pitchFamily="34" charset="0"/>
            </a:endParaRPr>
          </a:p>
          <a:p>
            <a:pPr marL="171450" indent="-171450" defTabSz="457200" latinLnBrk="1" hangingPunct="0">
              <a:buFont typeface="Arial" panose="020B0604020202020204" pitchFamily="34" charset="0"/>
              <a:buChar char="•"/>
            </a:pPr>
            <a:r>
              <a:rPr lang="en-GB" dirty="0" smtClean="0">
                <a:latin typeface="CongressSans" panose="020B0400020200020204" pitchFamily="34" charset="0"/>
                <a:cs typeface="Arial" panose="020B0604020202020204" pitchFamily="34" charset="0"/>
              </a:rPr>
              <a:t>Covers mandatory units</a:t>
            </a:r>
          </a:p>
          <a:p>
            <a:pPr marL="171450" indent="-171450" defTabSz="457200" latinLnBrk="1" hangingPunct="0">
              <a:buFont typeface="Arial" panose="020B0604020202020204" pitchFamily="34" charset="0"/>
              <a:buChar char="•"/>
            </a:pPr>
            <a:endParaRPr lang="en-GB" dirty="0">
              <a:latin typeface="CongressSans" panose="020B0400020200020204" pitchFamily="34" charset="0"/>
              <a:cs typeface="Arial" panose="020B0604020202020204" pitchFamily="34" charset="0"/>
            </a:endParaRPr>
          </a:p>
          <a:p>
            <a:pPr marL="285750" indent="-285750">
              <a:buFont typeface="Arial" panose="020B0604020202020204" pitchFamily="34" charset="0"/>
              <a:buChar char="•"/>
            </a:pPr>
            <a:r>
              <a:rPr lang="en-GB" dirty="0">
                <a:latin typeface="CongressSans" panose="020B0400020200020204" pitchFamily="34" charset="0"/>
                <a:cs typeface="Arial" panose="020B0604020202020204" pitchFamily="34" charset="0"/>
              </a:rPr>
              <a:t>Contributes to </a:t>
            </a:r>
            <a:r>
              <a:rPr lang="en-GB" b="1" dirty="0">
                <a:latin typeface="CongressSans" panose="020B0400020200020204" pitchFamily="34" charset="0"/>
                <a:cs typeface="Arial" panose="020B0604020202020204" pitchFamily="34" charset="0"/>
              </a:rPr>
              <a:t>40% </a:t>
            </a:r>
            <a:r>
              <a:rPr lang="en-GB" dirty="0">
                <a:latin typeface="CongressSans" panose="020B0400020200020204" pitchFamily="34" charset="0"/>
                <a:cs typeface="Arial" panose="020B0604020202020204" pitchFamily="34" charset="0"/>
              </a:rPr>
              <a:t>of Technical Qualification </a:t>
            </a:r>
            <a:endParaRPr lang="en-GB" dirty="0" smtClean="0">
              <a:latin typeface="CongressSans" panose="020B0400020200020204" pitchFamily="34" charset="0"/>
              <a:cs typeface="Arial" panose="020B0604020202020204" pitchFamily="34" charset="0"/>
            </a:endParaRPr>
          </a:p>
          <a:p>
            <a:pPr marL="285750" indent="-285750">
              <a:buFont typeface="Arial" panose="020B0604020202020204" pitchFamily="34" charset="0"/>
              <a:buChar char="•"/>
            </a:pPr>
            <a:endParaRPr lang="en-GB" dirty="0">
              <a:latin typeface="CongressSans" panose="020B0400020200020204" pitchFamily="34" charset="0"/>
              <a:cs typeface="Arial" panose="020B0604020202020204" pitchFamily="34" charset="0"/>
            </a:endParaRPr>
          </a:p>
          <a:p>
            <a:pPr marL="285750" indent="-285750">
              <a:buFont typeface="Arial" panose="020B0604020202020204" pitchFamily="34" charset="0"/>
              <a:buChar char="•"/>
            </a:pPr>
            <a:r>
              <a:rPr lang="en-GB" altLang="en-US" b="1" dirty="0">
                <a:latin typeface="CongressSans" panose="020B0400020200020204" pitchFamily="34" charset="0"/>
              </a:rPr>
              <a:t>Graded DMPX</a:t>
            </a:r>
            <a:endParaRPr lang="en-GB" altLang="en-US" sz="1400" dirty="0">
              <a:latin typeface="CongressSans" panose="020B0400020200020204" pitchFamily="34" charset="0"/>
            </a:endParaRPr>
          </a:p>
          <a:p>
            <a:pPr marL="285750" indent="-285750">
              <a:buFont typeface="Arial" panose="020B0604020202020204" pitchFamily="34" charset="0"/>
              <a:buChar char="•"/>
            </a:pPr>
            <a:endParaRPr lang="en-GB" dirty="0">
              <a:latin typeface="CongressSans" panose="020B0400020200020204" pitchFamily="34" charset="0"/>
              <a:cs typeface="Arial" panose="020B0604020202020204" pitchFamily="34" charset="0"/>
            </a:endParaRPr>
          </a:p>
          <a:p>
            <a:pPr marL="285750" indent="-285750">
              <a:buFont typeface="Arial" panose="020B0604020202020204" pitchFamily="34" charset="0"/>
              <a:buChar char="•"/>
            </a:pPr>
            <a:r>
              <a:rPr lang="en-GB" b="1" dirty="0">
                <a:solidFill>
                  <a:srgbClr val="FF0000"/>
                </a:solidFill>
                <a:latin typeface="CongressSans" panose="020B0400020200020204" pitchFamily="34" charset="0"/>
                <a:cs typeface="Arial" panose="020B0604020202020204" pitchFamily="34" charset="0"/>
              </a:rPr>
              <a:t>Only one re-sit opportunity</a:t>
            </a:r>
            <a:r>
              <a:rPr lang="en-GB" sz="1600" b="1" dirty="0">
                <a:solidFill>
                  <a:srgbClr val="FF0000"/>
                </a:solidFill>
                <a:latin typeface="CongressSans" panose="020B0400020200020204" pitchFamily="34" charset="0"/>
                <a:cs typeface="Arial" panose="020B0604020202020204" pitchFamily="34" charset="0"/>
              </a:rPr>
              <a:t>.</a:t>
            </a:r>
            <a:r>
              <a:rPr lang="en-GB" sz="1600" dirty="0">
                <a:solidFill>
                  <a:srgbClr val="FF0000"/>
                </a:solidFill>
                <a:latin typeface="CongressSans" panose="020B0400020200020204" pitchFamily="34" charset="0"/>
                <a:ea typeface="Calibri" panose="020F0502020204030204" pitchFamily="34" charset="0"/>
                <a:cs typeface="Arial" panose="020B0604020202020204" pitchFamily="34" charset="0"/>
              </a:rPr>
              <a:t> </a:t>
            </a:r>
          </a:p>
          <a:p>
            <a:pPr marL="171450" marR="0" indent="-171450" algn="l" defTabSz="4572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GB" sz="1400" b="0" i="0" u="none" strike="noStrike" cap="none" spc="0" normalizeH="0" baseline="0" dirty="0">
              <a:ln>
                <a:noFill/>
              </a:ln>
              <a:solidFill>
                <a:srgbClr val="000000"/>
              </a:solidFill>
              <a:effectLst/>
              <a:uFillTx/>
              <a:latin typeface="CongressSans" panose="020B0400020200020204" pitchFamily="34" charset="0"/>
              <a:ea typeface="+mj-ea"/>
              <a:cs typeface="+mj-cs"/>
              <a:sym typeface="Helvetica"/>
            </a:endParaRPr>
          </a:p>
        </p:txBody>
      </p:sp>
    </p:spTree>
    <p:extLst>
      <p:ext uri="{BB962C8B-B14F-4D97-AF65-F5344CB8AC3E}">
        <p14:creationId xmlns:p14="http://schemas.microsoft.com/office/powerpoint/2010/main" val="1417009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32">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
        <p:nvSpPr>
          <p:cNvPr id="31" name="TextBox 30"/>
          <p:cNvSpPr txBox="1"/>
          <p:nvPr/>
        </p:nvSpPr>
        <p:spPr>
          <a:xfrm>
            <a:off x="234313" y="1243398"/>
            <a:ext cx="6879719" cy="5355312"/>
          </a:xfrm>
          <a:prstGeom prst="rect">
            <a:avLst/>
          </a:prstGeom>
          <a:noFill/>
        </p:spPr>
        <p:txBody>
          <a:bodyPr wrap="square" rtlCol="0">
            <a:spAutoFit/>
          </a:bodyPr>
          <a:lstStyle/>
          <a:p>
            <a:pPr defTabSz="457200">
              <a:buClr>
                <a:srgbClr val="E30613"/>
              </a:buClr>
            </a:pPr>
            <a:endParaRPr lang="en-GB" sz="1200" b="1" dirty="0">
              <a:solidFill>
                <a:prstClr val="white"/>
              </a:solidFill>
              <a:latin typeface="Arial Black" panose="020B0A04020102020204" pitchFamily="34" charset="0"/>
              <a:cs typeface="Congress Sans Std Bold"/>
            </a:endParaRPr>
          </a:p>
          <a:p>
            <a:pPr marL="228600" indent="-228600" defTabSz="457200">
              <a:buClr>
                <a:srgbClr val="E30613"/>
              </a:buClr>
              <a:buFont typeface="+mj-lt"/>
              <a:buAutoNum type="arabicPeriod"/>
            </a:pPr>
            <a:r>
              <a:rPr lang="en-GB" sz="1400" b="1" dirty="0" smtClean="0">
                <a:latin typeface="Arial Black" panose="020B0A04020102020204" pitchFamily="34" charset="0"/>
                <a:cs typeface="Congress Sans Std Bold"/>
              </a:rPr>
              <a:t>WHY ARE WE HERE</a:t>
            </a:r>
            <a:r>
              <a:rPr lang="en-GB" sz="1400" b="1" dirty="0">
                <a:latin typeface="Arial Black" panose="020B0A04020102020204" pitchFamily="34" charset="0"/>
                <a:cs typeface="Congress Sans Std Bold"/>
              </a:rPr>
              <a:t/>
            </a:r>
            <a:br>
              <a:rPr lang="en-GB" sz="1400" b="1" dirty="0">
                <a:latin typeface="Arial Black" panose="020B0A04020102020204" pitchFamily="34" charset="0"/>
                <a:cs typeface="Congress Sans Std Bold"/>
              </a:rPr>
            </a:br>
            <a:endParaRPr lang="en-GB" sz="1400" b="1" dirty="0">
              <a:latin typeface="Arial Black" panose="020B0A04020102020204" pitchFamily="34" charset="0"/>
              <a:cs typeface="Congress Sans Std Bold"/>
            </a:endParaRPr>
          </a:p>
          <a:p>
            <a:pPr marL="228600" indent="-228600" defTabSz="457200">
              <a:buClr>
                <a:srgbClr val="E30613"/>
              </a:buClr>
              <a:buFont typeface="+mj-lt"/>
              <a:buAutoNum type="arabicPeriod"/>
            </a:pPr>
            <a:r>
              <a:rPr lang="en-GB" sz="1400" b="1" dirty="0" smtClean="0">
                <a:latin typeface="Arial Black" panose="020B0A04020102020204" pitchFamily="34" charset="0"/>
                <a:cs typeface="Congress Sans Std Bold"/>
              </a:rPr>
              <a:t>THE ONBOARDING/APPROVAL PROCESS</a:t>
            </a:r>
            <a:r>
              <a:rPr lang="en-GB" sz="1400" b="1" dirty="0">
                <a:latin typeface="Arial Black" panose="020B0A04020102020204" pitchFamily="34" charset="0"/>
                <a:cs typeface="Congress Sans Std Bold"/>
              </a:rPr>
              <a:t/>
            </a:r>
            <a:br>
              <a:rPr lang="en-GB" sz="1400" b="1" dirty="0">
                <a:latin typeface="Arial Black" panose="020B0A04020102020204" pitchFamily="34" charset="0"/>
                <a:cs typeface="Congress Sans Std Bold"/>
              </a:rPr>
            </a:br>
            <a:endParaRPr lang="en-GB" sz="1400" b="1" dirty="0">
              <a:latin typeface="Arial Black" panose="020B0A04020102020204" pitchFamily="34" charset="0"/>
              <a:cs typeface="Congress Sans Std Bold"/>
            </a:endParaRPr>
          </a:p>
          <a:p>
            <a:pPr marL="228600" indent="-228600" defTabSz="457200">
              <a:buClr>
                <a:srgbClr val="E30613"/>
              </a:buClr>
              <a:buFont typeface="+mj-lt"/>
              <a:buAutoNum type="arabicPeriod"/>
            </a:pPr>
            <a:r>
              <a:rPr lang="en-GB" sz="1400" b="1" dirty="0" smtClean="0">
                <a:latin typeface="Arial Black" panose="020B0A04020102020204" pitchFamily="34" charset="0"/>
                <a:cs typeface="Congress Sans Std Bold"/>
              </a:rPr>
              <a:t>A GUIDE TO DELIVERY</a:t>
            </a:r>
            <a:endParaRPr lang="en-GB" sz="1400" b="1" dirty="0">
              <a:latin typeface="Arial Black" panose="020B0A04020102020204" pitchFamily="34" charset="0"/>
              <a:cs typeface="Congress Sans Std Bold"/>
            </a:endParaRPr>
          </a:p>
          <a:p>
            <a:pPr marL="228600" indent="-228600" defTabSz="457200">
              <a:lnSpc>
                <a:spcPct val="200000"/>
              </a:lnSpc>
              <a:buClr>
                <a:srgbClr val="E30613"/>
              </a:buClr>
              <a:buFont typeface="+mj-lt"/>
              <a:buAutoNum type="arabicPeriod"/>
            </a:pPr>
            <a:r>
              <a:rPr lang="en-GB" sz="1400" b="1" dirty="0" smtClean="0">
                <a:latin typeface="Arial Black" panose="020B0A04020102020204" pitchFamily="34" charset="0"/>
                <a:cs typeface="Congress Sans Std Bold"/>
              </a:rPr>
              <a:t>SYNOPTIC ASSESSMENT</a:t>
            </a:r>
            <a:endParaRPr lang="en-GB" sz="1400" b="1" dirty="0">
              <a:latin typeface="Arial Black" panose="020B0A04020102020204" pitchFamily="34" charset="0"/>
              <a:cs typeface="Congress Sans Std Bold"/>
            </a:endParaRPr>
          </a:p>
          <a:p>
            <a:pPr marL="228600" indent="-228600" defTabSz="457200">
              <a:lnSpc>
                <a:spcPct val="200000"/>
              </a:lnSpc>
              <a:buClr>
                <a:srgbClr val="E30613"/>
              </a:buClr>
              <a:buFont typeface="+mj-lt"/>
              <a:buAutoNum type="arabicPeriod"/>
            </a:pPr>
            <a:r>
              <a:rPr lang="en-GB" sz="1400" b="1" dirty="0" smtClean="0">
                <a:latin typeface="Arial Black" panose="020B0A04020102020204" pitchFamily="34" charset="0"/>
                <a:cs typeface="Congress Sans Std Bold"/>
              </a:rPr>
              <a:t>EXTERNAL EXAMS PROCESS- EVOLVE EXAM BOOKINGS</a:t>
            </a:r>
          </a:p>
          <a:p>
            <a:pPr marL="228600" indent="-228600" defTabSz="457200">
              <a:lnSpc>
                <a:spcPct val="200000"/>
              </a:lnSpc>
              <a:buClr>
                <a:srgbClr val="E30613"/>
              </a:buClr>
              <a:buFont typeface="+mj-lt"/>
              <a:buAutoNum type="arabicPeriod"/>
            </a:pPr>
            <a:r>
              <a:rPr lang="en-GB" sz="1400" b="1" dirty="0" smtClean="0">
                <a:latin typeface="Arial Black" panose="020B0A04020102020204" pitchFamily="34" charset="0"/>
                <a:cs typeface="Congress Sans Std Bold"/>
              </a:rPr>
              <a:t>MODERATION PROCESSES</a:t>
            </a:r>
          </a:p>
          <a:p>
            <a:pPr marL="228600" indent="-228600" defTabSz="457200">
              <a:lnSpc>
                <a:spcPct val="200000"/>
              </a:lnSpc>
              <a:buClr>
                <a:srgbClr val="E30613"/>
              </a:buClr>
              <a:buFont typeface="+mj-lt"/>
              <a:buAutoNum type="arabicPeriod"/>
            </a:pPr>
            <a:r>
              <a:rPr lang="en-GB" sz="1400" b="1" dirty="0" smtClean="0">
                <a:latin typeface="Arial Black" panose="020B0A04020102020204" pitchFamily="34" charset="0"/>
                <a:cs typeface="Congress Sans Std Bold"/>
              </a:rPr>
              <a:t>ASSESSMENTS AND MARKING TO ASSESSMENT OBJECTIVES</a:t>
            </a:r>
          </a:p>
          <a:p>
            <a:pPr marL="228600" indent="-228600" defTabSz="457200">
              <a:lnSpc>
                <a:spcPct val="200000"/>
              </a:lnSpc>
              <a:buClr>
                <a:srgbClr val="E30613"/>
              </a:buClr>
              <a:buFont typeface="+mj-lt"/>
              <a:buAutoNum type="arabicPeriod"/>
            </a:pPr>
            <a:r>
              <a:rPr lang="en-GB" sz="1400" b="1" dirty="0" smtClean="0">
                <a:latin typeface="Arial Black" panose="020B0A04020102020204" pitchFamily="34" charset="0"/>
                <a:cs typeface="Congress Sans Std Bold"/>
              </a:rPr>
              <a:t>AWARDING AND GRADING</a:t>
            </a:r>
          </a:p>
          <a:p>
            <a:pPr marL="228600" indent="-228600" defTabSz="457200">
              <a:lnSpc>
                <a:spcPct val="200000"/>
              </a:lnSpc>
              <a:buClr>
                <a:srgbClr val="E30613"/>
              </a:buClr>
              <a:buFont typeface="+mj-lt"/>
              <a:buAutoNum type="arabicPeriod"/>
            </a:pPr>
            <a:r>
              <a:rPr lang="en-GB" sz="1400" b="1" dirty="0" smtClean="0">
                <a:latin typeface="Arial Black" panose="020B0A04020102020204" pitchFamily="34" charset="0"/>
                <a:cs typeface="Congress Sans Std Bold"/>
              </a:rPr>
              <a:t>CERTIFICATION</a:t>
            </a:r>
          </a:p>
          <a:p>
            <a:pPr marL="228600" indent="-228600" defTabSz="457200">
              <a:lnSpc>
                <a:spcPct val="200000"/>
              </a:lnSpc>
              <a:buClr>
                <a:srgbClr val="E30613"/>
              </a:buClr>
              <a:buFont typeface="+mj-lt"/>
              <a:buAutoNum type="arabicPeriod"/>
            </a:pPr>
            <a:r>
              <a:rPr lang="en-GB" sz="1400" b="1" dirty="0" smtClean="0">
                <a:latin typeface="Arial Black" panose="020B0A04020102020204" pitchFamily="34" charset="0"/>
                <a:cs typeface="Congress Sans Std Bold"/>
              </a:rPr>
              <a:t>PROGRESS PATHWAYS</a:t>
            </a:r>
          </a:p>
          <a:p>
            <a:pPr marL="228600" indent="-228600" defTabSz="457200">
              <a:lnSpc>
                <a:spcPct val="200000"/>
              </a:lnSpc>
              <a:buClr>
                <a:srgbClr val="E30613"/>
              </a:buClr>
              <a:buFont typeface="+mj-lt"/>
              <a:buAutoNum type="arabicPeriod"/>
            </a:pPr>
            <a:r>
              <a:rPr lang="en-GB" sz="1400" b="1" dirty="0" smtClean="0">
                <a:latin typeface="Arial Black" panose="020B0A04020102020204" pitchFamily="34" charset="0"/>
                <a:cs typeface="Congress Sans Std Bold"/>
              </a:rPr>
              <a:t>AN OVERVIEW OF AVAILABLE C&amp;G TOOLKIT</a:t>
            </a:r>
          </a:p>
          <a:p>
            <a:pPr marL="228600" indent="-228600" defTabSz="457200">
              <a:buClr>
                <a:srgbClr val="E30613"/>
              </a:buClr>
              <a:buFont typeface="+mj-lt"/>
              <a:buAutoNum type="arabicPeriod"/>
            </a:pPr>
            <a:endParaRPr lang="en-GB" sz="1200" b="1" dirty="0" smtClean="0">
              <a:latin typeface="Arial Black" panose="020B0A04020102020204" pitchFamily="34" charset="0"/>
              <a:cs typeface="Congress Sans Std Bold"/>
            </a:endParaRPr>
          </a:p>
          <a:p>
            <a:pPr marL="228600" indent="-228600" defTabSz="457200">
              <a:buClr>
                <a:srgbClr val="E30613"/>
              </a:buClr>
              <a:buFont typeface="+mj-lt"/>
              <a:buAutoNum type="arabicPeriod"/>
            </a:pPr>
            <a:endParaRPr lang="en-GB" sz="1200" b="1" dirty="0" smtClean="0">
              <a:solidFill>
                <a:prstClr val="white"/>
              </a:solidFill>
              <a:latin typeface="Arial Black" panose="020B0A04020102020204" pitchFamily="34" charset="0"/>
              <a:cs typeface="Congress Sans Std Bold"/>
            </a:endParaRPr>
          </a:p>
          <a:p>
            <a:pPr defTabSz="457200">
              <a:buClr>
                <a:srgbClr val="E30613"/>
              </a:buClr>
            </a:pPr>
            <a:endParaRPr lang="en-GB" sz="1200" dirty="0">
              <a:solidFill>
                <a:srgbClr val="FF0000"/>
              </a:solidFill>
              <a:latin typeface="Congress Sans Std Bold"/>
              <a:cs typeface="Congress Sans Std Bold"/>
            </a:endParaRPr>
          </a:p>
        </p:txBody>
      </p:sp>
      <p:sp>
        <p:nvSpPr>
          <p:cNvPr id="6" name="Title 6"/>
          <p:cNvSpPr txBox="1">
            <a:spLocks/>
          </p:cNvSpPr>
          <p:nvPr/>
        </p:nvSpPr>
        <p:spPr bwMode="auto">
          <a:xfrm>
            <a:off x="386047" y="443692"/>
            <a:ext cx="1973695"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altLang="en-US" sz="2000" dirty="0">
                <a:solidFill>
                  <a:prstClr val="white"/>
                </a:solidFill>
                <a:latin typeface="Arial Black" panose="020B0A04020102020204" pitchFamily="34" charset="0"/>
                <a:cs typeface="Arial" panose="020B0604020202020204" pitchFamily="34" charset="0"/>
              </a:rPr>
              <a:t>AGENDA</a:t>
            </a:r>
          </a:p>
        </p:txBody>
      </p:sp>
    </p:spTree>
    <p:extLst>
      <p:ext uri="{BB962C8B-B14F-4D97-AF65-F5344CB8AC3E}">
        <p14:creationId xmlns:p14="http://schemas.microsoft.com/office/powerpoint/2010/main" val="1098187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4"/>
          <p:cNvSpPr>
            <a:spLocks noGrp="1"/>
          </p:cNvSpPr>
          <p:nvPr>
            <p:ph idx="1"/>
          </p:nvPr>
        </p:nvSpPr>
        <p:spPr>
          <a:xfrm>
            <a:off x="357188" y="1180572"/>
            <a:ext cx="8440737" cy="5040312"/>
          </a:xfrm>
        </p:spPr>
        <p:txBody>
          <a:bodyPr/>
          <a:lstStyle/>
          <a:p>
            <a:pPr indent="-250825">
              <a:defRPr/>
            </a:pPr>
            <a:r>
              <a:rPr lang="en-GB" altLang="en-US" sz="2000" b="1" dirty="0" smtClean="0">
                <a:solidFill>
                  <a:schemeClr val="tx1"/>
                </a:solidFill>
                <a:latin typeface="CongressSans" panose="020B0400020200020204" pitchFamily="34" charset="0"/>
              </a:rPr>
              <a:t>Exam will have a mix of question formats/types which</a:t>
            </a:r>
            <a:r>
              <a:rPr lang="en-GB" altLang="en-US" sz="2000" dirty="0" smtClean="0">
                <a:solidFill>
                  <a:schemeClr val="tx1"/>
                </a:solidFill>
                <a:latin typeface="CongressSans" panose="020B0400020200020204" pitchFamily="34" charset="0"/>
              </a:rPr>
              <a:t>:</a:t>
            </a:r>
          </a:p>
          <a:p>
            <a:pPr indent="-250825">
              <a:buFont typeface="Arial" panose="020B0604020202020204" pitchFamily="34" charset="0"/>
              <a:buChar char="•"/>
              <a:defRPr/>
            </a:pPr>
            <a:r>
              <a:rPr lang="en-GB" altLang="en-US" sz="1800" dirty="0" smtClean="0">
                <a:solidFill>
                  <a:schemeClr val="tx1"/>
                </a:solidFill>
                <a:latin typeface="CongressSans" panose="020B0400020200020204" pitchFamily="34" charset="0"/>
              </a:rPr>
              <a:t>assess essential knowledge/understanding</a:t>
            </a:r>
          </a:p>
          <a:p>
            <a:pPr indent="-250825">
              <a:buFont typeface="Arial" panose="020B0604020202020204" pitchFamily="34" charset="0"/>
              <a:buChar char="•"/>
              <a:defRPr/>
            </a:pPr>
            <a:r>
              <a:rPr lang="en-GB" altLang="en-US" sz="1800" dirty="0" smtClean="0">
                <a:solidFill>
                  <a:schemeClr val="tx1"/>
                </a:solidFill>
                <a:latin typeface="CongressSans" panose="020B0400020200020204" pitchFamily="34" charset="0"/>
              </a:rPr>
              <a:t>provide ‘stretch and challenge’ to</a:t>
            </a:r>
            <a:r>
              <a:rPr lang="en-GB" altLang="en-US" sz="2000" dirty="0" smtClean="0">
                <a:solidFill>
                  <a:schemeClr val="tx1"/>
                </a:solidFill>
                <a:latin typeface="CongressSans" panose="020B0400020200020204" pitchFamily="34" charset="0"/>
              </a:rPr>
              <a:t>:</a:t>
            </a:r>
          </a:p>
          <a:p>
            <a:pPr lvl="4" indent="-250825">
              <a:buClrTx/>
              <a:buFont typeface="Arial" panose="020B0604020202020204" pitchFamily="34" charset="0"/>
              <a:buChar char="•"/>
              <a:defRPr/>
            </a:pPr>
            <a:r>
              <a:rPr lang="en-GB" altLang="en-US" sz="1600" b="1" dirty="0" smtClean="0">
                <a:solidFill>
                  <a:schemeClr val="tx1"/>
                </a:solidFill>
                <a:latin typeface="CongressSans" panose="020B0400020200020204" pitchFamily="34" charset="0"/>
              </a:rPr>
              <a:t>differentiate candidates on their ability to demonstrate how fully they understand a topic (depth) </a:t>
            </a:r>
          </a:p>
          <a:p>
            <a:pPr marL="538163" lvl="1" indent="0">
              <a:buClrTx/>
              <a:tabLst>
                <a:tab pos="1073150" algn="l"/>
              </a:tabLst>
              <a:defRPr/>
            </a:pPr>
            <a:r>
              <a:rPr lang="en-GB" altLang="en-US" sz="1600" i="1" dirty="0" smtClean="0">
                <a:solidFill>
                  <a:schemeClr val="tx1"/>
                </a:solidFill>
                <a:latin typeface="CongressSans" panose="020B0400020200020204" pitchFamily="34" charset="0"/>
              </a:rPr>
              <a:t>How: 	ask for causes and effects, benefits and limitations, advantages and 	disadvantages, to compare and contrast, full </a:t>
            </a:r>
            <a:r>
              <a:rPr lang="en-GB" altLang="en-US" sz="1600" i="1" smtClean="0">
                <a:solidFill>
                  <a:schemeClr val="tx1"/>
                </a:solidFill>
                <a:latin typeface="CongressSans" panose="020B0400020200020204" pitchFamily="34" charset="0"/>
              </a:rPr>
              <a:t>topic coverage</a:t>
            </a:r>
            <a:br>
              <a:rPr lang="en-GB" altLang="en-US" sz="1600" i="1" smtClean="0">
                <a:solidFill>
                  <a:schemeClr val="tx1"/>
                </a:solidFill>
                <a:latin typeface="CongressSans" panose="020B0400020200020204" pitchFamily="34" charset="0"/>
              </a:rPr>
            </a:br>
            <a:endParaRPr lang="en-GB" altLang="en-US" sz="1800" dirty="0" smtClean="0">
              <a:solidFill>
                <a:schemeClr val="tx1"/>
              </a:solidFill>
              <a:latin typeface="CongressSans" panose="020B0400020200020204" pitchFamily="34" charset="0"/>
            </a:endParaRPr>
          </a:p>
          <a:p>
            <a:pPr lvl="4" indent="-250825">
              <a:buClrTx/>
              <a:buFont typeface="Arial" panose="020B0604020202020204" pitchFamily="34" charset="0"/>
              <a:buChar char="•"/>
              <a:defRPr/>
            </a:pPr>
            <a:r>
              <a:rPr lang="en-GB" altLang="en-US" sz="1600" b="1" dirty="0" smtClean="0">
                <a:solidFill>
                  <a:schemeClr val="tx1"/>
                </a:solidFill>
                <a:latin typeface="CongressSans" panose="020B0400020200020204" pitchFamily="34" charset="0"/>
              </a:rPr>
              <a:t>differentiate candidates on their ability to demonstrate upper levels of cognitive demand </a:t>
            </a:r>
          </a:p>
          <a:p>
            <a:pPr marL="538163" lvl="1" indent="355600">
              <a:buClrTx/>
              <a:buFont typeface="Arial" panose="020B0604020202020204" pitchFamily="34" charset="0"/>
              <a:buChar char="•"/>
              <a:defRPr/>
            </a:pPr>
            <a:r>
              <a:rPr lang="en-US" altLang="en-US" sz="1600" dirty="0" smtClean="0">
                <a:solidFill>
                  <a:schemeClr val="tx1"/>
                </a:solidFill>
                <a:latin typeface="CongressSans" panose="020B0400020200020204" pitchFamily="34" charset="0"/>
              </a:rPr>
              <a:t>analysis (differentiate), </a:t>
            </a:r>
            <a:r>
              <a:rPr lang="en-US" altLang="en-US" sz="1600" dirty="0">
                <a:solidFill>
                  <a:schemeClr val="tx1"/>
                </a:solidFill>
                <a:latin typeface="CongressSans" panose="020B0400020200020204" pitchFamily="34" charset="0"/>
              </a:rPr>
              <a:t>evaluation (critique), create (</a:t>
            </a:r>
            <a:r>
              <a:rPr lang="en-US" altLang="en-US" sz="1600" dirty="0" smtClean="0">
                <a:solidFill>
                  <a:schemeClr val="tx1"/>
                </a:solidFill>
                <a:latin typeface="CongressSans" panose="020B0400020200020204" pitchFamily="34" charset="0"/>
              </a:rPr>
              <a:t>generate, propose)</a:t>
            </a:r>
          </a:p>
          <a:p>
            <a:pPr marL="538163" lvl="1" indent="355600">
              <a:buClrTx/>
              <a:buFont typeface="Arial" panose="020B0604020202020204" pitchFamily="34" charset="0"/>
              <a:buChar char="•"/>
              <a:defRPr/>
            </a:pPr>
            <a:r>
              <a:rPr lang="en-US" altLang="en-US" sz="1600" dirty="0" smtClean="0">
                <a:solidFill>
                  <a:schemeClr val="tx1"/>
                </a:solidFill>
                <a:latin typeface="CongressSans" panose="020B0400020200020204" pitchFamily="34" charset="0"/>
              </a:rPr>
              <a:t>command </a:t>
            </a:r>
            <a:r>
              <a:rPr lang="en-US" altLang="en-US" sz="1600" dirty="0">
                <a:solidFill>
                  <a:schemeClr val="tx1"/>
                </a:solidFill>
                <a:latin typeface="CongressSans" panose="020B0400020200020204" pitchFamily="34" charset="0"/>
              </a:rPr>
              <a:t>verbs </a:t>
            </a:r>
            <a:r>
              <a:rPr lang="en-US" altLang="en-US" sz="1600" dirty="0" smtClean="0">
                <a:solidFill>
                  <a:schemeClr val="tx1"/>
                </a:solidFill>
                <a:latin typeface="CongressSans" panose="020B0400020200020204" pitchFamily="34" charset="0"/>
              </a:rPr>
              <a:t>to use - </a:t>
            </a:r>
            <a:r>
              <a:rPr lang="en-US" altLang="en-US" sz="1600" dirty="0">
                <a:solidFill>
                  <a:schemeClr val="tx1"/>
                </a:solidFill>
                <a:latin typeface="CongressSans" panose="020B0400020200020204" pitchFamily="34" charset="0"/>
              </a:rPr>
              <a:t>Discuss, Justify, Assess, Examine, </a:t>
            </a:r>
            <a:r>
              <a:rPr lang="en-US" altLang="en-US" sz="1600" dirty="0" smtClean="0">
                <a:solidFill>
                  <a:schemeClr val="tx1"/>
                </a:solidFill>
                <a:latin typeface="CongressSans" panose="020B0400020200020204" pitchFamily="34" charset="0"/>
              </a:rPr>
              <a:t>Propose </a:t>
            </a:r>
            <a:r>
              <a:rPr lang="en-US" altLang="en-US" sz="1600" smtClean="0">
                <a:solidFill>
                  <a:schemeClr val="tx1"/>
                </a:solidFill>
                <a:latin typeface="CongressSans" panose="020B0400020200020204" pitchFamily="34" charset="0"/>
              </a:rPr>
              <a:t>etc</a:t>
            </a:r>
            <a:endParaRPr lang="en-US" altLang="en-US" sz="1600" dirty="0" smtClean="0">
              <a:solidFill>
                <a:schemeClr val="tx1"/>
              </a:solidFill>
              <a:latin typeface="CongressSans" panose="020B0400020200020204" pitchFamily="34" charset="0"/>
            </a:endParaRPr>
          </a:p>
          <a:p>
            <a:pPr marL="355600" lvl="1" indent="274638">
              <a:buClrTx/>
              <a:buFont typeface="Arial" panose="020B0604020202020204" pitchFamily="34" charset="0"/>
              <a:buChar char="•"/>
              <a:tabLst>
                <a:tab pos="630238" algn="l"/>
              </a:tabLst>
              <a:defRPr/>
            </a:pPr>
            <a:endParaRPr lang="en-GB" altLang="en-US" sz="1800" dirty="0" smtClean="0">
              <a:solidFill>
                <a:schemeClr val="tx1"/>
              </a:solidFill>
              <a:latin typeface="CongressSans" panose="020B0400020200020204" pitchFamily="34" charset="0"/>
            </a:endParaRPr>
          </a:p>
          <a:p>
            <a:pPr marL="541338" lvl="1" indent="-269875">
              <a:buClrTx/>
              <a:buFont typeface="Arial" panose="020B0604020202020204" pitchFamily="34" charset="0"/>
              <a:buChar char="•"/>
              <a:tabLst>
                <a:tab pos="541338" algn="l"/>
              </a:tabLst>
              <a:defRPr/>
            </a:pPr>
            <a:r>
              <a:rPr lang="en-GB" altLang="en-US" sz="1600" b="1" dirty="0" smtClean="0">
                <a:solidFill>
                  <a:schemeClr val="tx1"/>
                </a:solidFill>
                <a:latin typeface="CongressSans" panose="020B0400020200020204" pitchFamily="34" charset="0"/>
              </a:rPr>
              <a:t>use knowledge and understanding from across units to answer the question (integration of knowledge/understanding)</a:t>
            </a:r>
          </a:p>
          <a:p>
            <a:pPr indent="-250825">
              <a:defRPr/>
            </a:pPr>
            <a:r>
              <a:rPr lang="en-GB" altLang="en-US" sz="2000" dirty="0" smtClean="0">
                <a:solidFill>
                  <a:schemeClr val="tx1"/>
                </a:solidFill>
                <a:latin typeface="CongressSans" panose="020B0400020200020204" pitchFamily="34" charset="0"/>
              </a:rPr>
              <a:t>		</a:t>
            </a:r>
            <a:r>
              <a:rPr lang="en-GB" altLang="en-US" dirty="0">
                <a:solidFill>
                  <a:schemeClr val="tx1"/>
                </a:solidFill>
                <a:latin typeface="CongressSans" panose="020B0400020200020204" pitchFamily="34" charset="0"/>
              </a:rPr>
              <a:t>	</a:t>
            </a:r>
            <a:r>
              <a:rPr lang="en-GB" altLang="en-US" dirty="0" smtClean="0">
                <a:solidFill>
                  <a:schemeClr val="tx1"/>
                </a:solidFill>
                <a:latin typeface="CongressSans" panose="020B0400020200020204" pitchFamily="34" charset="0"/>
              </a:rPr>
              <a:t>	</a:t>
            </a:r>
          </a:p>
          <a:p>
            <a:pPr>
              <a:defRPr/>
            </a:pPr>
            <a:endParaRPr lang="en-GB" altLang="en-US" dirty="0" smtClean="0"/>
          </a:p>
          <a:p>
            <a:pPr>
              <a:defRPr/>
            </a:pPr>
            <a:r>
              <a:rPr lang="en-GB" altLang="en-US" dirty="0" smtClean="0"/>
              <a:t>			</a:t>
            </a:r>
          </a:p>
        </p:txBody>
      </p:sp>
      <p:sp>
        <p:nvSpPr>
          <p:cNvPr id="4" name="Title 6"/>
          <p:cNvSpPr txBox="1">
            <a:spLocks/>
          </p:cNvSpPr>
          <p:nvPr/>
        </p:nvSpPr>
        <p:spPr bwMode="auto">
          <a:xfrm>
            <a:off x="360647" y="443692"/>
            <a:ext cx="2357154"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US" altLang="en-US" sz="2000">
                <a:solidFill>
                  <a:srgbClr val="FFFFFF"/>
                </a:solidFill>
              </a:rPr>
              <a:t>Question Types</a:t>
            </a:r>
            <a:endParaRPr lang="en-GB" altLang="en-US" sz="2000" dirty="0">
              <a:solidFill>
                <a:prstClr val="white"/>
              </a:solidFill>
            </a:endParaRPr>
          </a:p>
        </p:txBody>
      </p:sp>
      <p:pic>
        <p:nvPicPr>
          <p:cNvPr id="6" name="Picture 5">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Tree>
    <p:extLst>
      <p:ext uri="{BB962C8B-B14F-4D97-AF65-F5344CB8AC3E}">
        <p14:creationId xmlns:p14="http://schemas.microsoft.com/office/powerpoint/2010/main" val="3143756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4294967295"/>
          </p:nvPr>
        </p:nvSpPr>
        <p:spPr/>
        <p:txBody>
          <a:bodyPr/>
          <a:lstStyle/>
          <a:p>
            <a:pPr marL="0" indent="0">
              <a:defRPr/>
            </a:pPr>
            <a:r>
              <a:rPr lang="en-GB" altLang="en-US" sz="2000" b="1" dirty="0" smtClean="0">
                <a:solidFill>
                  <a:srgbClr val="FF0000"/>
                </a:solidFill>
                <a:latin typeface="CongressSans" panose="020B0400020200020204" pitchFamily="34" charset="0"/>
              </a:rPr>
              <a:t>State </a:t>
            </a:r>
            <a:r>
              <a:rPr lang="en-GB" altLang="en-US" sz="2000" dirty="0" smtClean="0">
                <a:solidFill>
                  <a:schemeClr val="tx1"/>
                </a:solidFill>
                <a:latin typeface="CongressSans" panose="020B0400020200020204" pitchFamily="34" charset="0"/>
              </a:rPr>
              <a:t>one main function of the respiratory system. 		(1 mark)</a:t>
            </a:r>
          </a:p>
          <a:p>
            <a:pPr marL="0" indent="0">
              <a:defRPr/>
            </a:pPr>
            <a:endParaRPr lang="en-GB" altLang="en-US" sz="2000" dirty="0" smtClean="0">
              <a:solidFill>
                <a:schemeClr val="tx1"/>
              </a:solidFill>
              <a:latin typeface="CongressSans" panose="020B0400020200020204" pitchFamily="34" charset="0"/>
            </a:endParaRPr>
          </a:p>
          <a:p>
            <a:pPr marL="0" indent="0">
              <a:defRPr/>
            </a:pPr>
            <a:r>
              <a:rPr lang="en-GB" sz="2000" b="1" dirty="0" smtClean="0">
                <a:solidFill>
                  <a:schemeClr val="tx1"/>
                </a:solidFill>
                <a:latin typeface="CongressSans" panose="020B0400020200020204" pitchFamily="34" charset="0"/>
              </a:rPr>
              <a:t>Any one of the following:</a:t>
            </a:r>
          </a:p>
          <a:p>
            <a:pPr>
              <a:buFont typeface="Arial" panose="020B0604020202020204" pitchFamily="34" charset="0"/>
              <a:buChar char="•"/>
              <a:defRPr/>
            </a:pPr>
            <a:r>
              <a:rPr lang="en-GB" sz="2000" b="1" dirty="0" smtClean="0">
                <a:solidFill>
                  <a:schemeClr val="tx1"/>
                </a:solidFill>
                <a:latin typeface="CongressSans" panose="020B0400020200020204" pitchFamily="34" charset="0"/>
              </a:rPr>
              <a:t>to </a:t>
            </a:r>
            <a:r>
              <a:rPr lang="en-GB" sz="2000" b="1" dirty="0">
                <a:solidFill>
                  <a:schemeClr val="tx1"/>
                </a:solidFill>
                <a:latin typeface="CongressSans" panose="020B0400020200020204" pitchFamily="34" charset="0"/>
              </a:rPr>
              <a:t>transport air into the </a:t>
            </a:r>
            <a:r>
              <a:rPr lang="en-GB" sz="2000" b="1" dirty="0" smtClean="0">
                <a:solidFill>
                  <a:schemeClr val="tx1"/>
                </a:solidFill>
                <a:latin typeface="CongressSans" panose="020B0400020200020204" pitchFamily="34" charset="0"/>
              </a:rPr>
              <a:t>lungs</a:t>
            </a:r>
          </a:p>
          <a:p>
            <a:pPr>
              <a:buFont typeface="Arial" panose="020B0604020202020204" pitchFamily="34" charset="0"/>
              <a:buChar char="•"/>
              <a:defRPr/>
            </a:pPr>
            <a:r>
              <a:rPr lang="en-GB" sz="2000" b="1" dirty="0" smtClean="0">
                <a:solidFill>
                  <a:schemeClr val="tx1"/>
                </a:solidFill>
                <a:latin typeface="CongressSans" panose="020B0400020200020204" pitchFamily="34" charset="0"/>
              </a:rPr>
              <a:t>to </a:t>
            </a:r>
            <a:r>
              <a:rPr lang="en-GB" sz="2000" b="1" dirty="0">
                <a:solidFill>
                  <a:schemeClr val="tx1"/>
                </a:solidFill>
                <a:latin typeface="CongressSans" panose="020B0400020200020204" pitchFamily="34" charset="0"/>
              </a:rPr>
              <a:t>facilitate the diffusion of Oxygen into the blood </a:t>
            </a:r>
            <a:r>
              <a:rPr lang="en-GB" sz="2000" b="1" dirty="0" smtClean="0">
                <a:solidFill>
                  <a:schemeClr val="tx1"/>
                </a:solidFill>
                <a:latin typeface="CongressSans" panose="020B0400020200020204" pitchFamily="34" charset="0"/>
              </a:rPr>
              <a:t>stream</a:t>
            </a:r>
            <a:endParaRPr lang="en-GB" sz="2000" b="1" dirty="0">
              <a:solidFill>
                <a:schemeClr val="tx1"/>
              </a:solidFill>
              <a:latin typeface="CongressSans" panose="020B0400020200020204" pitchFamily="34" charset="0"/>
            </a:endParaRPr>
          </a:p>
          <a:p>
            <a:pPr>
              <a:buFont typeface="Arial" panose="020B0604020202020204" pitchFamily="34" charset="0"/>
              <a:buChar char="•"/>
              <a:defRPr/>
            </a:pPr>
            <a:r>
              <a:rPr lang="en-GB" sz="2000" b="1" dirty="0">
                <a:solidFill>
                  <a:schemeClr val="tx1"/>
                </a:solidFill>
                <a:latin typeface="CongressSans" panose="020B0400020200020204" pitchFamily="34" charset="0"/>
              </a:rPr>
              <a:t>t</a:t>
            </a:r>
            <a:r>
              <a:rPr lang="en-GB" sz="2000" b="1" dirty="0" smtClean="0">
                <a:solidFill>
                  <a:schemeClr val="tx1"/>
                </a:solidFill>
                <a:latin typeface="CongressSans" panose="020B0400020200020204" pitchFamily="34" charset="0"/>
              </a:rPr>
              <a:t>o receive </a:t>
            </a:r>
            <a:r>
              <a:rPr lang="en-GB" sz="2000" b="1" dirty="0">
                <a:solidFill>
                  <a:schemeClr val="tx1"/>
                </a:solidFill>
                <a:latin typeface="CongressSans" panose="020B0400020200020204" pitchFamily="34" charset="0"/>
              </a:rPr>
              <a:t>waste Carbon Dioxide from the </a:t>
            </a:r>
            <a:r>
              <a:rPr lang="en-GB" sz="2000" b="1" dirty="0" smtClean="0">
                <a:solidFill>
                  <a:schemeClr val="tx1"/>
                </a:solidFill>
                <a:latin typeface="CongressSans" panose="020B0400020200020204" pitchFamily="34" charset="0"/>
              </a:rPr>
              <a:t>blood</a:t>
            </a:r>
          </a:p>
          <a:p>
            <a:pPr>
              <a:buFont typeface="Arial" panose="020B0604020202020204" pitchFamily="34" charset="0"/>
              <a:buChar char="•"/>
              <a:defRPr/>
            </a:pPr>
            <a:r>
              <a:rPr lang="en-GB" sz="2000" b="1" dirty="0">
                <a:solidFill>
                  <a:schemeClr val="tx1"/>
                </a:solidFill>
                <a:latin typeface="CongressSans" panose="020B0400020200020204" pitchFamily="34" charset="0"/>
              </a:rPr>
              <a:t>t</a:t>
            </a:r>
            <a:r>
              <a:rPr lang="en-GB" sz="2000" b="1" dirty="0" smtClean="0">
                <a:solidFill>
                  <a:schemeClr val="tx1"/>
                </a:solidFill>
                <a:latin typeface="CongressSans" panose="020B0400020200020204" pitchFamily="34" charset="0"/>
              </a:rPr>
              <a:t>o exhale Carbon Dioxide from the body</a:t>
            </a:r>
            <a:endParaRPr lang="en-GB" altLang="en-US" sz="2000" dirty="0">
              <a:solidFill>
                <a:schemeClr val="tx1"/>
              </a:solidFill>
              <a:latin typeface="CongressSans" panose="020B0400020200020204" pitchFamily="34" charset="0"/>
            </a:endParaRPr>
          </a:p>
          <a:p>
            <a:pPr>
              <a:buFont typeface="Arial" panose="020B0604020202020204" pitchFamily="34" charset="0"/>
              <a:buChar char="•"/>
              <a:defRPr/>
            </a:pPr>
            <a:endParaRPr lang="en-GB" altLang="en-US" sz="2000" dirty="0" smtClean="0">
              <a:solidFill>
                <a:schemeClr val="tx1"/>
              </a:solidFill>
              <a:latin typeface="CongressSans" panose="020B0400020200020204" pitchFamily="34" charset="0"/>
            </a:endParaRPr>
          </a:p>
          <a:p>
            <a:pPr marL="0" indent="0">
              <a:defRPr/>
            </a:pPr>
            <a:r>
              <a:rPr lang="en-GB" altLang="en-US" sz="2000" b="1" dirty="0" smtClean="0">
                <a:solidFill>
                  <a:schemeClr val="tx1"/>
                </a:solidFill>
                <a:latin typeface="CongressSans" panose="020B0400020200020204" pitchFamily="34" charset="0"/>
              </a:rPr>
              <a:t>AO1 Knowledge – recall of facts</a:t>
            </a:r>
          </a:p>
          <a:p>
            <a:pPr marL="0" indent="0">
              <a:defRPr/>
            </a:pPr>
            <a:r>
              <a:rPr lang="en-GB" altLang="en-US" sz="2000" dirty="0" smtClean="0">
                <a:solidFill>
                  <a:schemeClr val="tx1"/>
                </a:solidFill>
                <a:latin typeface="CongressSans" panose="020B0400020200020204" pitchFamily="34" charset="0"/>
              </a:rPr>
              <a:t>					</a:t>
            </a:r>
            <a:r>
              <a:rPr lang="en-GB" altLang="en-US" sz="2000" dirty="0" smtClean="0">
                <a:latin typeface="Arial" panose="020B0604020202020204" pitchFamily="34" charset="0"/>
              </a:rPr>
              <a:t>		</a:t>
            </a:r>
          </a:p>
        </p:txBody>
      </p:sp>
      <p:sp>
        <p:nvSpPr>
          <p:cNvPr id="4" name="Title 6"/>
          <p:cNvSpPr txBox="1">
            <a:spLocks/>
          </p:cNvSpPr>
          <p:nvPr/>
        </p:nvSpPr>
        <p:spPr bwMode="auto">
          <a:xfrm>
            <a:off x="360646" y="443692"/>
            <a:ext cx="4626221"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altLang="en-US" sz="2000" b="1">
                <a:solidFill>
                  <a:srgbClr val="FFFFFF"/>
                </a:solidFill>
              </a:rPr>
              <a:t>Short answer question - breadth</a:t>
            </a:r>
            <a:endParaRPr lang="en-GB" altLang="en-US" sz="2000" dirty="0">
              <a:solidFill>
                <a:prstClr val="white"/>
              </a:solidFill>
            </a:endParaRPr>
          </a:p>
        </p:txBody>
      </p:sp>
      <p:pic>
        <p:nvPicPr>
          <p:cNvPr id="5" name="Picture 4">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Tree>
    <p:extLst>
      <p:ext uri="{BB962C8B-B14F-4D97-AF65-F5344CB8AC3E}">
        <p14:creationId xmlns:p14="http://schemas.microsoft.com/office/powerpoint/2010/main" val="4292923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1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body" idx="4294967295"/>
          </p:nvPr>
        </p:nvSpPr>
        <p:spPr>
          <a:xfrm>
            <a:off x="357188" y="1163638"/>
            <a:ext cx="8440737" cy="4711700"/>
          </a:xfrm>
        </p:spPr>
        <p:txBody>
          <a:bodyPr/>
          <a:lstStyle/>
          <a:p>
            <a:pPr marL="0" indent="0"/>
            <a:r>
              <a:rPr lang="en-GB" altLang="en-US" sz="2000" b="1" dirty="0" smtClean="0">
                <a:solidFill>
                  <a:srgbClr val="FF0000"/>
                </a:solidFill>
                <a:latin typeface="CongressSans" panose="020B0400020200020204" pitchFamily="34" charset="0"/>
              </a:rPr>
              <a:t>Explain </a:t>
            </a:r>
            <a:r>
              <a:rPr lang="en-GB" altLang="en-US" sz="2000" dirty="0" smtClean="0">
                <a:solidFill>
                  <a:schemeClr val="tx1"/>
                </a:solidFill>
                <a:latin typeface="CongressSans" panose="020B0400020200020204" pitchFamily="34" charset="0"/>
              </a:rPr>
              <a:t>the main functions of the respiratory system. 	(4 marks)</a:t>
            </a:r>
          </a:p>
          <a:p>
            <a:pPr marL="0" indent="0"/>
            <a:endParaRPr lang="en-GB" altLang="en-US" sz="2000" dirty="0" smtClean="0">
              <a:solidFill>
                <a:schemeClr val="tx1"/>
              </a:solidFill>
              <a:latin typeface="CongressSans" panose="020B0400020200020204" pitchFamily="34" charset="0"/>
            </a:endParaRPr>
          </a:p>
          <a:p>
            <a:pPr marL="0" indent="0"/>
            <a:r>
              <a:rPr lang="en-GB" altLang="en-US" sz="2000" dirty="0" smtClean="0">
                <a:solidFill>
                  <a:schemeClr val="tx1"/>
                </a:solidFill>
                <a:latin typeface="CongressSans" panose="020B0400020200020204" pitchFamily="34" charset="0"/>
              </a:rPr>
              <a:t>One mark for each of the following:</a:t>
            </a:r>
          </a:p>
          <a:p>
            <a:pPr marL="0" indent="0"/>
            <a:r>
              <a:rPr lang="en-GB" altLang="en-US" sz="2000" b="1" dirty="0" smtClean="0">
                <a:solidFill>
                  <a:schemeClr val="tx1"/>
                </a:solidFill>
                <a:latin typeface="CongressSans" panose="020B0400020200020204" pitchFamily="34" charset="0"/>
              </a:rPr>
              <a:t>To transport air into the lungs (1 mark) which facilitates the diffusion of oxygen into the blood stream (1 mark).</a:t>
            </a:r>
          </a:p>
          <a:p>
            <a:pPr marL="0" indent="0"/>
            <a:endParaRPr lang="en-GB" altLang="en-US" sz="2000" b="1" dirty="0" smtClean="0">
              <a:solidFill>
                <a:schemeClr val="tx1"/>
              </a:solidFill>
              <a:latin typeface="CongressSans" panose="020B0400020200020204" pitchFamily="34" charset="0"/>
            </a:endParaRPr>
          </a:p>
          <a:p>
            <a:pPr marL="0" indent="0"/>
            <a:r>
              <a:rPr lang="en-GB" altLang="en-US" sz="2000" b="1" dirty="0" smtClean="0">
                <a:solidFill>
                  <a:schemeClr val="tx1"/>
                </a:solidFill>
                <a:latin typeface="CongressSans" panose="020B0400020200020204" pitchFamily="34" charset="0"/>
              </a:rPr>
              <a:t>To receive waste carbon dioxide from the blood (1 mark) so carbon dioxide can be exhaled from the body (1 mark)</a:t>
            </a:r>
            <a:endParaRPr lang="en-GB" altLang="en-US" sz="2000" dirty="0" smtClean="0">
              <a:solidFill>
                <a:schemeClr val="tx1"/>
              </a:solidFill>
              <a:latin typeface="CongressSans" panose="020B0400020200020204" pitchFamily="34" charset="0"/>
            </a:endParaRPr>
          </a:p>
          <a:p>
            <a:pPr marL="0" indent="0"/>
            <a:endParaRPr lang="en-GB" altLang="en-US" sz="2000" dirty="0" smtClean="0">
              <a:solidFill>
                <a:schemeClr val="tx1"/>
              </a:solidFill>
              <a:latin typeface="CongressSans" panose="020B0400020200020204" pitchFamily="34" charset="0"/>
            </a:endParaRPr>
          </a:p>
          <a:p>
            <a:pPr marL="0" indent="0"/>
            <a:r>
              <a:rPr lang="en-GB" altLang="en-US" sz="2000" dirty="0" smtClean="0">
                <a:solidFill>
                  <a:schemeClr val="tx1"/>
                </a:solidFill>
                <a:latin typeface="CongressSans" panose="020B0400020200020204" pitchFamily="34" charset="0"/>
              </a:rPr>
              <a:t>AO1 Knowledge and AO2 Understanding</a:t>
            </a:r>
          </a:p>
          <a:p>
            <a:pPr marL="0" indent="0"/>
            <a:endParaRPr lang="en-GB" altLang="en-US" sz="2000" dirty="0" smtClean="0">
              <a:latin typeface="Arial" panose="020B0604020202020204" pitchFamily="34" charset="0"/>
            </a:endParaRPr>
          </a:p>
          <a:p>
            <a:pPr marL="0" indent="0"/>
            <a:r>
              <a:rPr lang="en-GB" altLang="en-US" sz="2000" dirty="0" smtClean="0">
                <a:latin typeface="Arial" panose="020B0604020202020204" pitchFamily="34" charset="0"/>
              </a:rPr>
              <a:t>			</a:t>
            </a:r>
          </a:p>
          <a:p>
            <a:pPr marL="0" indent="0"/>
            <a:r>
              <a:rPr lang="en-GB" altLang="en-US" sz="2000" dirty="0" smtClean="0">
                <a:latin typeface="Arial" panose="020B0604020202020204" pitchFamily="34" charset="0"/>
              </a:rPr>
              <a:t>				</a:t>
            </a:r>
          </a:p>
        </p:txBody>
      </p:sp>
      <p:sp>
        <p:nvSpPr>
          <p:cNvPr id="4" name="Title 6"/>
          <p:cNvSpPr txBox="1">
            <a:spLocks/>
          </p:cNvSpPr>
          <p:nvPr/>
        </p:nvSpPr>
        <p:spPr bwMode="auto">
          <a:xfrm>
            <a:off x="360646" y="443692"/>
            <a:ext cx="4626221"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altLang="en-US" sz="2000" b="1">
                <a:solidFill>
                  <a:srgbClr val="FFFFFF"/>
                </a:solidFill>
              </a:rPr>
              <a:t>Short answer question - </a:t>
            </a:r>
            <a:r>
              <a:rPr lang="en-GB" altLang="en-US" sz="2000" b="1" smtClean="0">
                <a:solidFill>
                  <a:srgbClr val="FFFFFF"/>
                </a:solidFill>
              </a:rPr>
              <a:t>depth</a:t>
            </a:r>
            <a:endParaRPr lang="en-GB" altLang="en-US" sz="2000" dirty="0">
              <a:solidFill>
                <a:prstClr val="white"/>
              </a:solidFill>
            </a:endParaRPr>
          </a:p>
        </p:txBody>
      </p:sp>
      <p:pic>
        <p:nvPicPr>
          <p:cNvPr id="5" name="Picture 4">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Tree>
    <p:extLst>
      <p:ext uri="{BB962C8B-B14F-4D97-AF65-F5344CB8AC3E}">
        <p14:creationId xmlns:p14="http://schemas.microsoft.com/office/powerpoint/2010/main" val="202813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type="body" idx="4294967295"/>
          </p:nvPr>
        </p:nvSpPr>
        <p:spPr>
          <a:xfrm>
            <a:off x="357188" y="1172104"/>
            <a:ext cx="8672512" cy="5685895"/>
          </a:xfrm>
        </p:spPr>
        <p:txBody>
          <a:bodyPr/>
          <a:lstStyle/>
          <a:p>
            <a:pPr marL="0" indent="0"/>
            <a:r>
              <a:rPr lang="en-GB" altLang="en-US" sz="2000" dirty="0" smtClean="0">
                <a:solidFill>
                  <a:schemeClr val="tx1"/>
                </a:solidFill>
                <a:latin typeface="CongressSans" panose="020B0400020200020204" pitchFamily="34" charset="0"/>
              </a:rPr>
              <a:t>An unconstrained question requiring more elaborate answers and explanations of reasoning in order to demonstrate higher order abilities. It aims to elicit evidence of effective thinking and reasoning in the context of the subject rather than a single correct answer. Reference to materials (eg a case study, extract from a source, site plans) may be used to form a basis for analysis, interpretation, problem solving. </a:t>
            </a:r>
            <a:endParaRPr lang="en-GB" altLang="en-US" sz="2000" b="1" dirty="0" smtClean="0">
              <a:solidFill>
                <a:schemeClr val="tx1"/>
              </a:solidFill>
              <a:latin typeface="CongressSans" panose="020B0400020200020204" pitchFamily="34" charset="0"/>
            </a:endParaRPr>
          </a:p>
          <a:p>
            <a:pPr marL="0" indent="0"/>
            <a:r>
              <a:rPr lang="en-GB" altLang="en-US" sz="2000" b="1" dirty="0" smtClean="0">
                <a:solidFill>
                  <a:schemeClr val="tx1"/>
                </a:solidFill>
                <a:latin typeface="CongressSans" panose="020B0400020200020204" pitchFamily="34" charset="0"/>
              </a:rPr>
              <a:t>Question:  </a:t>
            </a:r>
            <a:r>
              <a:rPr lang="en-GB" altLang="en-US" sz="2000" dirty="0" smtClean="0">
                <a:solidFill>
                  <a:schemeClr val="tx1"/>
                </a:solidFill>
                <a:latin typeface="CongressSans" panose="020B0400020200020204" pitchFamily="34" charset="0"/>
              </a:rPr>
              <a:t>Case study </a:t>
            </a:r>
          </a:p>
          <a:p>
            <a:pPr marL="0" indent="0"/>
            <a:r>
              <a:rPr lang="en-GB" altLang="en-US" sz="2000" dirty="0" smtClean="0">
                <a:solidFill>
                  <a:schemeClr val="tx1"/>
                </a:solidFill>
                <a:latin typeface="CongressSans" panose="020B0400020200020204" pitchFamily="34" charset="0"/>
              </a:rPr>
              <a:t>A client had returned from holiday with colour fade, on mid lengths and ends of her hair.  She would like to keep the lighter sun kissed colour, but in ensure of the darker roots.  She also mentioned she had a tattoo whilst she was away.</a:t>
            </a:r>
          </a:p>
          <a:p>
            <a:pPr marL="0" indent="0"/>
            <a:r>
              <a:rPr lang="en-GB" altLang="en-US" sz="2000" dirty="0" smtClean="0">
                <a:solidFill>
                  <a:schemeClr val="tx1"/>
                </a:solidFill>
                <a:latin typeface="CongressSans" panose="020B0400020200020204" pitchFamily="34" charset="0"/>
              </a:rPr>
              <a:t>	Discuss the following </a:t>
            </a:r>
          </a:p>
          <a:p>
            <a:pPr>
              <a:buFont typeface="Arial" panose="020B0604020202020204" pitchFamily="34" charset="0"/>
              <a:buChar char="•"/>
            </a:pPr>
            <a:r>
              <a:rPr lang="en-GB" altLang="en-US" sz="2000" dirty="0" smtClean="0">
                <a:solidFill>
                  <a:schemeClr val="tx1"/>
                </a:solidFill>
                <a:latin typeface="CongressSans" panose="020B0400020200020204" pitchFamily="34" charset="0"/>
              </a:rPr>
              <a:t>Colour and lightening techniques that could be used</a:t>
            </a:r>
          </a:p>
          <a:p>
            <a:pPr>
              <a:buFont typeface="Arial" panose="020B0604020202020204" pitchFamily="34" charset="0"/>
              <a:buChar char="•"/>
            </a:pPr>
            <a:r>
              <a:rPr lang="en-GB" altLang="en-US" sz="2000" dirty="0" smtClean="0">
                <a:solidFill>
                  <a:schemeClr val="tx1"/>
                </a:solidFill>
                <a:latin typeface="CongressSans" panose="020B0400020200020204" pitchFamily="34" charset="0"/>
              </a:rPr>
              <a:t>Tests to be carried out and expected results</a:t>
            </a:r>
          </a:p>
          <a:p>
            <a:pPr>
              <a:buFont typeface="Arial" panose="020B0604020202020204" pitchFamily="34" charset="0"/>
              <a:buChar char="•"/>
            </a:pPr>
            <a:r>
              <a:rPr lang="en-GB" altLang="en-US" sz="2000" dirty="0" smtClean="0">
                <a:solidFill>
                  <a:schemeClr val="tx1"/>
                </a:solidFill>
                <a:latin typeface="CongressSans" panose="020B0400020200020204" pitchFamily="34" charset="0"/>
              </a:rPr>
              <a:t>How the results may impact the service and </a:t>
            </a:r>
            <a:r>
              <a:rPr lang="en-GB" altLang="en-US" sz="2000" smtClean="0">
                <a:solidFill>
                  <a:schemeClr val="tx1"/>
                </a:solidFill>
                <a:latin typeface="CongressSans" panose="020B0400020200020204" pitchFamily="34" charset="0"/>
              </a:rPr>
              <a:t>the advice </a:t>
            </a:r>
            <a:r>
              <a:rPr lang="en-GB" altLang="en-US" sz="2000" dirty="0" smtClean="0">
                <a:solidFill>
                  <a:schemeClr val="tx1"/>
                </a:solidFill>
                <a:latin typeface="CongressSans" panose="020B0400020200020204" pitchFamily="34" charset="0"/>
              </a:rPr>
              <a:t>that should be given </a:t>
            </a:r>
          </a:p>
          <a:p>
            <a:pPr>
              <a:buFont typeface="Arial" panose="020B0604020202020204" pitchFamily="34" charset="0"/>
              <a:buChar char="•"/>
            </a:pPr>
            <a:r>
              <a:rPr lang="en-GB" altLang="en-US" sz="2000" dirty="0" smtClean="0">
                <a:solidFill>
                  <a:schemeClr val="tx1"/>
                </a:solidFill>
                <a:latin typeface="CongressSans" panose="020B0400020200020204" pitchFamily="34" charset="0"/>
              </a:rPr>
              <a:t>12 Marks </a:t>
            </a:r>
          </a:p>
          <a:p>
            <a:pPr>
              <a:buFont typeface="Arial" panose="020B0604020202020204" pitchFamily="34" charset="0"/>
              <a:buChar char="•"/>
            </a:pPr>
            <a:endParaRPr lang="en-GB" altLang="en-US" sz="2000" dirty="0" smtClean="0">
              <a:solidFill>
                <a:schemeClr val="tx1"/>
              </a:solidFill>
              <a:latin typeface="CongressSans" panose="020B0400020200020204" pitchFamily="34" charset="0"/>
            </a:endParaRPr>
          </a:p>
          <a:p>
            <a:pPr marL="0" indent="0"/>
            <a:r>
              <a:rPr lang="en-GB" altLang="en-US" sz="2000" dirty="0" smtClean="0">
                <a:solidFill>
                  <a:schemeClr val="tx1"/>
                </a:solidFill>
                <a:latin typeface="CongressSans" panose="020B0400020200020204" pitchFamily="34" charset="0"/>
              </a:rPr>
              <a:t>							(12 marks)</a:t>
            </a:r>
          </a:p>
        </p:txBody>
      </p:sp>
      <p:sp>
        <p:nvSpPr>
          <p:cNvPr id="4" name="Title 6"/>
          <p:cNvSpPr txBox="1">
            <a:spLocks/>
          </p:cNvSpPr>
          <p:nvPr/>
        </p:nvSpPr>
        <p:spPr bwMode="auto">
          <a:xfrm>
            <a:off x="360646" y="443692"/>
            <a:ext cx="4092821"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altLang="en-US" sz="2000" b="1">
                <a:solidFill>
                  <a:srgbClr val="FFFFFF"/>
                </a:solidFill>
              </a:rPr>
              <a:t>Extended response question</a:t>
            </a:r>
            <a:endParaRPr lang="en-GB" altLang="en-US" sz="2000" dirty="0">
              <a:solidFill>
                <a:prstClr val="white"/>
              </a:solidFill>
            </a:endParaRPr>
          </a:p>
        </p:txBody>
      </p:sp>
      <p:pic>
        <p:nvPicPr>
          <p:cNvPr id="5" name="Picture 4">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Tree>
    <p:extLst>
      <p:ext uri="{BB962C8B-B14F-4D97-AF65-F5344CB8AC3E}">
        <p14:creationId xmlns:p14="http://schemas.microsoft.com/office/powerpoint/2010/main" val="4127208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57188" y="1196975"/>
            <a:ext cx="8440737" cy="5661025"/>
          </a:xfrm>
        </p:spPr>
        <p:txBody>
          <a:bodyPr/>
          <a:lstStyle/>
          <a:p>
            <a:pPr>
              <a:defRPr/>
            </a:pPr>
            <a:r>
              <a:rPr lang="en-GB" sz="1800" b="1" dirty="0">
                <a:solidFill>
                  <a:srgbClr val="FF0000"/>
                </a:solidFill>
                <a:latin typeface="CongressSans" panose="020B0400020200020204" pitchFamily="34" charset="0"/>
              </a:rPr>
              <a:t>T</a:t>
            </a:r>
            <a:r>
              <a:rPr lang="en-GB" sz="1800" dirty="0">
                <a:solidFill>
                  <a:schemeClr val="tx1"/>
                </a:solidFill>
                <a:latin typeface="CongressSans" panose="020B0400020200020204" pitchFamily="34" charset="0"/>
              </a:rPr>
              <a:t>horoughness of </a:t>
            </a:r>
            <a:r>
              <a:rPr lang="en-GB" sz="1800" dirty="0" smtClean="0">
                <a:solidFill>
                  <a:schemeClr val="tx1"/>
                </a:solidFill>
                <a:latin typeface="CongressSans" panose="020B0400020200020204" pitchFamily="34" charset="0"/>
              </a:rPr>
              <a:t>response</a:t>
            </a:r>
          </a:p>
          <a:p>
            <a:pPr>
              <a:lnSpc>
                <a:spcPts val="1200"/>
              </a:lnSpc>
              <a:buFont typeface="Arial" panose="020B0604020202020204" pitchFamily="34" charset="0"/>
              <a:buChar char="•"/>
              <a:defRPr/>
            </a:pPr>
            <a:r>
              <a:rPr lang="en-GB" sz="1800" dirty="0" smtClean="0">
                <a:solidFill>
                  <a:schemeClr val="tx1"/>
                </a:solidFill>
                <a:latin typeface="CongressSans" panose="020B0400020200020204" pitchFamily="34" charset="0"/>
              </a:rPr>
              <a:t>how </a:t>
            </a:r>
            <a:r>
              <a:rPr lang="en-GB" sz="1800" dirty="0">
                <a:solidFill>
                  <a:schemeClr val="tx1"/>
                </a:solidFill>
                <a:latin typeface="CongressSans" panose="020B0400020200020204" pitchFamily="34" charset="0"/>
              </a:rPr>
              <a:t>well did they cover the focus/topic of the question (</a:t>
            </a:r>
            <a:r>
              <a:rPr lang="en-GB" sz="1800" dirty="0" smtClean="0">
                <a:solidFill>
                  <a:schemeClr val="tx1"/>
                </a:solidFill>
                <a:latin typeface="CongressSans" panose="020B0400020200020204" pitchFamily="34" charset="0"/>
              </a:rPr>
              <a:t>detail)</a:t>
            </a:r>
          </a:p>
          <a:p>
            <a:pPr>
              <a:lnSpc>
                <a:spcPts val="1200"/>
              </a:lnSpc>
              <a:buFont typeface="Arial" panose="020B0604020202020204" pitchFamily="34" charset="0"/>
              <a:buChar char="•"/>
              <a:defRPr/>
            </a:pPr>
            <a:r>
              <a:rPr lang="en-GB" sz="1800" dirty="0">
                <a:solidFill>
                  <a:schemeClr val="tx1"/>
                </a:solidFill>
                <a:latin typeface="CongressSans" panose="020B0400020200020204" pitchFamily="34" charset="0"/>
              </a:rPr>
              <a:t>w</a:t>
            </a:r>
            <a:r>
              <a:rPr lang="en-GB" sz="1800" dirty="0" smtClean="0">
                <a:solidFill>
                  <a:schemeClr val="tx1"/>
                </a:solidFill>
                <a:latin typeface="CongressSans" panose="020B0400020200020204" pitchFamily="34" charset="0"/>
              </a:rPr>
              <a:t>ere the main issues/ideas/concepts/opinions discussed</a:t>
            </a:r>
          </a:p>
          <a:p>
            <a:pPr>
              <a:lnSpc>
                <a:spcPts val="1200"/>
              </a:lnSpc>
              <a:buFont typeface="Arial" panose="020B0604020202020204" pitchFamily="34" charset="0"/>
              <a:buChar char="•"/>
              <a:defRPr/>
            </a:pPr>
            <a:r>
              <a:rPr lang="en-GB" sz="1800" dirty="0">
                <a:solidFill>
                  <a:schemeClr val="tx1"/>
                </a:solidFill>
                <a:latin typeface="CongressSans" panose="020B0400020200020204" pitchFamily="34" charset="0"/>
              </a:rPr>
              <a:t>w</a:t>
            </a:r>
            <a:r>
              <a:rPr lang="en-GB" sz="1800" dirty="0" smtClean="0">
                <a:solidFill>
                  <a:schemeClr val="tx1"/>
                </a:solidFill>
                <a:latin typeface="CongressSans" panose="020B0400020200020204" pitchFamily="34" charset="0"/>
              </a:rPr>
              <a:t>as the response clear and coherent or isolated points</a:t>
            </a:r>
          </a:p>
          <a:p>
            <a:pPr marL="0" indent="0">
              <a:defRPr/>
            </a:pPr>
            <a:r>
              <a:rPr lang="en-GB" sz="1800" b="1" dirty="0" smtClean="0">
                <a:solidFill>
                  <a:srgbClr val="FF0000"/>
                </a:solidFill>
                <a:latin typeface="CongressSans" panose="020B0400020200020204" pitchFamily="34" charset="0"/>
              </a:rPr>
              <a:t>R</a:t>
            </a:r>
            <a:r>
              <a:rPr lang="en-GB" sz="1800" dirty="0" smtClean="0">
                <a:solidFill>
                  <a:schemeClr val="tx1"/>
                </a:solidFill>
                <a:latin typeface="CongressSans" panose="020B0400020200020204" pitchFamily="34" charset="0"/>
              </a:rPr>
              <a:t>elevance</a:t>
            </a:r>
          </a:p>
          <a:p>
            <a:pPr>
              <a:lnSpc>
                <a:spcPts val="1200"/>
              </a:lnSpc>
              <a:buFont typeface="Arial" panose="020B0604020202020204" pitchFamily="34" charset="0"/>
              <a:buChar char="•"/>
              <a:defRPr/>
            </a:pPr>
            <a:r>
              <a:rPr lang="en-GB" sz="1800" dirty="0" smtClean="0">
                <a:solidFill>
                  <a:schemeClr val="tx1"/>
                </a:solidFill>
                <a:latin typeface="CongressSans" panose="020B0400020200020204" pitchFamily="34" charset="0"/>
              </a:rPr>
              <a:t>how </a:t>
            </a:r>
            <a:r>
              <a:rPr lang="en-GB" sz="1800" dirty="0">
                <a:solidFill>
                  <a:schemeClr val="tx1"/>
                </a:solidFill>
                <a:latin typeface="CongressSans" panose="020B0400020200020204" pitchFamily="34" charset="0"/>
              </a:rPr>
              <a:t>appropriate was the </a:t>
            </a:r>
            <a:r>
              <a:rPr lang="en-GB" sz="1800" dirty="0" smtClean="0">
                <a:solidFill>
                  <a:schemeClr val="tx1"/>
                </a:solidFill>
                <a:latin typeface="CongressSans" panose="020B0400020200020204" pitchFamily="34" charset="0"/>
              </a:rPr>
              <a:t>discussion/debate/argument/opinion</a:t>
            </a:r>
          </a:p>
          <a:p>
            <a:pPr>
              <a:lnSpc>
                <a:spcPts val="1200"/>
              </a:lnSpc>
              <a:buFont typeface="Arial" panose="020B0604020202020204" pitchFamily="34" charset="0"/>
              <a:buChar char="•"/>
              <a:defRPr/>
            </a:pPr>
            <a:r>
              <a:rPr lang="en-GB" sz="1800" dirty="0" smtClean="0">
                <a:solidFill>
                  <a:schemeClr val="tx1"/>
                </a:solidFill>
                <a:latin typeface="CongressSans" panose="020B0400020200020204" pitchFamily="34" charset="0"/>
              </a:rPr>
              <a:t>were </a:t>
            </a:r>
            <a:r>
              <a:rPr lang="en-GB" sz="1800" dirty="0">
                <a:solidFill>
                  <a:schemeClr val="tx1"/>
                </a:solidFill>
                <a:latin typeface="CongressSans" panose="020B0400020200020204" pitchFamily="34" charset="0"/>
              </a:rPr>
              <a:t>the points made relevant</a:t>
            </a:r>
          </a:p>
          <a:p>
            <a:pPr>
              <a:defRPr/>
            </a:pPr>
            <a:r>
              <a:rPr lang="en-GB" sz="1800" b="1" dirty="0" smtClean="0">
                <a:solidFill>
                  <a:srgbClr val="FF0000"/>
                </a:solidFill>
                <a:latin typeface="CongressSans" panose="020B0400020200020204" pitchFamily="34" charset="0"/>
              </a:rPr>
              <a:t>A</a:t>
            </a:r>
            <a:r>
              <a:rPr lang="en-GB" sz="1800" dirty="0" smtClean="0">
                <a:solidFill>
                  <a:schemeClr val="tx1"/>
                </a:solidFill>
                <a:latin typeface="CongressSans" panose="020B0400020200020204" pitchFamily="34" charset="0"/>
              </a:rPr>
              <a:t>ccuracy</a:t>
            </a:r>
          </a:p>
          <a:p>
            <a:pPr>
              <a:lnSpc>
                <a:spcPts val="1200"/>
              </a:lnSpc>
              <a:buFont typeface="Arial" panose="020B0604020202020204" pitchFamily="34" charset="0"/>
              <a:buChar char="•"/>
              <a:defRPr/>
            </a:pPr>
            <a:r>
              <a:rPr lang="en-GB" sz="1800" dirty="0" smtClean="0">
                <a:solidFill>
                  <a:schemeClr val="tx1"/>
                </a:solidFill>
                <a:latin typeface="CongressSans" panose="020B0400020200020204" pitchFamily="34" charset="0"/>
              </a:rPr>
              <a:t>how </a:t>
            </a:r>
            <a:r>
              <a:rPr lang="en-GB" sz="1800" dirty="0">
                <a:solidFill>
                  <a:schemeClr val="tx1"/>
                </a:solidFill>
                <a:latin typeface="CongressSans" panose="020B0400020200020204" pitchFamily="34" charset="0"/>
              </a:rPr>
              <a:t>well </a:t>
            </a:r>
            <a:r>
              <a:rPr lang="en-GB" sz="1800" dirty="0" smtClean="0">
                <a:solidFill>
                  <a:schemeClr val="tx1"/>
                </a:solidFill>
                <a:latin typeface="CongressSans" panose="020B0400020200020204" pitchFamily="34" charset="0"/>
              </a:rPr>
              <a:t>was the </a:t>
            </a:r>
            <a:r>
              <a:rPr lang="en-GB" sz="1800" dirty="0">
                <a:solidFill>
                  <a:schemeClr val="tx1"/>
                </a:solidFill>
                <a:latin typeface="CongressSans" panose="020B0400020200020204" pitchFamily="34" charset="0"/>
              </a:rPr>
              <a:t>focus/topic </a:t>
            </a:r>
            <a:r>
              <a:rPr lang="en-GB" sz="1800" dirty="0" smtClean="0">
                <a:solidFill>
                  <a:schemeClr val="tx1"/>
                </a:solidFill>
                <a:latin typeface="CongressSans" panose="020B0400020200020204" pitchFamily="34" charset="0"/>
              </a:rPr>
              <a:t>of the question </a:t>
            </a:r>
            <a:r>
              <a:rPr lang="en-GB" sz="1800" dirty="0">
                <a:solidFill>
                  <a:schemeClr val="tx1"/>
                </a:solidFill>
                <a:latin typeface="CongressSans" panose="020B0400020200020204" pitchFamily="34" charset="0"/>
              </a:rPr>
              <a:t>understood </a:t>
            </a:r>
          </a:p>
          <a:p>
            <a:pPr>
              <a:lnSpc>
                <a:spcPts val="1200"/>
              </a:lnSpc>
              <a:buFont typeface="Arial" panose="020B0604020202020204" pitchFamily="34" charset="0"/>
              <a:buChar char="•"/>
              <a:defRPr/>
            </a:pPr>
            <a:r>
              <a:rPr lang="en-GB" sz="1800" dirty="0" smtClean="0">
                <a:solidFill>
                  <a:schemeClr val="tx1"/>
                </a:solidFill>
                <a:latin typeface="CongressSans" panose="020B0400020200020204" pitchFamily="34" charset="0"/>
              </a:rPr>
              <a:t>how </a:t>
            </a:r>
            <a:r>
              <a:rPr lang="en-GB" sz="1800" dirty="0">
                <a:solidFill>
                  <a:schemeClr val="tx1"/>
                </a:solidFill>
                <a:latin typeface="CongressSans" panose="020B0400020200020204" pitchFamily="34" charset="0"/>
              </a:rPr>
              <a:t>accurate (and relevant) where the points </a:t>
            </a:r>
            <a:r>
              <a:rPr lang="en-GB" sz="1800" dirty="0" smtClean="0">
                <a:solidFill>
                  <a:schemeClr val="tx1"/>
                </a:solidFill>
                <a:latin typeface="CongressSans" panose="020B0400020200020204" pitchFamily="34" charset="0"/>
              </a:rPr>
              <a:t>and linkages made</a:t>
            </a:r>
          </a:p>
          <a:p>
            <a:pPr>
              <a:lnSpc>
                <a:spcPts val="1200"/>
              </a:lnSpc>
              <a:buFont typeface="Arial" panose="020B0604020202020204" pitchFamily="34" charset="0"/>
              <a:buChar char="•"/>
              <a:defRPr/>
            </a:pPr>
            <a:r>
              <a:rPr lang="en-GB" sz="1800" dirty="0" smtClean="0">
                <a:solidFill>
                  <a:schemeClr val="tx1"/>
                </a:solidFill>
                <a:latin typeface="CongressSans" panose="020B0400020200020204" pitchFamily="34" charset="0"/>
              </a:rPr>
              <a:t>was </a:t>
            </a:r>
            <a:r>
              <a:rPr lang="en-GB" sz="1800" dirty="0">
                <a:solidFill>
                  <a:schemeClr val="tx1"/>
                </a:solidFill>
                <a:latin typeface="CongressSans" panose="020B0400020200020204" pitchFamily="34" charset="0"/>
              </a:rPr>
              <a:t>their analysis accurate</a:t>
            </a:r>
          </a:p>
          <a:p>
            <a:pPr>
              <a:defRPr/>
            </a:pPr>
            <a:r>
              <a:rPr lang="en-GB" sz="1800" b="1" dirty="0" smtClean="0">
                <a:solidFill>
                  <a:srgbClr val="FF0000"/>
                </a:solidFill>
                <a:latin typeface="CongressSans" panose="020B0400020200020204" pitchFamily="34" charset="0"/>
              </a:rPr>
              <a:t>C</a:t>
            </a:r>
            <a:r>
              <a:rPr lang="en-GB" sz="1800" dirty="0" smtClean="0">
                <a:solidFill>
                  <a:schemeClr val="tx1"/>
                </a:solidFill>
                <a:latin typeface="CongressSans" panose="020B0400020200020204" pitchFamily="34" charset="0"/>
              </a:rPr>
              <a:t>onsidered</a:t>
            </a:r>
          </a:p>
          <a:p>
            <a:pPr>
              <a:lnSpc>
                <a:spcPts val="1200"/>
              </a:lnSpc>
              <a:buFont typeface="Arial" panose="020B0604020202020204" pitchFamily="34" charset="0"/>
              <a:buChar char="•"/>
              <a:defRPr/>
            </a:pPr>
            <a:r>
              <a:rPr lang="en-GB" sz="1800" dirty="0" smtClean="0">
                <a:solidFill>
                  <a:schemeClr val="tx1"/>
                </a:solidFill>
                <a:latin typeface="CongressSans" panose="020B0400020200020204" pitchFamily="34" charset="0"/>
              </a:rPr>
              <a:t>did </a:t>
            </a:r>
            <a:r>
              <a:rPr lang="en-GB" sz="1800" dirty="0">
                <a:solidFill>
                  <a:schemeClr val="tx1"/>
                </a:solidFill>
                <a:latin typeface="CongressSans" panose="020B0400020200020204" pitchFamily="34" charset="0"/>
              </a:rPr>
              <a:t>they compare and </a:t>
            </a:r>
            <a:r>
              <a:rPr lang="en-GB" sz="1800" dirty="0" smtClean="0">
                <a:solidFill>
                  <a:schemeClr val="tx1"/>
                </a:solidFill>
                <a:latin typeface="CongressSans" panose="020B0400020200020204" pitchFamily="34" charset="0"/>
              </a:rPr>
              <a:t>contrast in their response</a:t>
            </a:r>
          </a:p>
          <a:p>
            <a:pPr>
              <a:lnSpc>
                <a:spcPts val="1800"/>
              </a:lnSpc>
              <a:buFont typeface="Arial" panose="020B0604020202020204" pitchFamily="34" charset="0"/>
              <a:buChar char="•"/>
              <a:defRPr/>
            </a:pPr>
            <a:r>
              <a:rPr lang="en-GB" sz="1800" dirty="0">
                <a:solidFill>
                  <a:schemeClr val="tx1"/>
                </a:solidFill>
                <a:latin typeface="CongressSans" panose="020B0400020200020204" pitchFamily="34" charset="0"/>
              </a:rPr>
              <a:t>d</a:t>
            </a:r>
            <a:r>
              <a:rPr lang="en-GB" sz="1800" dirty="0" smtClean="0">
                <a:solidFill>
                  <a:schemeClr val="tx1"/>
                </a:solidFill>
                <a:latin typeface="CongressSans" panose="020B0400020200020204" pitchFamily="34" charset="0"/>
              </a:rPr>
              <a:t>id they consider </a:t>
            </a:r>
            <a:r>
              <a:rPr lang="en-GB" sz="1800" dirty="0">
                <a:solidFill>
                  <a:schemeClr val="tx1"/>
                </a:solidFill>
                <a:latin typeface="CongressSans" panose="020B0400020200020204" pitchFamily="34" charset="0"/>
              </a:rPr>
              <a:t>benefits/limitations, causes/effects/impacts/consequences, advantages/disadvantages, pros/cons</a:t>
            </a:r>
          </a:p>
          <a:p>
            <a:pPr>
              <a:defRPr/>
            </a:pPr>
            <a:r>
              <a:rPr lang="en-GB" sz="1800" b="1" dirty="0">
                <a:solidFill>
                  <a:srgbClr val="FF0000"/>
                </a:solidFill>
                <a:latin typeface="CongressSans" panose="020B0400020200020204" pitchFamily="34" charset="0"/>
              </a:rPr>
              <a:t>S</a:t>
            </a:r>
            <a:r>
              <a:rPr lang="en-GB" sz="1800" dirty="0">
                <a:solidFill>
                  <a:schemeClr val="tx1"/>
                </a:solidFill>
                <a:latin typeface="CongressSans" panose="020B0400020200020204" pitchFamily="34" charset="0"/>
              </a:rPr>
              <a:t>upported </a:t>
            </a:r>
            <a:endParaRPr lang="en-GB" sz="1800" dirty="0" smtClean="0">
              <a:solidFill>
                <a:schemeClr val="tx1"/>
              </a:solidFill>
              <a:latin typeface="CongressSans" panose="020B0400020200020204" pitchFamily="34" charset="0"/>
            </a:endParaRPr>
          </a:p>
          <a:p>
            <a:pPr>
              <a:lnSpc>
                <a:spcPts val="1200"/>
              </a:lnSpc>
              <a:buFont typeface="Arial" panose="020B0604020202020204" pitchFamily="34" charset="0"/>
              <a:buChar char="•"/>
              <a:defRPr/>
            </a:pPr>
            <a:r>
              <a:rPr lang="en-GB" sz="1800" dirty="0" smtClean="0">
                <a:solidFill>
                  <a:schemeClr val="tx1"/>
                </a:solidFill>
                <a:latin typeface="CongressSans" panose="020B0400020200020204" pitchFamily="34" charset="0"/>
              </a:rPr>
              <a:t>were their explanations supported with examples</a:t>
            </a:r>
          </a:p>
          <a:p>
            <a:pPr>
              <a:lnSpc>
                <a:spcPts val="1200"/>
              </a:lnSpc>
              <a:buFont typeface="Arial" panose="020B0604020202020204" pitchFamily="34" charset="0"/>
              <a:buChar char="•"/>
              <a:defRPr/>
            </a:pPr>
            <a:r>
              <a:rPr lang="en-GB" sz="1800" dirty="0" smtClean="0">
                <a:solidFill>
                  <a:schemeClr val="tx1"/>
                </a:solidFill>
                <a:latin typeface="CongressSans" panose="020B0400020200020204" pitchFamily="34" charset="0"/>
              </a:rPr>
              <a:t>did </a:t>
            </a:r>
            <a:r>
              <a:rPr lang="en-GB" sz="1800" dirty="0">
                <a:solidFill>
                  <a:schemeClr val="tx1"/>
                </a:solidFill>
                <a:latin typeface="CongressSans" panose="020B0400020200020204" pitchFamily="34" charset="0"/>
              </a:rPr>
              <a:t>they justify/substantiate their </a:t>
            </a:r>
            <a:r>
              <a:rPr lang="en-GB" sz="1800" dirty="0" smtClean="0">
                <a:solidFill>
                  <a:schemeClr val="tx1"/>
                </a:solidFill>
                <a:latin typeface="CongressSans" panose="020B0400020200020204" pitchFamily="34" charset="0"/>
              </a:rPr>
              <a:t>opinions/recommendations/conclusions</a:t>
            </a:r>
          </a:p>
          <a:p>
            <a:pPr>
              <a:defRPr/>
            </a:pPr>
            <a:endParaRPr lang="en-GB" dirty="0"/>
          </a:p>
        </p:txBody>
      </p:sp>
      <p:sp>
        <p:nvSpPr>
          <p:cNvPr id="4" name="Title 6"/>
          <p:cNvSpPr txBox="1">
            <a:spLocks/>
          </p:cNvSpPr>
          <p:nvPr/>
        </p:nvSpPr>
        <p:spPr bwMode="auto">
          <a:xfrm>
            <a:off x="360646" y="443692"/>
            <a:ext cx="5566021"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altLang="en-US" sz="2000">
                <a:solidFill>
                  <a:srgbClr val="FFFFFF"/>
                </a:solidFill>
              </a:rPr>
              <a:t>Checklist for level of response marking</a:t>
            </a:r>
            <a:endParaRPr lang="en-GB" altLang="en-US" sz="2000" dirty="0">
              <a:solidFill>
                <a:prstClr val="white"/>
              </a:solidFill>
            </a:endParaRPr>
          </a:p>
        </p:txBody>
      </p:sp>
      <p:pic>
        <p:nvPicPr>
          <p:cNvPr id="6" name="Picture 5">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Tree>
    <p:extLst>
      <p:ext uri="{BB962C8B-B14F-4D97-AF65-F5344CB8AC3E}">
        <p14:creationId xmlns:p14="http://schemas.microsoft.com/office/powerpoint/2010/main" val="2850015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pic>
        <p:nvPicPr>
          <p:cNvPr id="10" name="Picture 9"/>
          <p:cNvPicPr>
            <a:picLocks noChangeAspect="1"/>
          </p:cNvPicPr>
          <p:nvPr/>
        </p:nvPicPr>
        <p:blipFill rotWithShape="1">
          <a:blip r:embed="rId5"/>
          <a:srcRect l="50834" t="34110" r="46181" b="57546"/>
          <a:stretch/>
        </p:blipFill>
        <p:spPr>
          <a:xfrm>
            <a:off x="7997495" y="1229898"/>
            <a:ext cx="960120" cy="1231915"/>
          </a:xfrm>
          <a:prstGeom prst="rect">
            <a:avLst/>
          </a:prstGeom>
        </p:spPr>
      </p:pic>
      <p:sp>
        <p:nvSpPr>
          <p:cNvPr id="11" name="TextBox 10"/>
          <p:cNvSpPr txBox="1"/>
          <p:nvPr/>
        </p:nvSpPr>
        <p:spPr>
          <a:xfrm>
            <a:off x="270106" y="1205684"/>
            <a:ext cx="2052470" cy="3488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457200" latinLnBrk="1" hangingPunct="0"/>
            <a:r>
              <a:rPr lang="en-GB" sz="1600" dirty="0">
                <a:latin typeface="Arial Black" panose="020B0A04020102020204" pitchFamily="34" charset="0"/>
                <a:cs typeface="Arial Bold" panose="020B0704020202020204" pitchFamily="34" charset="0"/>
              </a:rPr>
              <a:t>Key Stage </a:t>
            </a:r>
            <a:r>
              <a:rPr lang="en-GB" sz="1600" dirty="0" smtClean="0">
                <a:latin typeface="Arial Black" panose="020B0A04020102020204" pitchFamily="34" charset="0"/>
                <a:cs typeface="Arial Bold" panose="020B0704020202020204" pitchFamily="34" charset="0"/>
              </a:rPr>
              <a:t>5</a:t>
            </a:r>
            <a:endParaRPr lang="en-GB" sz="1600" dirty="0">
              <a:latin typeface="Arial Black" panose="020B0A04020102020204" pitchFamily="34" charset="0"/>
              <a:cs typeface="Arial Bold" panose="020B0704020202020204" pitchFamily="34" charset="0"/>
            </a:endParaRPr>
          </a:p>
        </p:txBody>
      </p:sp>
      <p:sp>
        <p:nvSpPr>
          <p:cNvPr id="13" name="TextBox 12"/>
          <p:cNvSpPr txBox="1"/>
          <p:nvPr/>
        </p:nvSpPr>
        <p:spPr>
          <a:xfrm>
            <a:off x="270106" y="1816259"/>
            <a:ext cx="4434915"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457200" latinLnBrk="1" hangingPunct="0"/>
            <a:r>
              <a:rPr lang="en-GB" sz="1400" dirty="0" smtClean="0">
                <a:solidFill>
                  <a:srgbClr val="FF0000"/>
                </a:solidFill>
                <a:latin typeface="Arial Black" panose="020B0A04020102020204" pitchFamily="34" charset="0"/>
                <a:ea typeface="Calibri" panose="020F0502020204030204" pitchFamily="34" charset="0"/>
                <a:cs typeface="Arial" panose="020B0604020202020204" pitchFamily="34" charset="0"/>
              </a:rPr>
              <a:t>SYNOPTIC PRACTICAL ASSIGNMENT  </a:t>
            </a:r>
            <a:endParaRPr lang="en-GB" sz="1400" dirty="0">
              <a:solidFill>
                <a:srgbClr val="FF0000"/>
              </a:solidFill>
              <a:latin typeface="Arial Black" panose="020B0A04020102020204" pitchFamily="34" charset="0"/>
              <a:ea typeface="Calibri" panose="020F0502020204030204" pitchFamily="34" charset="0"/>
              <a:cs typeface="Arial" panose="020B0604020202020204" pitchFamily="34" charset="0"/>
            </a:endParaRPr>
          </a:p>
        </p:txBody>
      </p:sp>
      <p:sp>
        <p:nvSpPr>
          <p:cNvPr id="14" name="TextBox 13"/>
          <p:cNvSpPr txBox="1"/>
          <p:nvPr/>
        </p:nvSpPr>
        <p:spPr>
          <a:xfrm>
            <a:off x="173396" y="2350990"/>
            <a:ext cx="8683794" cy="39190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285750" indent="-285750">
              <a:buFont typeface="Arial" panose="020B0604020202020204" pitchFamily="34" charset="0"/>
              <a:buChar char="•"/>
              <a:defRPr/>
            </a:pPr>
            <a:r>
              <a:rPr lang="en-GB" dirty="0">
                <a:latin typeface="CongressSans" panose="020B0400020200020204" pitchFamily="34" charset="0"/>
                <a:ea typeface="Calibri" panose="020F0502020204030204" pitchFamily="34" charset="0"/>
                <a:cs typeface="Arial" panose="020B0604020202020204" pitchFamily="34" charset="0"/>
              </a:rPr>
              <a:t>Industry relevant synoptic assignments, bringing together skills and knowledge (Practical trade test</a:t>
            </a:r>
            <a:r>
              <a:rPr lang="en-GB" dirty="0" smtClean="0">
                <a:latin typeface="CongressSans" panose="020B0400020200020204" pitchFamily="34" charset="0"/>
                <a:ea typeface="Calibri" panose="020F0502020204030204" pitchFamily="34" charset="0"/>
                <a:cs typeface="Arial" panose="020B0604020202020204" pitchFamily="34" charset="0"/>
              </a:rPr>
              <a:t>).</a:t>
            </a:r>
          </a:p>
          <a:p>
            <a:pPr>
              <a:defRPr/>
            </a:pPr>
            <a:endParaRPr lang="en-GB" dirty="0">
              <a:latin typeface="CongressSans" panose="020B0400020200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defRPr/>
            </a:pPr>
            <a:r>
              <a:rPr lang="en-GB" dirty="0">
                <a:latin typeface="CongressSans" panose="020B0400020200020204" pitchFamily="34" charset="0"/>
                <a:ea typeface="Calibri" panose="020F0502020204030204" pitchFamily="34" charset="0"/>
                <a:cs typeface="Arial" panose="020B0604020202020204" pitchFamily="34" charset="0"/>
              </a:rPr>
              <a:t>Research </a:t>
            </a:r>
            <a:r>
              <a:rPr lang="en-GB" dirty="0" smtClean="0">
                <a:latin typeface="CongressSans" panose="020B0400020200020204" pitchFamily="34" charset="0"/>
                <a:ea typeface="Calibri" panose="020F0502020204030204" pitchFamily="34" charset="0"/>
                <a:cs typeface="Arial" panose="020B0604020202020204" pitchFamily="34" charset="0"/>
              </a:rPr>
              <a:t>activities </a:t>
            </a:r>
          </a:p>
          <a:p>
            <a:pPr marL="285750" indent="-285750">
              <a:buFont typeface="Arial" panose="020B0604020202020204" pitchFamily="34" charset="0"/>
              <a:buChar char="•"/>
              <a:defRPr/>
            </a:pPr>
            <a:endParaRPr lang="en-GB" dirty="0" smtClean="0">
              <a:latin typeface="CongressSans" panose="020B0400020200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defRPr/>
            </a:pPr>
            <a:r>
              <a:rPr lang="en-GB" dirty="0">
                <a:latin typeface="CongressSans" panose="020B0400020200020204" pitchFamily="34" charset="0"/>
                <a:ea typeface="Calibri" panose="020F0502020204030204" pitchFamily="34" charset="0"/>
                <a:cs typeface="Arial" panose="020B0604020202020204" pitchFamily="34" charset="0"/>
              </a:rPr>
              <a:t>R</a:t>
            </a:r>
            <a:r>
              <a:rPr lang="en-GB" dirty="0" smtClean="0">
                <a:latin typeface="CongressSans" panose="020B0400020200020204" pitchFamily="34" charset="0"/>
                <a:ea typeface="Calibri" panose="020F0502020204030204" pitchFamily="34" charset="0"/>
                <a:cs typeface="Arial" panose="020B0604020202020204" pitchFamily="34" charset="0"/>
              </a:rPr>
              <a:t>eflection and evaluation</a:t>
            </a:r>
          </a:p>
          <a:p>
            <a:pPr marL="285750" indent="-285750">
              <a:buFont typeface="Arial" panose="020B0604020202020204" pitchFamily="34" charset="0"/>
              <a:buChar char="•"/>
              <a:defRPr/>
            </a:pPr>
            <a:endParaRPr lang="en-GB" dirty="0">
              <a:latin typeface="CongressSans" panose="020B0400020200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defRPr/>
            </a:pPr>
            <a:r>
              <a:rPr lang="en-GB" dirty="0">
                <a:latin typeface="CongressSans" panose="020B0400020200020204" pitchFamily="34" charset="0"/>
                <a:ea typeface="Calibri" panose="020F0502020204030204" pitchFamily="34" charset="0"/>
                <a:cs typeface="Arial" panose="020B0604020202020204" pitchFamily="34" charset="0"/>
              </a:rPr>
              <a:t>Moderation approach to ensure robust quality and rigour. </a:t>
            </a:r>
            <a:endParaRPr lang="en-GB" dirty="0" smtClean="0">
              <a:latin typeface="CongressSans" panose="020B0400020200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defRPr/>
            </a:pPr>
            <a:endParaRPr lang="en-GB" dirty="0">
              <a:latin typeface="CongressSans" panose="020B0400020200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defRPr/>
            </a:pPr>
            <a:r>
              <a:rPr lang="en-GB">
                <a:latin typeface="CongressSans" panose="020B0400020200020204" pitchFamily="34" charset="0"/>
                <a:ea typeface="Calibri" panose="020F0502020204030204" pitchFamily="34" charset="0"/>
                <a:cs typeface="Arial" panose="020B0604020202020204" pitchFamily="34" charset="0"/>
              </a:rPr>
              <a:t>Visiting </a:t>
            </a:r>
            <a:r>
              <a:rPr lang="en-GB" smtClean="0">
                <a:latin typeface="CongressSans" panose="020B0400020200020204" pitchFamily="34" charset="0"/>
                <a:ea typeface="Calibri" panose="020F0502020204030204" pitchFamily="34" charset="0"/>
                <a:cs typeface="Arial" panose="020B0604020202020204" pitchFamily="34" charset="0"/>
              </a:rPr>
              <a:t>moderation</a:t>
            </a:r>
          </a:p>
          <a:p>
            <a:pPr marL="285750" indent="-285750">
              <a:buFont typeface="Arial" panose="020B0604020202020204" pitchFamily="34" charset="0"/>
              <a:buChar char="•"/>
              <a:defRPr/>
            </a:pPr>
            <a:endParaRPr lang="en-GB" dirty="0" smtClean="0">
              <a:latin typeface="CongressSans" panose="020B0400020200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defRPr/>
            </a:pPr>
            <a:r>
              <a:rPr lang="en-GB" dirty="0">
                <a:latin typeface="CongressSans" panose="020B0400020200020204" pitchFamily="34" charset="0"/>
                <a:cs typeface="Arial" panose="020B0604020202020204" pitchFamily="34" charset="0"/>
              </a:rPr>
              <a:t>Contributes </a:t>
            </a:r>
            <a:r>
              <a:rPr lang="en-GB" b="1" dirty="0">
                <a:latin typeface="CongressSans" panose="020B0400020200020204" pitchFamily="34" charset="0"/>
                <a:cs typeface="Arial" panose="020B0604020202020204" pitchFamily="34" charset="0"/>
              </a:rPr>
              <a:t>60% </a:t>
            </a:r>
            <a:r>
              <a:rPr lang="en-GB" dirty="0">
                <a:latin typeface="CongressSans" panose="020B0400020200020204" pitchFamily="34" charset="0"/>
                <a:cs typeface="Arial" panose="020B0604020202020204" pitchFamily="34" charset="0"/>
              </a:rPr>
              <a:t>of Technical Qualification </a:t>
            </a:r>
          </a:p>
          <a:p>
            <a:pPr marL="285750" indent="-285750">
              <a:buFont typeface="Arial" panose="020B0604020202020204" pitchFamily="34" charset="0"/>
              <a:buChar char="•"/>
              <a:defRPr/>
            </a:pPr>
            <a:endParaRPr lang="en-GB" dirty="0">
              <a:latin typeface="CongressSans" panose="020B0400020200020204" pitchFamily="34" charset="0"/>
              <a:ea typeface="Calibri" panose="020F0502020204030204" pitchFamily="34" charset="0"/>
              <a:cs typeface="Arial" panose="020B0604020202020204" pitchFamily="34" charset="0"/>
            </a:endParaRPr>
          </a:p>
          <a:p>
            <a:pPr marL="0" marR="0" indent="0" algn="l" defTabSz="457200" rtl="0" fontAlgn="auto" latinLnBrk="1" hangingPunct="0">
              <a:lnSpc>
                <a:spcPct val="100000"/>
              </a:lnSpc>
              <a:spcBef>
                <a:spcPts val="0"/>
              </a:spcBef>
              <a:spcAft>
                <a:spcPts val="0"/>
              </a:spcAft>
              <a:buClrTx/>
              <a:buSzTx/>
              <a:buFontTx/>
              <a:buNone/>
              <a:tabLst/>
            </a:pPr>
            <a:endParaRPr kumimoji="0" lang="en-GB" sz="1400" b="0" i="0" u="none" strike="noStrike" cap="none" spc="0" normalizeH="0" baseline="0" dirty="0">
              <a:ln>
                <a:noFill/>
              </a:ln>
              <a:solidFill>
                <a:srgbClr val="000000"/>
              </a:solidFill>
              <a:effectLst/>
              <a:uFillTx/>
              <a:latin typeface="+mj-lt"/>
              <a:ea typeface="+mj-ea"/>
              <a:cs typeface="+mj-cs"/>
              <a:sym typeface="Helvetica"/>
            </a:endParaRPr>
          </a:p>
        </p:txBody>
      </p:sp>
      <p:sp>
        <p:nvSpPr>
          <p:cNvPr id="17" name="Title 6"/>
          <p:cNvSpPr txBox="1">
            <a:spLocks/>
          </p:cNvSpPr>
          <p:nvPr/>
        </p:nvSpPr>
        <p:spPr bwMode="auto">
          <a:xfrm>
            <a:off x="357188" y="200030"/>
            <a:ext cx="4944857"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altLang="en-US" sz="2000" dirty="0">
                <a:solidFill>
                  <a:prstClr val="white"/>
                </a:solidFill>
                <a:latin typeface="Arial Black" panose="020B0A04020102020204" pitchFamily="34" charset="0"/>
              </a:rPr>
              <a:t>ASSESSMENT METHODOLOGIES</a:t>
            </a:r>
          </a:p>
        </p:txBody>
      </p:sp>
      <p:sp>
        <p:nvSpPr>
          <p:cNvPr id="18" name="Rectangle 17"/>
          <p:cNvSpPr/>
          <p:nvPr/>
        </p:nvSpPr>
        <p:spPr>
          <a:xfrm>
            <a:off x="357188" y="681212"/>
            <a:ext cx="3527257" cy="338554"/>
          </a:xfrm>
          <a:prstGeom prst="rect">
            <a:avLst/>
          </a:prstGeom>
          <a:solidFill>
            <a:schemeClr val="tx1"/>
          </a:solidFill>
        </p:spPr>
        <p:txBody>
          <a:bodyPr wrap="square">
            <a:spAutoFit/>
          </a:bodyPr>
          <a:lstStyle/>
          <a:p>
            <a:pPr>
              <a:defRPr/>
            </a:pPr>
            <a:r>
              <a:rPr lang="en-GB" sz="1600" b="1" cap="all" dirty="0">
                <a:solidFill>
                  <a:schemeClr val="bg1"/>
                </a:solidFill>
                <a:latin typeface="Arial Black" panose="020B0A04020102020204" pitchFamily="34" charset="0"/>
              </a:rPr>
              <a:t>TECHNICAL QUALIFICATIONS</a:t>
            </a:r>
          </a:p>
        </p:txBody>
      </p:sp>
    </p:spTree>
    <p:extLst>
      <p:ext uri="{BB962C8B-B14F-4D97-AF65-F5344CB8AC3E}">
        <p14:creationId xmlns:p14="http://schemas.microsoft.com/office/powerpoint/2010/main" val="3088385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body" idx="1"/>
          </p:nvPr>
        </p:nvSpPr>
        <p:spPr>
          <a:xfrm>
            <a:off x="360646" y="1205972"/>
            <a:ext cx="8440737" cy="5403850"/>
          </a:xfrm>
        </p:spPr>
        <p:txBody>
          <a:bodyPr/>
          <a:lstStyle/>
          <a:p>
            <a:pPr marL="3175" lvl="2" indent="0" eaLnBrk="1" hangingPunct="1">
              <a:lnSpc>
                <a:spcPts val="800"/>
              </a:lnSpc>
              <a:spcBef>
                <a:spcPts val="0"/>
              </a:spcBef>
              <a:buFontTx/>
              <a:buNone/>
              <a:defRPr/>
            </a:pPr>
            <a:endParaRPr lang="en-GB" dirty="0" smtClean="0">
              <a:solidFill>
                <a:srgbClr val="002060"/>
              </a:solidFill>
              <a:latin typeface="+mn-lt"/>
            </a:endParaRPr>
          </a:p>
          <a:p>
            <a:pPr lvl="2" eaLnBrk="1" hangingPunct="1">
              <a:buClrTx/>
              <a:defRPr/>
            </a:pPr>
            <a:r>
              <a:rPr lang="en-GB" altLang="en-US" sz="2000" dirty="0" smtClean="0">
                <a:solidFill>
                  <a:schemeClr val="tx1"/>
                </a:solidFill>
                <a:latin typeface="CongressSans" panose="020B0400020200020204" pitchFamily="34" charset="0"/>
              </a:rPr>
              <a:t>Requires </a:t>
            </a:r>
            <a:r>
              <a:rPr lang="en-GB" altLang="en-US" sz="2000" dirty="0">
                <a:solidFill>
                  <a:schemeClr val="tx1"/>
                </a:solidFill>
                <a:latin typeface="CongressSans" panose="020B0400020200020204" pitchFamily="34" charset="0"/>
              </a:rPr>
              <a:t>the integration of knowledge, understanding and skills from across the </a:t>
            </a:r>
            <a:r>
              <a:rPr lang="en-GB" altLang="en-US" sz="2000" dirty="0" smtClean="0">
                <a:solidFill>
                  <a:schemeClr val="tx1"/>
                </a:solidFill>
                <a:latin typeface="CongressSans" panose="020B0400020200020204" pitchFamily="34" charset="0"/>
              </a:rPr>
              <a:t>units - may </a:t>
            </a:r>
            <a:r>
              <a:rPr lang="en-GB" altLang="en-US" sz="2000" dirty="0">
                <a:solidFill>
                  <a:schemeClr val="tx1"/>
                </a:solidFill>
                <a:latin typeface="CongressSans" panose="020B0400020200020204" pitchFamily="34" charset="0"/>
              </a:rPr>
              <a:t>be the only </a:t>
            </a:r>
            <a:r>
              <a:rPr lang="en-GB" altLang="en-US" sz="2000" b="1" dirty="0">
                <a:solidFill>
                  <a:schemeClr val="tx1"/>
                </a:solidFill>
                <a:latin typeface="CongressSans" panose="020B0400020200020204" pitchFamily="34" charset="0"/>
              </a:rPr>
              <a:t>valid</a:t>
            </a:r>
            <a:r>
              <a:rPr lang="en-GB" altLang="en-US" sz="2000" dirty="0">
                <a:solidFill>
                  <a:schemeClr val="tx1"/>
                </a:solidFill>
                <a:latin typeface="CongressSans" panose="020B0400020200020204" pitchFamily="34" charset="0"/>
              </a:rPr>
              <a:t> way to assess the qualification </a:t>
            </a:r>
            <a:endParaRPr lang="en-GB" altLang="en-US" sz="2000" dirty="0" smtClean="0">
              <a:solidFill>
                <a:schemeClr val="tx1"/>
              </a:solidFill>
              <a:latin typeface="CongressSans" panose="020B0400020200020204" pitchFamily="34" charset="0"/>
            </a:endParaRPr>
          </a:p>
          <a:p>
            <a:pPr lvl="2" eaLnBrk="1" hangingPunct="1">
              <a:buClrTx/>
              <a:defRPr/>
            </a:pPr>
            <a:endParaRPr lang="en-GB" altLang="en-US" sz="800" dirty="0">
              <a:solidFill>
                <a:schemeClr val="tx1"/>
              </a:solidFill>
              <a:latin typeface="CongressSans" panose="020B0400020200020204" pitchFamily="34" charset="0"/>
            </a:endParaRPr>
          </a:p>
          <a:p>
            <a:pPr lvl="2" eaLnBrk="1" hangingPunct="1">
              <a:buClrTx/>
              <a:defRPr/>
            </a:pPr>
            <a:r>
              <a:rPr lang="en-GB" altLang="en-US" sz="2000" dirty="0" smtClean="0">
                <a:solidFill>
                  <a:schemeClr val="tx1"/>
                </a:solidFill>
                <a:latin typeface="CongressSans" panose="020B0400020200020204" pitchFamily="34" charset="0"/>
              </a:rPr>
              <a:t>High </a:t>
            </a:r>
            <a:r>
              <a:rPr lang="en-GB" altLang="en-US" sz="2000" dirty="0">
                <a:solidFill>
                  <a:schemeClr val="tx1"/>
                </a:solidFill>
                <a:latin typeface="CongressSans" panose="020B0400020200020204" pitchFamily="34" charset="0"/>
              </a:rPr>
              <a:t>order skills can be assessed (e.g. plan, create, evaluate</a:t>
            </a:r>
            <a:r>
              <a:rPr lang="en-GB" altLang="en-US" sz="2000" dirty="0" smtClean="0">
                <a:solidFill>
                  <a:schemeClr val="tx1"/>
                </a:solidFill>
                <a:latin typeface="CongressSans" panose="020B0400020200020204" pitchFamily="34" charset="0"/>
              </a:rPr>
              <a:t>)</a:t>
            </a:r>
          </a:p>
          <a:p>
            <a:pPr lvl="2" eaLnBrk="1" hangingPunct="1">
              <a:buClrTx/>
              <a:defRPr/>
            </a:pPr>
            <a:endParaRPr lang="en-GB" altLang="en-US" sz="800" dirty="0">
              <a:solidFill>
                <a:schemeClr val="tx1"/>
              </a:solidFill>
              <a:latin typeface="CongressSans" panose="020B0400020200020204" pitchFamily="34" charset="0"/>
            </a:endParaRPr>
          </a:p>
          <a:p>
            <a:pPr lvl="2" eaLnBrk="1" hangingPunct="1">
              <a:buClrTx/>
              <a:defRPr/>
            </a:pPr>
            <a:r>
              <a:rPr lang="en-GB" altLang="en-US" sz="2000" dirty="0">
                <a:solidFill>
                  <a:schemeClr val="tx1"/>
                </a:solidFill>
                <a:latin typeface="CongressSans" panose="020B0400020200020204" pitchFamily="34" charset="0"/>
              </a:rPr>
              <a:t>S</a:t>
            </a:r>
            <a:r>
              <a:rPr lang="en-GB" altLang="en-US" sz="2000" dirty="0" smtClean="0">
                <a:solidFill>
                  <a:schemeClr val="tx1"/>
                </a:solidFill>
                <a:latin typeface="CongressSans" panose="020B0400020200020204" pitchFamily="34" charset="0"/>
              </a:rPr>
              <a:t>hould reflect industry, job role/purpose statement – validity</a:t>
            </a:r>
          </a:p>
          <a:p>
            <a:pPr lvl="2" eaLnBrk="1" hangingPunct="1">
              <a:buClrTx/>
              <a:defRPr/>
            </a:pPr>
            <a:endParaRPr lang="en-GB" altLang="en-US" sz="800" dirty="0" smtClean="0">
              <a:solidFill>
                <a:schemeClr val="tx1"/>
              </a:solidFill>
              <a:latin typeface="CongressSans" panose="020B0400020200020204" pitchFamily="34" charset="0"/>
            </a:endParaRPr>
          </a:p>
          <a:p>
            <a:pPr lvl="2" eaLnBrk="1" hangingPunct="1">
              <a:buClrTx/>
              <a:defRPr/>
            </a:pPr>
            <a:r>
              <a:rPr lang="en-GB" altLang="en-US" sz="2000" dirty="0" smtClean="0">
                <a:solidFill>
                  <a:schemeClr val="tx1"/>
                </a:solidFill>
                <a:latin typeface="CongressSans" panose="020B0400020200020204" pitchFamily="34" charset="0"/>
              </a:rPr>
              <a:t>Marked using </a:t>
            </a:r>
            <a:r>
              <a:rPr lang="en-GB" altLang="en-US" sz="2000" dirty="0">
                <a:solidFill>
                  <a:schemeClr val="tx1"/>
                </a:solidFill>
                <a:latin typeface="CongressSans" panose="020B0400020200020204" pitchFamily="34" charset="0"/>
              </a:rPr>
              <a:t>Assessment </a:t>
            </a:r>
            <a:r>
              <a:rPr lang="en-GB" altLang="en-US" sz="2000" dirty="0" smtClean="0">
                <a:solidFill>
                  <a:schemeClr val="tx1"/>
                </a:solidFill>
                <a:latin typeface="CongressSans" panose="020B0400020200020204" pitchFamily="34" charset="0"/>
              </a:rPr>
              <a:t>Objectives</a:t>
            </a:r>
          </a:p>
          <a:p>
            <a:pPr lvl="2" eaLnBrk="1" hangingPunct="1">
              <a:buClrTx/>
              <a:defRPr/>
            </a:pPr>
            <a:endParaRPr lang="en-GB" altLang="en-US" sz="800" dirty="0">
              <a:solidFill>
                <a:schemeClr val="tx1"/>
              </a:solidFill>
              <a:latin typeface="CongressSans" panose="020B0400020200020204" pitchFamily="34" charset="0"/>
            </a:endParaRPr>
          </a:p>
          <a:p>
            <a:pPr lvl="2" eaLnBrk="1" hangingPunct="1">
              <a:buClrTx/>
              <a:defRPr/>
            </a:pPr>
            <a:r>
              <a:rPr lang="en-GB" altLang="en-US" sz="2000" dirty="0">
                <a:solidFill>
                  <a:schemeClr val="tx1"/>
                </a:solidFill>
                <a:latin typeface="CongressSans" panose="020B0400020200020204" pitchFamily="34" charset="0"/>
              </a:rPr>
              <a:t>S</a:t>
            </a:r>
            <a:r>
              <a:rPr lang="en-GB" altLang="en-US" sz="2000" dirty="0" smtClean="0">
                <a:solidFill>
                  <a:schemeClr val="tx1"/>
                </a:solidFill>
                <a:latin typeface="CongressSans" panose="020B0400020200020204" pitchFamily="34" charset="0"/>
              </a:rPr>
              <a:t>tandardises marking </a:t>
            </a:r>
            <a:r>
              <a:rPr lang="en-GB" altLang="en-US" sz="2000" dirty="0">
                <a:solidFill>
                  <a:schemeClr val="tx1"/>
                </a:solidFill>
                <a:latin typeface="CongressSans" panose="020B0400020200020204" pitchFamily="34" charset="0"/>
              </a:rPr>
              <a:t>across centres – reliable (more reliable than coursework </a:t>
            </a:r>
            <a:r>
              <a:rPr lang="en-GB" altLang="en-US" sz="2000" dirty="0" smtClean="0">
                <a:solidFill>
                  <a:schemeClr val="tx1"/>
                </a:solidFill>
                <a:latin typeface="CongressSans" panose="020B0400020200020204" pitchFamily="34" charset="0"/>
              </a:rPr>
              <a:t>assessment or centre set assessment)</a:t>
            </a:r>
          </a:p>
          <a:p>
            <a:pPr lvl="2" eaLnBrk="1" hangingPunct="1">
              <a:buClrTx/>
              <a:defRPr/>
            </a:pPr>
            <a:endParaRPr lang="en-GB" altLang="en-US" sz="800" dirty="0">
              <a:solidFill>
                <a:schemeClr val="tx1"/>
              </a:solidFill>
              <a:latin typeface="CongressSans" panose="020B0400020200020204" pitchFamily="34" charset="0"/>
            </a:endParaRPr>
          </a:p>
          <a:p>
            <a:pPr lvl="2" eaLnBrk="1" hangingPunct="1">
              <a:buClrTx/>
              <a:defRPr/>
            </a:pPr>
            <a:r>
              <a:rPr lang="en-GB" altLang="en-US" sz="2000" dirty="0" smtClean="0">
                <a:solidFill>
                  <a:schemeClr val="tx1"/>
                </a:solidFill>
                <a:latin typeface="CongressSans" panose="020B0400020200020204" pitchFamily="34" charset="0"/>
              </a:rPr>
              <a:t>Reduces </a:t>
            </a:r>
            <a:r>
              <a:rPr lang="en-GB" altLang="en-US" sz="2000" dirty="0">
                <a:solidFill>
                  <a:schemeClr val="tx1"/>
                </a:solidFill>
                <a:latin typeface="CongressSans" panose="020B0400020200020204" pitchFamily="34" charset="0"/>
              </a:rPr>
              <a:t>burden of assessment on centres </a:t>
            </a:r>
            <a:r>
              <a:rPr lang="en-GB" altLang="en-US" sz="2000" dirty="0" smtClean="0">
                <a:solidFill>
                  <a:schemeClr val="tx1"/>
                </a:solidFill>
                <a:latin typeface="CongressSans" panose="020B0400020200020204" pitchFamily="34" charset="0"/>
              </a:rPr>
              <a:t>as one </a:t>
            </a:r>
            <a:r>
              <a:rPr lang="en-GB" altLang="en-US" sz="2000" dirty="0">
                <a:solidFill>
                  <a:schemeClr val="tx1"/>
                </a:solidFill>
                <a:latin typeface="CongressSans" panose="020B0400020200020204" pitchFamily="34" charset="0"/>
              </a:rPr>
              <a:t>synoptic end </a:t>
            </a:r>
            <a:r>
              <a:rPr lang="en-GB" altLang="en-US" sz="2000" dirty="0" smtClean="0">
                <a:solidFill>
                  <a:schemeClr val="tx1"/>
                </a:solidFill>
                <a:latin typeface="CongressSans" panose="020B0400020200020204" pitchFamily="34" charset="0"/>
              </a:rPr>
              <a:t>test rather </a:t>
            </a:r>
            <a:r>
              <a:rPr lang="en-GB" altLang="en-US" sz="2000" dirty="0">
                <a:solidFill>
                  <a:schemeClr val="tx1"/>
                </a:solidFill>
                <a:latin typeface="CongressSans" panose="020B0400020200020204" pitchFamily="34" charset="0"/>
              </a:rPr>
              <a:t>than unitised testing or continuous assessment</a:t>
            </a:r>
            <a:r>
              <a:rPr lang="en-GB" altLang="en-US" sz="2000" dirty="0" smtClean="0">
                <a:solidFill>
                  <a:schemeClr val="tx1"/>
                </a:solidFill>
                <a:latin typeface="CongressSans" panose="020B0400020200020204" pitchFamily="34" charset="0"/>
              </a:rPr>
              <a:t>.</a:t>
            </a:r>
            <a:r>
              <a:rPr lang="en-GB" altLang="en-US" sz="2000" dirty="0">
                <a:solidFill>
                  <a:schemeClr val="tx1"/>
                </a:solidFill>
                <a:latin typeface="CongressSans" panose="020B0400020200020204" pitchFamily="34" charset="0"/>
              </a:rPr>
              <a:t> – efficient/cost effective </a:t>
            </a:r>
            <a:endParaRPr lang="en-GB" altLang="en-US" sz="2000" dirty="0" smtClean="0">
              <a:solidFill>
                <a:schemeClr val="tx1"/>
              </a:solidFill>
              <a:latin typeface="CongressSans" panose="020B0400020200020204" pitchFamily="34" charset="0"/>
            </a:endParaRPr>
          </a:p>
          <a:p>
            <a:pPr lvl="2" eaLnBrk="1" hangingPunct="1">
              <a:buClrTx/>
              <a:defRPr/>
            </a:pPr>
            <a:endParaRPr lang="en-GB" altLang="en-US" sz="800" dirty="0">
              <a:solidFill>
                <a:schemeClr val="tx1"/>
              </a:solidFill>
              <a:latin typeface="CongressSans" panose="020B0400020200020204" pitchFamily="34" charset="0"/>
            </a:endParaRPr>
          </a:p>
          <a:p>
            <a:pPr lvl="2" eaLnBrk="1" hangingPunct="1">
              <a:buClrTx/>
              <a:defRPr/>
            </a:pPr>
            <a:r>
              <a:rPr lang="en-GB" altLang="en-US" sz="2000" dirty="0">
                <a:solidFill>
                  <a:schemeClr val="tx1"/>
                </a:solidFill>
                <a:latin typeface="CongressSans" panose="020B0400020200020204" pitchFamily="34" charset="0"/>
              </a:rPr>
              <a:t>M</a:t>
            </a:r>
            <a:r>
              <a:rPr lang="en-GB" altLang="en-US" sz="2000" dirty="0" smtClean="0">
                <a:solidFill>
                  <a:schemeClr val="tx1"/>
                </a:solidFill>
                <a:latin typeface="CongressSans" panose="020B0400020200020204" pitchFamily="34" charset="0"/>
              </a:rPr>
              <a:t>ay allow </a:t>
            </a:r>
            <a:r>
              <a:rPr lang="en-GB" altLang="en-US" sz="2000" dirty="0">
                <a:solidFill>
                  <a:schemeClr val="tx1"/>
                </a:solidFill>
                <a:latin typeface="CongressSans" panose="020B0400020200020204" pitchFamily="34" charset="0"/>
              </a:rPr>
              <a:t>for local </a:t>
            </a:r>
            <a:r>
              <a:rPr lang="en-GB" altLang="en-US" sz="2000" dirty="0" smtClean="0">
                <a:solidFill>
                  <a:schemeClr val="tx1"/>
                </a:solidFill>
                <a:latin typeface="CongressSans" panose="020B0400020200020204" pitchFamily="34" charset="0"/>
              </a:rPr>
              <a:t>differences eg </a:t>
            </a:r>
            <a:r>
              <a:rPr lang="en-GB" altLang="en-US" sz="2000" dirty="0">
                <a:solidFill>
                  <a:schemeClr val="tx1"/>
                </a:solidFill>
                <a:latin typeface="CongressSans" panose="020B0400020200020204" pitchFamily="34" charset="0"/>
              </a:rPr>
              <a:t>contexts, tools and </a:t>
            </a:r>
            <a:r>
              <a:rPr lang="en-GB" altLang="en-US" sz="2000" dirty="0" smtClean="0">
                <a:solidFill>
                  <a:schemeClr val="tx1"/>
                </a:solidFill>
                <a:latin typeface="CongressSans" panose="020B0400020200020204" pitchFamily="34" charset="0"/>
              </a:rPr>
              <a:t>equipment </a:t>
            </a:r>
            <a:endParaRPr lang="en-GB" altLang="en-US" sz="2000" dirty="0">
              <a:solidFill>
                <a:schemeClr val="tx1"/>
              </a:solidFill>
              <a:latin typeface="CongressSans" panose="020B0400020200020204" pitchFamily="34" charset="0"/>
            </a:endParaRPr>
          </a:p>
          <a:p>
            <a:pPr lvl="2" eaLnBrk="1" hangingPunct="1">
              <a:defRPr/>
            </a:pPr>
            <a:endParaRPr lang="en-GB" sz="2000" dirty="0" smtClean="0">
              <a:solidFill>
                <a:schemeClr val="accent1"/>
              </a:solidFill>
              <a:latin typeface="+mn-lt"/>
            </a:endParaRPr>
          </a:p>
        </p:txBody>
      </p:sp>
      <p:sp>
        <p:nvSpPr>
          <p:cNvPr id="4" name="Title 6"/>
          <p:cNvSpPr txBox="1">
            <a:spLocks/>
          </p:cNvSpPr>
          <p:nvPr/>
        </p:nvSpPr>
        <p:spPr bwMode="auto">
          <a:xfrm>
            <a:off x="360646" y="470958"/>
            <a:ext cx="3229221"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altLang="en-US" sz="2000">
                <a:solidFill>
                  <a:srgbClr val="FFFFFF"/>
                </a:solidFill>
              </a:rPr>
              <a:t>Synoptic Assignment</a:t>
            </a:r>
            <a:endParaRPr lang="en-GB" altLang="en-US" sz="2000" dirty="0">
              <a:solidFill>
                <a:prstClr val="white"/>
              </a:solidFill>
            </a:endParaRPr>
          </a:p>
        </p:txBody>
      </p:sp>
      <p:pic>
        <p:nvPicPr>
          <p:cNvPr id="6" name="Picture 5">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Tree>
    <p:extLst>
      <p:ext uri="{BB962C8B-B14F-4D97-AF65-F5344CB8AC3E}">
        <p14:creationId xmlns:p14="http://schemas.microsoft.com/office/powerpoint/2010/main" val="59504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
        <p:nvSpPr>
          <p:cNvPr id="3" name="Content Placeholder 2"/>
          <p:cNvSpPr>
            <a:spLocks noGrp="1"/>
          </p:cNvSpPr>
          <p:nvPr>
            <p:ph idx="1"/>
          </p:nvPr>
        </p:nvSpPr>
        <p:spPr>
          <a:xfrm>
            <a:off x="661988" y="1188509"/>
            <a:ext cx="8371945" cy="5551487"/>
          </a:xfrm>
        </p:spPr>
        <p:txBody>
          <a:bodyPr/>
          <a:lstStyle/>
          <a:p>
            <a:pPr lvl="2" eaLnBrk="1" hangingPunct="1">
              <a:buClrTx/>
              <a:defRPr/>
            </a:pPr>
            <a:r>
              <a:rPr lang="en-GB" sz="1800" dirty="0" smtClean="0">
                <a:solidFill>
                  <a:schemeClr val="tx1"/>
                </a:solidFill>
                <a:latin typeface="CongressSans" panose="020B0400020200020204" pitchFamily="34" charset="0"/>
              </a:rPr>
              <a:t>The </a:t>
            </a:r>
            <a:r>
              <a:rPr lang="en-GB" sz="1800" b="1" dirty="0" smtClean="0">
                <a:solidFill>
                  <a:schemeClr val="tx1"/>
                </a:solidFill>
                <a:latin typeface="CongressSans" panose="020B0400020200020204" pitchFamily="34" charset="0"/>
              </a:rPr>
              <a:t>Marking Grid</a:t>
            </a:r>
            <a:r>
              <a:rPr lang="en-GB" sz="1800" dirty="0">
                <a:solidFill>
                  <a:schemeClr val="tx1"/>
                </a:solidFill>
                <a:latin typeface="CongressSans" panose="020B0400020200020204" pitchFamily="34" charset="0"/>
              </a:rPr>
              <a:t> </a:t>
            </a:r>
            <a:r>
              <a:rPr lang="en-GB" sz="1800" dirty="0" smtClean="0">
                <a:solidFill>
                  <a:schemeClr val="tx1"/>
                </a:solidFill>
                <a:latin typeface="CongressSans" panose="020B0400020200020204" pitchFamily="34" charset="0"/>
              </a:rPr>
              <a:t>is arranged by Assessment Objectives (AOs)</a:t>
            </a:r>
          </a:p>
          <a:p>
            <a:pPr lvl="2" eaLnBrk="1" hangingPunct="1">
              <a:buClrTx/>
              <a:defRPr/>
            </a:pPr>
            <a:r>
              <a:rPr lang="en-GB" sz="1800" dirty="0" smtClean="0">
                <a:solidFill>
                  <a:schemeClr val="tx1"/>
                </a:solidFill>
                <a:latin typeface="CongressSans" panose="020B0400020200020204" pitchFamily="34" charset="0"/>
              </a:rPr>
              <a:t>AO weightings set prior to development of the assignment</a:t>
            </a:r>
          </a:p>
          <a:p>
            <a:pPr lvl="2" eaLnBrk="1" hangingPunct="1">
              <a:buClrTx/>
              <a:defRPr/>
            </a:pPr>
            <a:r>
              <a:rPr lang="en-GB" sz="1800" dirty="0" smtClean="0">
                <a:solidFill>
                  <a:schemeClr val="tx1"/>
                </a:solidFill>
                <a:latin typeface="CongressSans" panose="020B0400020200020204" pitchFamily="34" charset="0"/>
              </a:rPr>
              <a:t>AO weightings reflect the job role/purpose statement, not what is being applied within the assignment.  </a:t>
            </a:r>
          </a:p>
          <a:p>
            <a:pPr lvl="2" eaLnBrk="1" hangingPunct="1">
              <a:buClrTx/>
              <a:defRPr/>
            </a:pPr>
            <a:r>
              <a:rPr lang="en-GB" sz="1800" dirty="0">
                <a:solidFill>
                  <a:schemeClr val="tx1"/>
                </a:solidFill>
                <a:latin typeface="CongressSans" panose="020B0400020200020204" pitchFamily="34" charset="0"/>
              </a:rPr>
              <a:t>Descriptors </a:t>
            </a:r>
            <a:r>
              <a:rPr lang="en-GB" sz="1800" dirty="0" smtClean="0">
                <a:solidFill>
                  <a:schemeClr val="tx1"/>
                </a:solidFill>
                <a:latin typeface="CongressSans" panose="020B0400020200020204" pitchFamily="34" charset="0"/>
              </a:rPr>
              <a:t>for each AO are </a:t>
            </a:r>
            <a:r>
              <a:rPr lang="en-GB" sz="1800" dirty="0">
                <a:solidFill>
                  <a:schemeClr val="tx1"/>
                </a:solidFill>
                <a:latin typeface="CongressSans" panose="020B0400020200020204" pitchFamily="34" charset="0"/>
              </a:rPr>
              <a:t>based on holistic, qualitative statements. </a:t>
            </a:r>
          </a:p>
          <a:p>
            <a:pPr lvl="2" eaLnBrk="1" hangingPunct="1">
              <a:buClrTx/>
              <a:defRPr/>
            </a:pPr>
            <a:r>
              <a:rPr lang="en-GB" sz="1800" dirty="0" smtClean="0">
                <a:solidFill>
                  <a:schemeClr val="tx1"/>
                </a:solidFill>
                <a:latin typeface="CongressSans" panose="020B0400020200020204" pitchFamily="34" charset="0"/>
              </a:rPr>
              <a:t>A single approved marking grid is used for </a:t>
            </a:r>
            <a:r>
              <a:rPr lang="en-GB" sz="1800" b="1" dirty="0" smtClean="0">
                <a:solidFill>
                  <a:schemeClr val="tx1"/>
                </a:solidFill>
                <a:latin typeface="CongressSans" panose="020B0400020200020204" pitchFamily="34" charset="0"/>
              </a:rPr>
              <a:t>all</a:t>
            </a:r>
            <a:r>
              <a:rPr lang="en-GB" sz="1800" dirty="0" smtClean="0">
                <a:solidFill>
                  <a:schemeClr val="tx1"/>
                </a:solidFill>
                <a:latin typeface="CongressSans" panose="020B0400020200020204" pitchFamily="34" charset="0"/>
              </a:rPr>
              <a:t> assignment versions. </a:t>
            </a:r>
          </a:p>
          <a:p>
            <a:pPr lvl="2" eaLnBrk="1" hangingPunct="1">
              <a:buClrTx/>
              <a:defRPr/>
            </a:pPr>
            <a:endParaRPr lang="en-GB" sz="1800" dirty="0" smtClean="0">
              <a:solidFill>
                <a:schemeClr val="tx1"/>
              </a:solidFill>
              <a:latin typeface="CongressSans" panose="020B0400020200020204" pitchFamily="34" charset="0"/>
            </a:endParaRPr>
          </a:p>
          <a:p>
            <a:pPr marL="3175" lvl="2" indent="0" eaLnBrk="1" hangingPunct="1">
              <a:buClrTx/>
              <a:buFontTx/>
              <a:buNone/>
              <a:defRPr/>
            </a:pPr>
            <a:r>
              <a:rPr lang="en-GB" sz="1800" b="1" dirty="0" smtClean="0">
                <a:solidFill>
                  <a:schemeClr val="tx1"/>
                </a:solidFill>
                <a:latin typeface="CongressSans" panose="020B0400020200020204" pitchFamily="34" charset="0"/>
              </a:rPr>
              <a:t>Why? </a:t>
            </a:r>
          </a:p>
          <a:p>
            <a:pPr lvl="2" eaLnBrk="1" hangingPunct="1">
              <a:buClrTx/>
              <a:defRPr/>
            </a:pPr>
            <a:r>
              <a:rPr lang="en-GB" sz="1800" dirty="0" smtClean="0">
                <a:solidFill>
                  <a:schemeClr val="tx1"/>
                </a:solidFill>
                <a:latin typeface="CongressSans" panose="020B0400020200020204" pitchFamily="34" charset="0"/>
              </a:rPr>
              <a:t>More compensatory than holistic grading </a:t>
            </a:r>
          </a:p>
          <a:p>
            <a:pPr lvl="2" eaLnBrk="1" hangingPunct="1">
              <a:buClrTx/>
              <a:defRPr/>
            </a:pPr>
            <a:r>
              <a:rPr lang="en-GB" sz="1800" dirty="0" smtClean="0">
                <a:solidFill>
                  <a:schemeClr val="tx1"/>
                </a:solidFill>
                <a:latin typeface="CongressSans" panose="020B0400020200020204" pitchFamily="34" charset="0"/>
              </a:rPr>
              <a:t>Reduces the risk of repeatedly attributing marks for the same characteristic </a:t>
            </a:r>
          </a:p>
          <a:p>
            <a:pPr lvl="2" eaLnBrk="1" hangingPunct="1">
              <a:buClrTx/>
              <a:defRPr/>
            </a:pPr>
            <a:r>
              <a:rPr lang="en-GB" sz="1800" dirty="0" smtClean="0">
                <a:solidFill>
                  <a:schemeClr val="tx1"/>
                </a:solidFill>
                <a:latin typeface="CongressSans" panose="020B0400020200020204" pitchFamily="34" charset="0"/>
              </a:rPr>
              <a:t>Fixed, to ensure all candidate results are based on the same balance of characteristics on each occasion</a:t>
            </a:r>
          </a:p>
          <a:p>
            <a:pPr lvl="2" eaLnBrk="1" hangingPunct="1">
              <a:buClrTx/>
              <a:defRPr/>
            </a:pPr>
            <a:endParaRPr lang="en-GB" sz="1800" dirty="0">
              <a:solidFill>
                <a:schemeClr val="tx1"/>
              </a:solidFill>
              <a:latin typeface="CongressSans" panose="020B0400020200020204" pitchFamily="34" charset="0"/>
            </a:endParaRPr>
          </a:p>
          <a:p>
            <a:pPr marL="3175" lvl="2" indent="0" eaLnBrk="1" hangingPunct="1">
              <a:buClrTx/>
              <a:buFontTx/>
              <a:buNone/>
              <a:defRPr/>
            </a:pPr>
            <a:r>
              <a:rPr lang="en-GB" sz="1800" b="1" dirty="0" smtClean="0">
                <a:solidFill>
                  <a:schemeClr val="tx1"/>
                </a:solidFill>
                <a:latin typeface="CongressSans" panose="020B0400020200020204" pitchFamily="34" charset="0"/>
              </a:rPr>
              <a:t>Note</a:t>
            </a:r>
          </a:p>
          <a:p>
            <a:pPr lvl="2" eaLnBrk="1" hangingPunct="1">
              <a:buClrTx/>
              <a:defRPr/>
            </a:pPr>
            <a:r>
              <a:rPr lang="en-GB" sz="1800" dirty="0">
                <a:solidFill>
                  <a:schemeClr val="tx1"/>
                </a:solidFill>
                <a:latin typeface="CongressSans" panose="020B0400020200020204" pitchFamily="34" charset="0"/>
              </a:rPr>
              <a:t>Not all AOs have to be covered as a default within the marking grid </a:t>
            </a:r>
          </a:p>
          <a:p>
            <a:pPr lvl="2" eaLnBrk="1" hangingPunct="1">
              <a:buClrTx/>
              <a:defRPr/>
            </a:pPr>
            <a:r>
              <a:rPr lang="en-GB" sz="1800" dirty="0">
                <a:solidFill>
                  <a:schemeClr val="tx1"/>
                </a:solidFill>
                <a:latin typeface="CongressSans" panose="020B0400020200020204" pitchFamily="34" charset="0"/>
              </a:rPr>
              <a:t>The first marking band does </a:t>
            </a:r>
            <a:r>
              <a:rPr lang="en-GB" sz="1800" b="1" dirty="0">
                <a:solidFill>
                  <a:schemeClr val="tx1"/>
                </a:solidFill>
                <a:latin typeface="CongressSans" panose="020B0400020200020204" pitchFamily="34" charset="0"/>
              </a:rPr>
              <a:t>not</a:t>
            </a:r>
            <a:r>
              <a:rPr lang="en-GB" sz="1800" dirty="0">
                <a:solidFill>
                  <a:schemeClr val="tx1"/>
                </a:solidFill>
                <a:latin typeface="CongressSans" panose="020B0400020200020204" pitchFamily="34" charset="0"/>
              </a:rPr>
              <a:t> align to Pass</a:t>
            </a:r>
          </a:p>
          <a:p>
            <a:pPr lvl="2" eaLnBrk="1" hangingPunct="1">
              <a:buClrTx/>
              <a:defRPr/>
            </a:pPr>
            <a:r>
              <a:rPr lang="en-GB" sz="1800" dirty="0" smtClean="0">
                <a:solidFill>
                  <a:schemeClr val="tx1"/>
                </a:solidFill>
                <a:latin typeface="CongressSans" panose="020B0400020200020204" pitchFamily="34" charset="0"/>
              </a:rPr>
              <a:t>The marking grid is </a:t>
            </a:r>
            <a:r>
              <a:rPr lang="en-GB" sz="1800" b="1" dirty="0" smtClean="0">
                <a:solidFill>
                  <a:schemeClr val="tx1"/>
                </a:solidFill>
                <a:latin typeface="CongressSans" panose="020B0400020200020204" pitchFamily="34" charset="0"/>
              </a:rPr>
              <a:t>not</a:t>
            </a:r>
            <a:r>
              <a:rPr lang="en-GB" sz="1800" dirty="0" smtClean="0">
                <a:solidFill>
                  <a:schemeClr val="tx1"/>
                </a:solidFill>
                <a:latin typeface="CongressSans" panose="020B0400020200020204" pitchFamily="34" charset="0"/>
              </a:rPr>
              <a:t> to be considered as a mark scheme</a:t>
            </a:r>
          </a:p>
        </p:txBody>
      </p:sp>
      <p:sp>
        <p:nvSpPr>
          <p:cNvPr id="4" name="Title 6"/>
          <p:cNvSpPr txBox="1">
            <a:spLocks/>
          </p:cNvSpPr>
          <p:nvPr/>
        </p:nvSpPr>
        <p:spPr bwMode="auto">
          <a:xfrm>
            <a:off x="360647" y="470958"/>
            <a:ext cx="1976153"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altLang="en-US" sz="2000">
                <a:solidFill>
                  <a:srgbClr val="FFFFFF"/>
                </a:solidFill>
              </a:rPr>
              <a:t>Marking Grid</a:t>
            </a:r>
            <a:endParaRPr lang="en-GB" altLang="en-US" sz="2000" dirty="0">
              <a:solidFill>
                <a:prstClr val="white"/>
              </a:solidFill>
            </a:endParaRPr>
          </a:p>
        </p:txBody>
      </p:sp>
    </p:spTree>
    <p:extLst>
      <p:ext uri="{BB962C8B-B14F-4D97-AF65-F5344CB8AC3E}">
        <p14:creationId xmlns:p14="http://schemas.microsoft.com/office/powerpoint/2010/main" val="64031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a:spLocks/>
          </p:cNvSpPr>
          <p:nvPr/>
        </p:nvSpPr>
        <p:spPr bwMode="auto">
          <a:xfrm>
            <a:off x="356551" y="221274"/>
            <a:ext cx="2752409"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sz="2000" dirty="0" smtClean="0"/>
              <a:t>GROUP ACTIVITY</a:t>
            </a:r>
            <a:endParaRPr lang="en-GB" altLang="en-US" sz="2000" dirty="0">
              <a:solidFill>
                <a:prstClr val="white"/>
              </a:solidFill>
              <a:latin typeface="Arial Black" panose="020B0A04020102020204" pitchFamily="34" charset="0"/>
            </a:endParaRPr>
          </a:p>
        </p:txBody>
      </p:sp>
      <p:sp>
        <p:nvSpPr>
          <p:cNvPr id="3" name="Rectangle 2"/>
          <p:cNvSpPr/>
          <p:nvPr/>
        </p:nvSpPr>
        <p:spPr>
          <a:xfrm>
            <a:off x="356551" y="703787"/>
            <a:ext cx="5769929" cy="338554"/>
          </a:xfrm>
          <a:prstGeom prst="rect">
            <a:avLst/>
          </a:prstGeom>
          <a:solidFill>
            <a:schemeClr val="tx1"/>
          </a:solidFill>
        </p:spPr>
        <p:txBody>
          <a:bodyPr wrap="square">
            <a:spAutoFit/>
          </a:bodyPr>
          <a:lstStyle/>
          <a:p>
            <a:r>
              <a:rPr lang="en-GB" sz="1600" dirty="0" smtClean="0">
                <a:solidFill>
                  <a:schemeClr val="bg1"/>
                </a:solidFill>
              </a:rPr>
              <a:t>SYNOPTIC ASSESSMENTS HAIR &amp; BEAUTY</a:t>
            </a:r>
            <a:endParaRPr lang="en-GB" sz="1600" dirty="0">
              <a:solidFill>
                <a:schemeClr val="bg1"/>
              </a:solidFill>
            </a:endParaRPr>
          </a:p>
        </p:txBody>
      </p:sp>
      <p:sp>
        <p:nvSpPr>
          <p:cNvPr id="4" name="TextBox 3"/>
          <p:cNvSpPr txBox="1"/>
          <p:nvPr/>
        </p:nvSpPr>
        <p:spPr>
          <a:xfrm>
            <a:off x="37577" y="2351929"/>
            <a:ext cx="9106423" cy="1569660"/>
          </a:xfrm>
          <a:prstGeom prst="rect">
            <a:avLst/>
          </a:prstGeom>
          <a:noFill/>
        </p:spPr>
        <p:txBody>
          <a:bodyPr wrap="square" rtlCol="0">
            <a:spAutoFit/>
          </a:bodyPr>
          <a:lstStyle/>
          <a:p>
            <a:pPr algn="ctr"/>
            <a:r>
              <a:rPr lang="en-GB" sz="4800" dirty="0" smtClean="0">
                <a:latin typeface="CongressSans" panose="020B0400020200020204" pitchFamily="34" charset="0"/>
              </a:rPr>
              <a:t>In small groups, discuss the sample assessment provided. </a:t>
            </a:r>
            <a:endParaRPr lang="en-GB" sz="4800" dirty="0">
              <a:latin typeface="CongressSans" panose="020B0400020200020204" pitchFamily="34" charset="0"/>
            </a:endParaRPr>
          </a:p>
        </p:txBody>
      </p:sp>
      <p:pic>
        <p:nvPicPr>
          <p:cNvPr id="5" name="Picture 4" descr="cid:270BF5F5-5473-46F7-9EE5-74BEEC438B17"/>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537959" y="3921589"/>
            <a:ext cx="1951609" cy="2641600"/>
          </a:xfrm>
          <a:prstGeom prst="rect">
            <a:avLst/>
          </a:prstGeom>
          <a:noFill/>
          <a:ln>
            <a:noFill/>
          </a:ln>
        </p:spPr>
      </p:pic>
    </p:spTree>
    <p:extLst>
      <p:ext uri="{BB962C8B-B14F-4D97-AF65-F5344CB8AC3E}">
        <p14:creationId xmlns:p14="http://schemas.microsoft.com/office/powerpoint/2010/main" val="675939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6003" y="1119547"/>
            <a:ext cx="7056784" cy="5518160"/>
          </a:xfrm>
          <a:prstGeom prst="rect">
            <a:avLst/>
          </a:prstGeom>
        </p:spPr>
      </p:pic>
      <p:sp>
        <p:nvSpPr>
          <p:cNvPr id="5" name="Title 4"/>
          <p:cNvSpPr>
            <a:spLocks noGrp="1"/>
          </p:cNvSpPr>
          <p:nvPr>
            <p:ph type="title" idx="4294967295"/>
          </p:nvPr>
        </p:nvSpPr>
        <p:spPr>
          <a:xfrm>
            <a:off x="526566" y="245801"/>
            <a:ext cx="4934612" cy="590349"/>
          </a:xfrm>
        </p:spPr>
        <p:txBody>
          <a:bodyPr/>
          <a:lstStyle/>
          <a:p>
            <a:r>
              <a:rPr lang="en-GB" sz="2000" dirty="0" smtClean="0"/>
              <a:t>SAMPLE SYNOPTIC ASSESSMENT </a:t>
            </a:r>
            <a:br>
              <a:rPr lang="en-GB" sz="2000" dirty="0" smtClean="0"/>
            </a:br>
            <a:r>
              <a:rPr lang="en-GB" sz="2000" dirty="0" smtClean="0"/>
              <a:t> HAIRDRESSING </a:t>
            </a:r>
            <a:endParaRPr lang="en-GB" sz="2000" dirty="0"/>
          </a:p>
        </p:txBody>
      </p:sp>
    </p:spTree>
    <p:extLst>
      <p:ext uri="{BB962C8B-B14F-4D97-AF65-F5344CB8AC3E}">
        <p14:creationId xmlns:p14="http://schemas.microsoft.com/office/powerpoint/2010/main" val="2077387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353215" y="749008"/>
            <a:ext cx="3372117" cy="338554"/>
          </a:xfrm>
          <a:prstGeom prst="rect">
            <a:avLst/>
          </a:prstGeom>
          <a:solidFill>
            <a:schemeClr val="tx1"/>
          </a:solidFill>
        </p:spPr>
        <p:txBody>
          <a:bodyPr wrap="square">
            <a:spAutoFit/>
          </a:bodyPr>
          <a:lstStyle/>
          <a:p>
            <a:pPr>
              <a:defRPr/>
            </a:pPr>
            <a:r>
              <a:rPr lang="en-GB" sz="1600" b="1" cap="all" dirty="0" smtClean="0">
                <a:solidFill>
                  <a:schemeClr val="bg1"/>
                </a:solidFill>
                <a:latin typeface="+mj-lt"/>
              </a:rPr>
              <a:t>A CHANGING LANDSCAPE</a:t>
            </a:r>
            <a:endParaRPr lang="en-GB" sz="1600" b="1" cap="all" dirty="0">
              <a:solidFill>
                <a:schemeClr val="bg1"/>
              </a:solidFill>
              <a:latin typeface="+mj-lt"/>
            </a:endParaRPr>
          </a:p>
        </p:txBody>
      </p:sp>
      <p:sp>
        <p:nvSpPr>
          <p:cNvPr id="9" name="Title 6"/>
          <p:cNvSpPr txBox="1">
            <a:spLocks/>
          </p:cNvSpPr>
          <p:nvPr/>
        </p:nvSpPr>
        <p:spPr bwMode="auto">
          <a:xfrm>
            <a:off x="357187" y="265244"/>
            <a:ext cx="5450946"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altLang="en-US" sz="2000" dirty="0" smtClean="0">
                <a:solidFill>
                  <a:prstClr val="white"/>
                </a:solidFill>
              </a:rPr>
              <a:t>CHALLENGES FOR 14-19 EDUCATION</a:t>
            </a:r>
            <a:endParaRPr lang="en-GB" altLang="en-US" sz="2000" dirty="0">
              <a:solidFill>
                <a:prstClr val="white"/>
              </a:solidFill>
            </a:endParaRPr>
          </a:p>
        </p:txBody>
      </p:sp>
      <p:sp>
        <p:nvSpPr>
          <p:cNvPr id="6" name="Parallelogram 5"/>
          <p:cNvSpPr/>
          <p:nvPr/>
        </p:nvSpPr>
        <p:spPr bwMode="auto">
          <a:xfrm>
            <a:off x="5630603" y="1761236"/>
            <a:ext cx="1909237" cy="376477"/>
          </a:xfrm>
          <a:prstGeom prst="parallelogram">
            <a:avLst>
              <a:gd name="adj" fmla="val 81512"/>
            </a:avLst>
          </a:prstGeom>
          <a:solidFill>
            <a:srgbClr val="E30613"/>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bg1"/>
                </a:solidFill>
                <a:effectLst/>
                <a:latin typeface="+mj-lt"/>
                <a:cs typeface="Arial" pitchFamily="34" charset="0"/>
              </a:rPr>
              <a:t>AUG 2013</a:t>
            </a:r>
          </a:p>
        </p:txBody>
      </p:sp>
      <p:sp>
        <p:nvSpPr>
          <p:cNvPr id="12" name="Parallelogram 11"/>
          <p:cNvSpPr/>
          <p:nvPr/>
        </p:nvSpPr>
        <p:spPr bwMode="auto">
          <a:xfrm>
            <a:off x="4693088" y="2780665"/>
            <a:ext cx="2093388" cy="392584"/>
          </a:xfrm>
          <a:prstGeom prst="parallelogram">
            <a:avLst>
              <a:gd name="adj" fmla="val 81512"/>
            </a:avLst>
          </a:prstGeom>
          <a:solidFill>
            <a:srgbClr val="E30613"/>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bg1"/>
                </a:solidFill>
                <a:effectLst/>
                <a:latin typeface="+mj-lt"/>
                <a:cs typeface="Arial" pitchFamily="34" charset="0"/>
              </a:rPr>
              <a:t>SEPT 2014</a:t>
            </a:r>
          </a:p>
        </p:txBody>
      </p:sp>
      <p:sp>
        <p:nvSpPr>
          <p:cNvPr id="13" name="Parallelogram 12"/>
          <p:cNvSpPr/>
          <p:nvPr/>
        </p:nvSpPr>
        <p:spPr bwMode="auto">
          <a:xfrm>
            <a:off x="3823365" y="3759203"/>
            <a:ext cx="1886939" cy="377649"/>
          </a:xfrm>
          <a:prstGeom prst="parallelogram">
            <a:avLst>
              <a:gd name="adj" fmla="val 81512"/>
            </a:avLst>
          </a:prstGeom>
          <a:solidFill>
            <a:srgbClr val="E30613"/>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bg1"/>
                </a:solidFill>
                <a:effectLst/>
                <a:latin typeface="+mj-lt"/>
                <a:cs typeface="Arial" pitchFamily="34" charset="0"/>
              </a:rPr>
              <a:t>JAN 2015</a:t>
            </a:r>
          </a:p>
        </p:txBody>
      </p:sp>
      <p:sp>
        <p:nvSpPr>
          <p:cNvPr id="14" name="Parallelogram 13"/>
          <p:cNvSpPr/>
          <p:nvPr/>
        </p:nvSpPr>
        <p:spPr bwMode="auto">
          <a:xfrm>
            <a:off x="3000997" y="4699611"/>
            <a:ext cx="2029489" cy="381689"/>
          </a:xfrm>
          <a:prstGeom prst="parallelogram">
            <a:avLst>
              <a:gd name="adj" fmla="val 81512"/>
            </a:avLst>
          </a:prstGeom>
          <a:solidFill>
            <a:srgbClr val="E30613"/>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bg1"/>
                </a:solidFill>
                <a:effectLst/>
                <a:latin typeface="+mj-lt"/>
                <a:cs typeface="Arial" pitchFamily="34" charset="0"/>
              </a:rPr>
              <a:t>SEPT 2016</a:t>
            </a:r>
          </a:p>
        </p:txBody>
      </p:sp>
      <p:sp>
        <p:nvSpPr>
          <p:cNvPr id="15" name="Parallelogram 14"/>
          <p:cNvSpPr/>
          <p:nvPr/>
        </p:nvSpPr>
        <p:spPr bwMode="auto">
          <a:xfrm>
            <a:off x="2154573" y="5705230"/>
            <a:ext cx="2143893" cy="371754"/>
          </a:xfrm>
          <a:prstGeom prst="parallelogram">
            <a:avLst>
              <a:gd name="adj" fmla="val 81512"/>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bg1"/>
                </a:solidFill>
                <a:effectLst/>
                <a:latin typeface="+mj-lt"/>
                <a:cs typeface="Arial" pitchFamily="34" charset="0"/>
              </a:rPr>
              <a:t>SEPT 2017</a:t>
            </a:r>
          </a:p>
        </p:txBody>
      </p:sp>
      <p:sp>
        <p:nvSpPr>
          <p:cNvPr id="7" name="Rectangle 6"/>
          <p:cNvSpPr/>
          <p:nvPr/>
        </p:nvSpPr>
        <p:spPr>
          <a:xfrm>
            <a:off x="5651386" y="2213131"/>
            <a:ext cx="2092422" cy="523220"/>
          </a:xfrm>
          <a:prstGeom prst="rect">
            <a:avLst/>
          </a:prstGeom>
        </p:spPr>
        <p:txBody>
          <a:bodyPr wrap="square">
            <a:spAutoFit/>
          </a:bodyPr>
          <a:lstStyle/>
          <a:p>
            <a:pPr defTabSz="457200">
              <a:buClr>
                <a:srgbClr val="E30613"/>
              </a:buClr>
            </a:pPr>
            <a:r>
              <a:rPr lang="en-GB" sz="1400" dirty="0" smtClean="0">
                <a:latin typeface="CongressSans" panose="020B0400020200020204" pitchFamily="34" charset="0"/>
                <a:cs typeface="Arial" panose="020B0604020202020204" pitchFamily="34" charset="0"/>
              </a:rPr>
              <a:t>DFE Introduced 16-19 study programmes</a:t>
            </a:r>
          </a:p>
        </p:txBody>
      </p:sp>
      <p:sp>
        <p:nvSpPr>
          <p:cNvPr id="16" name="Rectangle 15"/>
          <p:cNvSpPr/>
          <p:nvPr/>
        </p:nvSpPr>
        <p:spPr>
          <a:xfrm>
            <a:off x="4794478" y="3201937"/>
            <a:ext cx="2327347" cy="523220"/>
          </a:xfrm>
          <a:prstGeom prst="rect">
            <a:avLst/>
          </a:prstGeom>
        </p:spPr>
        <p:txBody>
          <a:bodyPr wrap="square">
            <a:spAutoFit/>
          </a:bodyPr>
          <a:lstStyle/>
          <a:p>
            <a:pPr defTabSz="457200">
              <a:buClr>
                <a:srgbClr val="E30613"/>
              </a:buClr>
            </a:pPr>
            <a:r>
              <a:rPr lang="en-GB" sz="1400" dirty="0" smtClean="0">
                <a:latin typeface="CongressSans" panose="020B0400020200020204" pitchFamily="34" charset="0"/>
                <a:cs typeface="Arial" panose="020B0604020202020204" pitchFamily="34" charset="0"/>
              </a:rPr>
              <a:t>First teaching of KS4 Technical Awards</a:t>
            </a:r>
            <a:endParaRPr lang="en-GB" sz="1400" dirty="0">
              <a:latin typeface="CongressSans" panose="020B0400020200020204" pitchFamily="34" charset="0"/>
              <a:cs typeface="Arial" panose="020B0604020202020204" pitchFamily="34" charset="0"/>
            </a:endParaRPr>
          </a:p>
        </p:txBody>
      </p:sp>
      <p:sp>
        <p:nvSpPr>
          <p:cNvPr id="17" name="Rectangle 16"/>
          <p:cNvSpPr/>
          <p:nvPr/>
        </p:nvSpPr>
        <p:spPr>
          <a:xfrm>
            <a:off x="3823365" y="4182306"/>
            <a:ext cx="2152344" cy="523220"/>
          </a:xfrm>
          <a:prstGeom prst="rect">
            <a:avLst/>
          </a:prstGeom>
        </p:spPr>
        <p:txBody>
          <a:bodyPr wrap="square">
            <a:spAutoFit/>
          </a:bodyPr>
          <a:lstStyle/>
          <a:p>
            <a:pPr defTabSz="457200">
              <a:buClr>
                <a:srgbClr val="E30613"/>
              </a:buClr>
            </a:pPr>
            <a:r>
              <a:rPr lang="en-GB" sz="1400" dirty="0" smtClean="0">
                <a:latin typeface="CongressSans" panose="020B0400020200020204" pitchFamily="34" charset="0"/>
                <a:cs typeface="Arial" panose="020B0604020202020204" pitchFamily="34" charset="0"/>
              </a:rPr>
              <a:t>First Performance Tables to reflect the reforms</a:t>
            </a:r>
          </a:p>
        </p:txBody>
      </p:sp>
      <p:sp>
        <p:nvSpPr>
          <p:cNvPr id="18" name="Rectangle 17"/>
          <p:cNvSpPr/>
          <p:nvPr/>
        </p:nvSpPr>
        <p:spPr>
          <a:xfrm>
            <a:off x="3013977" y="5162675"/>
            <a:ext cx="3139334" cy="523220"/>
          </a:xfrm>
          <a:prstGeom prst="rect">
            <a:avLst/>
          </a:prstGeom>
        </p:spPr>
        <p:txBody>
          <a:bodyPr wrap="square">
            <a:spAutoFit/>
          </a:bodyPr>
          <a:lstStyle/>
          <a:p>
            <a:pPr defTabSz="457200">
              <a:buClr>
                <a:srgbClr val="E30613"/>
              </a:buClr>
            </a:pPr>
            <a:r>
              <a:rPr lang="en-GB" sz="1400" dirty="0" smtClean="0">
                <a:latin typeface="CongressSans" panose="020B0400020200020204" pitchFamily="34" charset="0"/>
                <a:cs typeface="Arial" panose="020B0604020202020204" pitchFamily="34" charset="0"/>
              </a:rPr>
              <a:t>New performance measures and first teaching of KS5 Tech Levels (L3)</a:t>
            </a:r>
          </a:p>
        </p:txBody>
      </p:sp>
      <p:sp>
        <p:nvSpPr>
          <p:cNvPr id="20" name="Rectangle 19"/>
          <p:cNvSpPr/>
          <p:nvPr/>
        </p:nvSpPr>
        <p:spPr>
          <a:xfrm>
            <a:off x="2108711" y="6077057"/>
            <a:ext cx="2497670" cy="523220"/>
          </a:xfrm>
          <a:prstGeom prst="rect">
            <a:avLst/>
          </a:prstGeom>
        </p:spPr>
        <p:txBody>
          <a:bodyPr wrap="square">
            <a:spAutoFit/>
          </a:bodyPr>
          <a:lstStyle/>
          <a:p>
            <a:pPr defTabSz="457200">
              <a:buClr>
                <a:srgbClr val="E30613"/>
              </a:buClr>
            </a:pPr>
            <a:r>
              <a:rPr lang="en-GB" sz="1400" dirty="0" smtClean="0">
                <a:latin typeface="CongressSans" panose="020B0400020200020204" pitchFamily="34" charset="0"/>
                <a:cs typeface="Arial" panose="020B0604020202020204" pitchFamily="34" charset="0"/>
              </a:rPr>
              <a:t>First teaching of KS5 Technical Certificates (L2)</a:t>
            </a:r>
            <a:endParaRPr lang="en-GB" sz="1400" dirty="0">
              <a:latin typeface="CongressSans" panose="020B0400020200020204" pitchFamily="34" charset="0"/>
              <a:cs typeface="Arial" panose="020B0604020202020204" pitchFamily="34" charset="0"/>
            </a:endParaRPr>
          </a:p>
        </p:txBody>
      </p:sp>
      <p:sp>
        <p:nvSpPr>
          <p:cNvPr id="21" name="TextBox 20"/>
          <p:cNvSpPr txBox="1"/>
          <p:nvPr/>
        </p:nvSpPr>
        <p:spPr>
          <a:xfrm>
            <a:off x="247129" y="1335781"/>
            <a:ext cx="8395194" cy="2031325"/>
          </a:xfrm>
          <a:prstGeom prst="rect">
            <a:avLst/>
          </a:prstGeom>
          <a:noFill/>
        </p:spPr>
        <p:txBody>
          <a:bodyPr wrap="square" rtlCol="0">
            <a:spAutoFit/>
          </a:bodyPr>
          <a:lstStyle/>
          <a:p>
            <a:pPr defTabSz="457200">
              <a:buClr>
                <a:srgbClr val="E30613"/>
              </a:buClr>
            </a:pPr>
            <a:r>
              <a:rPr lang="en-US" sz="1400" b="1" dirty="0">
                <a:latin typeface="CongressSans" panose="020B0400020200020204" pitchFamily="34" charset="0"/>
                <a:cs typeface="Arial" panose="020B0604020202020204" pitchFamily="34" charset="0"/>
              </a:rPr>
              <a:t>The 14-19 landscape is dramatically changing to support learners’ work readiness:</a:t>
            </a:r>
          </a:p>
          <a:p>
            <a:pPr defTabSz="457200">
              <a:buClr>
                <a:srgbClr val="E30613"/>
              </a:buClr>
            </a:pPr>
            <a:endParaRPr lang="en-GB" sz="1400" b="1" dirty="0" smtClean="0">
              <a:solidFill>
                <a:schemeClr val="bg1"/>
              </a:solidFill>
              <a:latin typeface="CongressSans" panose="020B0400020200020204" pitchFamily="34" charset="0"/>
              <a:cs typeface="Arial" panose="020B0604020202020204" pitchFamily="34" charset="0"/>
            </a:endParaRPr>
          </a:p>
          <a:p>
            <a:pPr defTabSz="457200">
              <a:buClr>
                <a:srgbClr val="E30613"/>
              </a:buClr>
            </a:pPr>
            <a:r>
              <a:rPr lang="en-GB" sz="1400" b="1" dirty="0" smtClean="0">
                <a:solidFill>
                  <a:srgbClr val="FF0000"/>
                </a:solidFill>
                <a:latin typeface="Arial Black" panose="020B0A04020102020204" pitchFamily="34" charset="0"/>
                <a:cs typeface="Arial" panose="020B0604020202020204" pitchFamily="34" charset="0"/>
              </a:rPr>
              <a:t>WHAT’S </a:t>
            </a:r>
            <a:r>
              <a:rPr lang="en-GB" sz="1400" b="1" dirty="0">
                <a:solidFill>
                  <a:srgbClr val="FF0000"/>
                </a:solidFill>
                <a:latin typeface="Arial Black" panose="020B0A04020102020204" pitchFamily="34" charset="0"/>
                <a:cs typeface="Arial" panose="020B0604020202020204" pitchFamily="34" charset="0"/>
              </a:rPr>
              <a:t>DRIVING THE </a:t>
            </a:r>
            <a:r>
              <a:rPr lang="en-GB" sz="1400" b="1" dirty="0" smtClean="0">
                <a:solidFill>
                  <a:srgbClr val="FF0000"/>
                </a:solidFill>
                <a:latin typeface="Arial Black" panose="020B0A04020102020204" pitchFamily="34" charset="0"/>
                <a:cs typeface="Arial" panose="020B0604020202020204" pitchFamily="34" charset="0"/>
              </a:rPr>
              <a:t>CHANGES?</a:t>
            </a:r>
          </a:p>
          <a:p>
            <a:pPr marL="228600" indent="-228600" defTabSz="457200">
              <a:lnSpc>
                <a:spcPct val="150000"/>
              </a:lnSpc>
              <a:buClr>
                <a:srgbClr val="E30613"/>
              </a:buClr>
              <a:buFont typeface="+mj-lt"/>
              <a:buAutoNum type="arabicPeriod"/>
            </a:pPr>
            <a:r>
              <a:rPr lang="en-GB" sz="1400" b="1" dirty="0" smtClean="0">
                <a:latin typeface="CongressSans" panose="020B0400020200020204" pitchFamily="34" charset="0"/>
                <a:cs typeface="Arial" panose="020B0604020202020204" pitchFamily="34" charset="0"/>
              </a:rPr>
              <a:t>The gap between education and employment</a:t>
            </a:r>
          </a:p>
          <a:p>
            <a:pPr marL="228600" indent="-228600" defTabSz="457200">
              <a:lnSpc>
                <a:spcPct val="150000"/>
              </a:lnSpc>
              <a:buClr>
                <a:srgbClr val="E30613"/>
              </a:buClr>
              <a:buFont typeface="+mj-lt"/>
              <a:buAutoNum type="arabicPeriod"/>
            </a:pPr>
            <a:r>
              <a:rPr lang="en-GB" sz="1400" b="1" dirty="0" smtClean="0">
                <a:latin typeface="CongressSans" panose="020B0400020200020204" pitchFamily="34" charset="0"/>
                <a:cs typeface="Arial" panose="020B0604020202020204" pitchFamily="34" charset="0"/>
              </a:rPr>
              <a:t>2011 Wolf report</a:t>
            </a:r>
          </a:p>
          <a:p>
            <a:pPr marL="228600" indent="-228600" defTabSz="457200">
              <a:lnSpc>
                <a:spcPct val="150000"/>
              </a:lnSpc>
              <a:buClr>
                <a:srgbClr val="E30613"/>
              </a:buClr>
              <a:buFont typeface="+mj-lt"/>
              <a:buAutoNum type="arabicPeriod"/>
            </a:pPr>
            <a:r>
              <a:rPr lang="en-GB" sz="1400" b="1" dirty="0" smtClean="0">
                <a:latin typeface="CongressSans" panose="020B0400020200020204" pitchFamily="34" charset="0"/>
                <a:cs typeface="Arial" panose="020B0604020202020204" pitchFamily="34" charset="0"/>
              </a:rPr>
              <a:t>Raising of the participation age</a:t>
            </a:r>
          </a:p>
          <a:p>
            <a:pPr marL="228600" indent="-228600" defTabSz="457200">
              <a:lnSpc>
                <a:spcPct val="150000"/>
              </a:lnSpc>
              <a:buClr>
                <a:srgbClr val="E30613"/>
              </a:buClr>
              <a:buFont typeface="+mj-lt"/>
              <a:buAutoNum type="arabicPeriod"/>
            </a:pPr>
            <a:r>
              <a:rPr lang="en-GB" sz="1400" b="1" dirty="0" smtClean="0">
                <a:latin typeface="CongressSans" panose="020B0400020200020204" pitchFamily="34" charset="0"/>
                <a:cs typeface="Arial" panose="020B0604020202020204" pitchFamily="34" charset="0"/>
              </a:rPr>
              <a:t>Greater technology use</a:t>
            </a:r>
          </a:p>
        </p:txBody>
      </p:sp>
      <p:pic>
        <p:nvPicPr>
          <p:cNvPr id="33" name="Picture 32">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cxnSp>
        <p:nvCxnSpPr>
          <p:cNvPr id="3" name="Straight Connector 2"/>
          <p:cNvCxnSpPr/>
          <p:nvPr/>
        </p:nvCxnSpPr>
        <p:spPr bwMode="auto">
          <a:xfrm flipH="1">
            <a:off x="1437247" y="1721468"/>
            <a:ext cx="4522277" cy="5064759"/>
          </a:xfrm>
          <a:prstGeom prst="line">
            <a:avLst/>
          </a:prstGeom>
          <a:noFill/>
          <a:ln w="952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4008966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526566" y="245801"/>
            <a:ext cx="4934612" cy="590349"/>
          </a:xfrm>
        </p:spPr>
        <p:txBody>
          <a:bodyPr/>
          <a:lstStyle/>
          <a:p>
            <a:r>
              <a:rPr lang="en-GB" sz="2000" dirty="0" smtClean="0"/>
              <a:t>SAMPLE SYNOPTIC ASSESSMENT </a:t>
            </a:r>
            <a:br>
              <a:rPr lang="en-GB" sz="2000" dirty="0" smtClean="0"/>
            </a:br>
            <a:r>
              <a:rPr lang="en-GB" sz="2000" dirty="0" smtClean="0"/>
              <a:t>BEAUTY THERAPY</a:t>
            </a:r>
            <a:endParaRPr lang="en-GB" sz="2000" dirty="0"/>
          </a:p>
        </p:txBody>
      </p:sp>
      <p:sp>
        <p:nvSpPr>
          <p:cNvPr id="12" name="Rectangle 2"/>
          <p:cNvSpPr txBox="1">
            <a:spLocks noChangeArrowheads="1"/>
          </p:cNvSpPr>
          <p:nvPr/>
        </p:nvSpPr>
        <p:spPr>
          <a:xfrm>
            <a:off x="332265" y="1178432"/>
            <a:ext cx="8488207" cy="5459276"/>
          </a:xfrm>
          <a:prstGeom prst="rect">
            <a:avLst/>
          </a:prstGeom>
        </p:spPr>
        <p:txBody>
          <a:bodyPr/>
          <a:lstStyle>
            <a:lvl1pPr marL="342900" indent="-342900" algn="l" rtl="0" eaLnBrk="0" fontAlgn="base" hangingPunct="0">
              <a:spcBef>
                <a:spcPct val="20000"/>
              </a:spcBef>
              <a:spcAft>
                <a:spcPct val="20000"/>
              </a:spcAft>
              <a:defRPr sz="1700">
                <a:solidFill>
                  <a:srgbClr val="14A9DE"/>
                </a:solidFill>
                <a:latin typeface="+mn-lt"/>
                <a:ea typeface="+mn-ea"/>
                <a:cs typeface="+mn-cs"/>
              </a:defRPr>
            </a:lvl1pPr>
            <a:lvl2pPr marL="1588" indent="455613" algn="l" rtl="0" eaLnBrk="0" fontAlgn="base" hangingPunct="0">
              <a:spcBef>
                <a:spcPct val="20000"/>
              </a:spcBef>
              <a:spcAft>
                <a:spcPct val="0"/>
              </a:spcAft>
              <a:buClr>
                <a:srgbClr val="FF0000"/>
              </a:buClr>
              <a:defRPr sz="1700">
                <a:solidFill>
                  <a:srgbClr val="14A9DE"/>
                </a:solidFill>
                <a:latin typeface="Arial" charset="0"/>
                <a:cs typeface="+mn-cs"/>
              </a:defRPr>
            </a:lvl2pPr>
            <a:lvl3pPr marL="198438" indent="-195263" algn="l" rtl="0" eaLnBrk="0" fontAlgn="base" hangingPunct="0">
              <a:spcBef>
                <a:spcPct val="20000"/>
              </a:spcBef>
              <a:spcAft>
                <a:spcPct val="0"/>
              </a:spcAft>
              <a:buClr>
                <a:srgbClr val="FF0000"/>
              </a:buClr>
              <a:buChar char="•"/>
              <a:defRPr sz="1700">
                <a:solidFill>
                  <a:srgbClr val="726964"/>
                </a:solidFill>
                <a:latin typeface="Arial" charset="0"/>
                <a:cs typeface="+mn-cs"/>
              </a:defRPr>
            </a:lvl3pPr>
            <a:lvl4pPr marL="363538" indent="-163513" algn="l" rtl="0" eaLnBrk="0" fontAlgn="base" hangingPunct="0">
              <a:spcBef>
                <a:spcPct val="20000"/>
              </a:spcBef>
              <a:spcAft>
                <a:spcPct val="0"/>
              </a:spcAft>
              <a:buClr>
                <a:srgbClr val="FF0000"/>
              </a:buClr>
              <a:buChar char="•"/>
              <a:defRPr sz="1700">
                <a:solidFill>
                  <a:srgbClr val="726964"/>
                </a:solidFill>
                <a:latin typeface="Arial" charset="0"/>
                <a:cs typeface="+mn-cs"/>
              </a:defRPr>
            </a:lvl4pPr>
            <a:lvl5pPr marL="550863" indent="-185738" algn="l" rtl="0" eaLnBrk="0" fontAlgn="base" hangingPunct="0">
              <a:spcBef>
                <a:spcPct val="20000"/>
              </a:spcBef>
              <a:spcAft>
                <a:spcPct val="0"/>
              </a:spcAft>
              <a:buClr>
                <a:srgbClr val="FF0000"/>
              </a:buClr>
              <a:buChar char="•"/>
              <a:defRPr sz="1700">
                <a:solidFill>
                  <a:srgbClr val="726964"/>
                </a:solidFill>
                <a:latin typeface="Arial" charset="0"/>
                <a:cs typeface="+mn-cs"/>
              </a:defRPr>
            </a:lvl5pPr>
            <a:lvl6pPr marL="1008063" indent="-185738" algn="l" rtl="0" fontAlgn="base">
              <a:spcBef>
                <a:spcPct val="20000"/>
              </a:spcBef>
              <a:spcAft>
                <a:spcPct val="0"/>
              </a:spcAft>
              <a:buClr>
                <a:srgbClr val="FF0000"/>
              </a:buClr>
              <a:buChar char="•"/>
              <a:defRPr sz="1700">
                <a:solidFill>
                  <a:srgbClr val="726964"/>
                </a:solidFill>
                <a:latin typeface="Arial" charset="0"/>
                <a:cs typeface="+mn-cs"/>
              </a:defRPr>
            </a:lvl6pPr>
            <a:lvl7pPr marL="1465263" indent="-185738" algn="l" rtl="0" fontAlgn="base">
              <a:spcBef>
                <a:spcPct val="20000"/>
              </a:spcBef>
              <a:spcAft>
                <a:spcPct val="0"/>
              </a:spcAft>
              <a:buClr>
                <a:srgbClr val="FF0000"/>
              </a:buClr>
              <a:buChar char="•"/>
              <a:defRPr sz="1700">
                <a:solidFill>
                  <a:srgbClr val="726964"/>
                </a:solidFill>
                <a:latin typeface="Arial" charset="0"/>
                <a:cs typeface="+mn-cs"/>
              </a:defRPr>
            </a:lvl7pPr>
            <a:lvl8pPr marL="1922463" indent="-185738" algn="l" rtl="0" fontAlgn="base">
              <a:spcBef>
                <a:spcPct val="20000"/>
              </a:spcBef>
              <a:spcAft>
                <a:spcPct val="0"/>
              </a:spcAft>
              <a:buClr>
                <a:srgbClr val="FF0000"/>
              </a:buClr>
              <a:buChar char="•"/>
              <a:defRPr sz="1700">
                <a:solidFill>
                  <a:srgbClr val="726964"/>
                </a:solidFill>
                <a:latin typeface="Arial" charset="0"/>
                <a:cs typeface="+mn-cs"/>
              </a:defRPr>
            </a:lvl8pPr>
            <a:lvl9pPr marL="2379663" indent="-185738" algn="l" rtl="0" fontAlgn="base">
              <a:spcBef>
                <a:spcPct val="20000"/>
              </a:spcBef>
              <a:spcAft>
                <a:spcPct val="0"/>
              </a:spcAft>
              <a:buClr>
                <a:srgbClr val="FF0000"/>
              </a:buClr>
              <a:buChar char="•"/>
              <a:defRPr sz="1700">
                <a:solidFill>
                  <a:srgbClr val="726964"/>
                </a:solidFill>
                <a:latin typeface="Arial" charset="0"/>
                <a:cs typeface="+mn-cs"/>
              </a:defRPr>
            </a:lvl9pPr>
          </a:lstStyle>
          <a:p>
            <a:pPr marL="0" indent="0"/>
            <a:endParaRPr lang="en-GB" sz="1400" b="1" kern="1200" dirty="0" smtClean="0">
              <a:solidFill>
                <a:schemeClr val="tx1"/>
              </a:solidFill>
              <a:latin typeface="Arial" panose="020B0604020202020204" pitchFamily="34" charset="0"/>
              <a:cs typeface="Arial" panose="020B0604020202020204" pitchFamily="34" charset="0"/>
            </a:endParaRPr>
          </a:p>
          <a:p>
            <a:pPr lvl="2" indent="0" defTabSz="914400" eaLnBrk="1" hangingPunct="1">
              <a:buFontTx/>
              <a:buNone/>
              <a:defRPr/>
            </a:pPr>
            <a:endParaRPr lang="en-GB" b="1" dirty="0" smtClean="0">
              <a:solidFill>
                <a:schemeClr val="tx1"/>
              </a:solidFill>
            </a:endParaRPr>
          </a:p>
          <a:p>
            <a:pPr marL="196850" lvl="2" indent="0" defTabSz="914400" eaLnBrk="1" hangingPunct="1">
              <a:buNone/>
              <a:defRPr/>
            </a:pPr>
            <a:r>
              <a:rPr lang="en-GB" dirty="0" smtClean="0">
                <a:solidFill>
                  <a:schemeClr val="tx1"/>
                </a:solidFill>
              </a:rPr>
              <a:t> </a:t>
            </a:r>
          </a:p>
          <a:p>
            <a:pPr lvl="2" indent="0" defTabSz="914400" eaLnBrk="1" hangingPunct="1">
              <a:buFontTx/>
              <a:buNone/>
              <a:defRPr/>
            </a:pPr>
            <a:endParaRPr lang="en-GB" dirty="0" smtClean="0">
              <a:solidFill>
                <a:schemeClr val="tx1"/>
              </a:solidFill>
            </a:endParaRPr>
          </a:p>
          <a:p>
            <a:pPr lvl="2" indent="0" defTabSz="914400" eaLnBrk="1" hangingPunct="1">
              <a:buFontTx/>
              <a:buNone/>
              <a:defRPr/>
            </a:pPr>
            <a:endParaRPr lang="en-GB" dirty="0">
              <a:solidFill>
                <a:schemeClr val="tx1"/>
              </a:solidFill>
            </a:endParaRPr>
          </a:p>
        </p:txBody>
      </p:sp>
      <p:sp>
        <p:nvSpPr>
          <p:cNvPr id="4" name="Rectangle 3"/>
          <p:cNvSpPr/>
          <p:nvPr/>
        </p:nvSpPr>
        <p:spPr>
          <a:xfrm>
            <a:off x="179512" y="1659284"/>
            <a:ext cx="7992888" cy="3416320"/>
          </a:xfrm>
          <a:prstGeom prst="rect">
            <a:avLst/>
          </a:prstGeom>
        </p:spPr>
        <p:txBody>
          <a:bodyPr wrap="square">
            <a:spAutoFit/>
          </a:bodyPr>
          <a:lstStyle/>
          <a:p>
            <a:pPr>
              <a:spcBef>
                <a:spcPts val="200"/>
              </a:spcBef>
              <a:spcAft>
                <a:spcPts val="200"/>
              </a:spcAft>
            </a:pPr>
            <a:r>
              <a:rPr lang="en-GB" sz="1400" dirty="0">
                <a:latin typeface="Arial" panose="020B0604020202020204" pitchFamily="34" charset="0"/>
                <a:ea typeface="Times New Roman" panose="02020603050405020304" pitchFamily="18" charset="0"/>
                <a:cs typeface="Arial" panose="020B0604020202020204" pitchFamily="34" charset="0"/>
              </a:rPr>
              <a:t>You are on work placement in a well known beauty salon and spa.  The salon and spa are hosting a ‘pamper event’ for a group of clients who are preparing for a special occasion. The clients have all booked in for a range of treatments to include: Body massage, Facial electrical, Body electrical and a dry spa treatment incorporating a wrap. </a:t>
            </a:r>
          </a:p>
          <a:p>
            <a:pPr>
              <a:spcBef>
                <a:spcPts val="200"/>
              </a:spcBef>
              <a:spcAft>
                <a:spcPts val="200"/>
              </a:spcAft>
            </a:pPr>
            <a:r>
              <a:rPr lang="en-GB" sz="1400" dirty="0">
                <a:latin typeface="Arial" panose="020B0604020202020204" pitchFamily="34" charset="0"/>
                <a:ea typeface="Times New Roman" panose="02020603050405020304" pitchFamily="18" charset="0"/>
                <a:cs typeface="Arial" panose="020B0604020202020204" pitchFamily="34" charset="0"/>
              </a:rPr>
              <a:t>  </a:t>
            </a:r>
          </a:p>
          <a:p>
            <a:pPr>
              <a:spcBef>
                <a:spcPts val="200"/>
              </a:spcBef>
              <a:spcAft>
                <a:spcPts val="200"/>
              </a:spcAft>
            </a:pPr>
            <a:r>
              <a:rPr lang="en-GB" sz="1400" dirty="0">
                <a:latin typeface="Arial" panose="020B0604020202020204" pitchFamily="34" charset="0"/>
                <a:ea typeface="Times New Roman" panose="02020603050405020304" pitchFamily="18" charset="0"/>
                <a:cs typeface="Arial" panose="020B0604020202020204" pitchFamily="34" charset="0"/>
              </a:rPr>
              <a:t>As a beauty therapist you will be asked to plan a range of effective treatments for your allocated client which will improve their skin and body condition.  You will be given up to </a:t>
            </a:r>
            <a:r>
              <a:rPr lang="en-GB" sz="1400" b="1" dirty="0">
                <a:latin typeface="Arial" panose="020B0604020202020204" pitchFamily="34" charset="0"/>
                <a:ea typeface="Times New Roman" panose="02020603050405020304" pitchFamily="18" charset="0"/>
                <a:cs typeface="Arial" panose="020B0604020202020204" pitchFamily="34" charset="0"/>
              </a:rPr>
              <a:t>5 hours</a:t>
            </a:r>
            <a:r>
              <a:rPr lang="en-GB" sz="1400" dirty="0">
                <a:latin typeface="Arial" panose="020B0604020202020204" pitchFamily="34" charset="0"/>
                <a:ea typeface="Times New Roman" panose="02020603050405020304" pitchFamily="18" charset="0"/>
                <a:cs typeface="Arial" panose="020B0604020202020204" pitchFamily="34" charset="0"/>
              </a:rPr>
              <a:t> to perform the range of treatments.  </a:t>
            </a:r>
          </a:p>
          <a:p>
            <a:pPr>
              <a:spcBef>
                <a:spcPts val="200"/>
              </a:spcBef>
              <a:spcAft>
                <a:spcPts val="200"/>
              </a:spcAft>
            </a:pPr>
            <a:r>
              <a:rPr lang="en-GB" sz="1400" dirty="0">
                <a:latin typeface="Arial" panose="020B0604020202020204" pitchFamily="34" charset="0"/>
                <a:ea typeface="Times New Roman" panose="02020603050405020304" pitchFamily="18" charset="0"/>
                <a:cs typeface="Arial" panose="020B0604020202020204" pitchFamily="34" charset="0"/>
              </a:rPr>
              <a:t> </a:t>
            </a:r>
          </a:p>
          <a:p>
            <a:pPr>
              <a:spcBef>
                <a:spcPts val="200"/>
              </a:spcBef>
              <a:spcAft>
                <a:spcPts val="200"/>
              </a:spcAft>
            </a:pPr>
            <a:r>
              <a:rPr lang="en-GB" sz="1400" dirty="0">
                <a:latin typeface="Arial" panose="020B0604020202020204" pitchFamily="34" charset="0"/>
                <a:ea typeface="Times New Roman" panose="02020603050405020304" pitchFamily="18" charset="0"/>
                <a:cs typeface="Arial" panose="020B0604020202020204" pitchFamily="34" charset="0"/>
              </a:rPr>
              <a:t>You will perform a body and skin analysis as part of your assessment, selecting products and equipment to suit your client.</a:t>
            </a:r>
          </a:p>
          <a:p>
            <a:pPr>
              <a:spcBef>
                <a:spcPts val="200"/>
              </a:spcBef>
              <a:spcAft>
                <a:spcPts val="200"/>
              </a:spcAft>
            </a:pPr>
            <a:r>
              <a:rPr lang="en-GB" sz="1400" dirty="0">
                <a:latin typeface="Arial" panose="020B0604020202020204" pitchFamily="34" charset="0"/>
                <a:ea typeface="Times New Roman" panose="02020603050405020304" pitchFamily="18" charset="0"/>
                <a:cs typeface="Arial" panose="020B0604020202020204" pitchFamily="34" charset="0"/>
              </a:rPr>
              <a:t> </a:t>
            </a:r>
          </a:p>
          <a:p>
            <a:pPr>
              <a:spcBef>
                <a:spcPts val="200"/>
              </a:spcBef>
              <a:spcAft>
                <a:spcPts val="200"/>
              </a:spcAft>
            </a:pPr>
            <a:r>
              <a:rPr lang="en-GB" sz="1400" dirty="0">
                <a:latin typeface="Arial" panose="020B0604020202020204" pitchFamily="34" charset="0"/>
                <a:ea typeface="Times New Roman" panose="02020603050405020304" pitchFamily="18" charset="0"/>
                <a:cs typeface="Arial" panose="020B0604020202020204" pitchFamily="34" charset="0"/>
              </a:rPr>
              <a:t>You should actively promote and identify sales opportunities, reflect on your treatments and services and evaluate the outcomes.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05955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526566" y="245801"/>
            <a:ext cx="4934612" cy="590349"/>
          </a:xfrm>
        </p:spPr>
        <p:txBody>
          <a:bodyPr/>
          <a:lstStyle/>
          <a:p>
            <a:r>
              <a:rPr lang="en-GB" sz="2000" dirty="0" smtClean="0"/>
              <a:t>SAMPLE SYNOPTIC ASSESSMENT </a:t>
            </a:r>
            <a:br>
              <a:rPr lang="en-GB" sz="2000" dirty="0" smtClean="0"/>
            </a:br>
            <a:r>
              <a:rPr lang="en-GB" sz="2000" dirty="0" smtClean="0"/>
              <a:t>BEAUTY THERAPY</a:t>
            </a:r>
            <a:endParaRPr lang="en-GB" sz="2000" dirty="0"/>
          </a:p>
        </p:txBody>
      </p:sp>
      <p:sp>
        <p:nvSpPr>
          <p:cNvPr id="12" name="Rectangle 2"/>
          <p:cNvSpPr txBox="1">
            <a:spLocks noChangeArrowheads="1"/>
          </p:cNvSpPr>
          <p:nvPr/>
        </p:nvSpPr>
        <p:spPr>
          <a:xfrm>
            <a:off x="332265" y="1178432"/>
            <a:ext cx="8488207" cy="5459276"/>
          </a:xfrm>
          <a:prstGeom prst="rect">
            <a:avLst/>
          </a:prstGeom>
        </p:spPr>
        <p:txBody>
          <a:bodyPr/>
          <a:lstStyle>
            <a:lvl1pPr marL="342900" indent="-342900" algn="l" rtl="0" eaLnBrk="0" fontAlgn="base" hangingPunct="0">
              <a:spcBef>
                <a:spcPct val="20000"/>
              </a:spcBef>
              <a:spcAft>
                <a:spcPct val="20000"/>
              </a:spcAft>
              <a:defRPr sz="1700">
                <a:solidFill>
                  <a:srgbClr val="14A9DE"/>
                </a:solidFill>
                <a:latin typeface="+mn-lt"/>
                <a:ea typeface="+mn-ea"/>
                <a:cs typeface="+mn-cs"/>
              </a:defRPr>
            </a:lvl1pPr>
            <a:lvl2pPr marL="1588" indent="455613" algn="l" rtl="0" eaLnBrk="0" fontAlgn="base" hangingPunct="0">
              <a:spcBef>
                <a:spcPct val="20000"/>
              </a:spcBef>
              <a:spcAft>
                <a:spcPct val="0"/>
              </a:spcAft>
              <a:buClr>
                <a:srgbClr val="FF0000"/>
              </a:buClr>
              <a:defRPr sz="1700">
                <a:solidFill>
                  <a:srgbClr val="14A9DE"/>
                </a:solidFill>
                <a:latin typeface="Arial" charset="0"/>
                <a:cs typeface="+mn-cs"/>
              </a:defRPr>
            </a:lvl2pPr>
            <a:lvl3pPr marL="198438" indent="-195263" algn="l" rtl="0" eaLnBrk="0" fontAlgn="base" hangingPunct="0">
              <a:spcBef>
                <a:spcPct val="20000"/>
              </a:spcBef>
              <a:spcAft>
                <a:spcPct val="0"/>
              </a:spcAft>
              <a:buClr>
                <a:srgbClr val="FF0000"/>
              </a:buClr>
              <a:buChar char="•"/>
              <a:defRPr sz="1700">
                <a:solidFill>
                  <a:srgbClr val="726964"/>
                </a:solidFill>
                <a:latin typeface="Arial" charset="0"/>
                <a:cs typeface="+mn-cs"/>
              </a:defRPr>
            </a:lvl3pPr>
            <a:lvl4pPr marL="363538" indent="-163513" algn="l" rtl="0" eaLnBrk="0" fontAlgn="base" hangingPunct="0">
              <a:spcBef>
                <a:spcPct val="20000"/>
              </a:spcBef>
              <a:spcAft>
                <a:spcPct val="0"/>
              </a:spcAft>
              <a:buClr>
                <a:srgbClr val="FF0000"/>
              </a:buClr>
              <a:buChar char="•"/>
              <a:defRPr sz="1700">
                <a:solidFill>
                  <a:srgbClr val="726964"/>
                </a:solidFill>
                <a:latin typeface="Arial" charset="0"/>
                <a:cs typeface="+mn-cs"/>
              </a:defRPr>
            </a:lvl4pPr>
            <a:lvl5pPr marL="550863" indent="-185738" algn="l" rtl="0" eaLnBrk="0" fontAlgn="base" hangingPunct="0">
              <a:spcBef>
                <a:spcPct val="20000"/>
              </a:spcBef>
              <a:spcAft>
                <a:spcPct val="0"/>
              </a:spcAft>
              <a:buClr>
                <a:srgbClr val="FF0000"/>
              </a:buClr>
              <a:buChar char="•"/>
              <a:defRPr sz="1700">
                <a:solidFill>
                  <a:srgbClr val="726964"/>
                </a:solidFill>
                <a:latin typeface="Arial" charset="0"/>
                <a:cs typeface="+mn-cs"/>
              </a:defRPr>
            </a:lvl5pPr>
            <a:lvl6pPr marL="1008063" indent="-185738" algn="l" rtl="0" fontAlgn="base">
              <a:spcBef>
                <a:spcPct val="20000"/>
              </a:spcBef>
              <a:spcAft>
                <a:spcPct val="0"/>
              </a:spcAft>
              <a:buClr>
                <a:srgbClr val="FF0000"/>
              </a:buClr>
              <a:buChar char="•"/>
              <a:defRPr sz="1700">
                <a:solidFill>
                  <a:srgbClr val="726964"/>
                </a:solidFill>
                <a:latin typeface="Arial" charset="0"/>
                <a:cs typeface="+mn-cs"/>
              </a:defRPr>
            </a:lvl6pPr>
            <a:lvl7pPr marL="1465263" indent="-185738" algn="l" rtl="0" fontAlgn="base">
              <a:spcBef>
                <a:spcPct val="20000"/>
              </a:spcBef>
              <a:spcAft>
                <a:spcPct val="0"/>
              </a:spcAft>
              <a:buClr>
                <a:srgbClr val="FF0000"/>
              </a:buClr>
              <a:buChar char="•"/>
              <a:defRPr sz="1700">
                <a:solidFill>
                  <a:srgbClr val="726964"/>
                </a:solidFill>
                <a:latin typeface="Arial" charset="0"/>
                <a:cs typeface="+mn-cs"/>
              </a:defRPr>
            </a:lvl7pPr>
            <a:lvl8pPr marL="1922463" indent="-185738" algn="l" rtl="0" fontAlgn="base">
              <a:spcBef>
                <a:spcPct val="20000"/>
              </a:spcBef>
              <a:spcAft>
                <a:spcPct val="0"/>
              </a:spcAft>
              <a:buClr>
                <a:srgbClr val="FF0000"/>
              </a:buClr>
              <a:buChar char="•"/>
              <a:defRPr sz="1700">
                <a:solidFill>
                  <a:srgbClr val="726964"/>
                </a:solidFill>
                <a:latin typeface="Arial" charset="0"/>
                <a:cs typeface="+mn-cs"/>
              </a:defRPr>
            </a:lvl8pPr>
            <a:lvl9pPr marL="2379663" indent="-185738" algn="l" rtl="0" fontAlgn="base">
              <a:spcBef>
                <a:spcPct val="20000"/>
              </a:spcBef>
              <a:spcAft>
                <a:spcPct val="0"/>
              </a:spcAft>
              <a:buClr>
                <a:srgbClr val="FF0000"/>
              </a:buClr>
              <a:buChar char="•"/>
              <a:defRPr sz="1700">
                <a:solidFill>
                  <a:srgbClr val="726964"/>
                </a:solidFill>
                <a:latin typeface="Arial" charset="0"/>
                <a:cs typeface="+mn-cs"/>
              </a:defRPr>
            </a:lvl9pPr>
          </a:lstStyle>
          <a:p>
            <a:pPr>
              <a:spcBef>
                <a:spcPts val="200"/>
              </a:spcBef>
              <a:spcAft>
                <a:spcPts val="200"/>
              </a:spcAft>
            </a:pPr>
            <a:r>
              <a:rPr lang="en-GB" sz="1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Meet</a:t>
            </a: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 greet and consult with the client to discuss their treatment objectives, perform a body and skin analysis to agree a treatment plan for their pampering event</a:t>
            </a:r>
            <a:r>
              <a:rPr lang="en-GB" sz="1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t>
            </a: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pPr>
              <a:spcBef>
                <a:spcPts val="200"/>
              </a:spcBef>
              <a:spcAft>
                <a:spcPts val="200"/>
              </a:spcAft>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Your treatments should be applied in the most suitable sequence and must include:</a:t>
            </a:r>
          </a:p>
          <a:p>
            <a:pPr lvl="0">
              <a:spcBef>
                <a:spcPts val="200"/>
              </a:spcBef>
              <a:spcAft>
                <a:spcPts val="200"/>
              </a:spcAft>
              <a:buFont typeface="Symbol" panose="05050102010706020507" pitchFamily="18" charset="2"/>
              <a:buChar char=""/>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Body massage:</a:t>
            </a:r>
          </a:p>
          <a:p>
            <a:pPr lvl="0">
              <a:spcBef>
                <a:spcPts val="200"/>
              </a:spcBef>
              <a:spcAft>
                <a:spcPts val="200"/>
              </a:spcAft>
              <a:buFont typeface="Courier New" panose="02070309020205020404" pitchFamily="49" charset="0"/>
              <a:buChar char="o"/>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Full body massage including appropriate techniques and treatment application to meet client objectives</a:t>
            </a:r>
          </a:p>
          <a:p>
            <a:pPr>
              <a:spcBef>
                <a:spcPts val="200"/>
              </a:spcBef>
              <a:spcAft>
                <a:spcPts val="200"/>
              </a:spcAft>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pPr lvl="0">
              <a:spcBef>
                <a:spcPts val="200"/>
              </a:spcBef>
              <a:spcAft>
                <a:spcPts val="200"/>
              </a:spcAft>
              <a:buFont typeface="Symbol" panose="05050102010706020507" pitchFamily="18" charset="2"/>
              <a:buChar char=""/>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Facial electrical:</a:t>
            </a:r>
          </a:p>
          <a:p>
            <a:pPr lvl="0">
              <a:spcBef>
                <a:spcPts val="200"/>
              </a:spcBef>
              <a:spcAft>
                <a:spcPts val="200"/>
              </a:spcAft>
              <a:buFont typeface="Courier New" panose="02070309020205020404" pitchFamily="49" charset="0"/>
              <a:buChar char="o"/>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range of specific products to include exfoliation and mask as applicable</a:t>
            </a:r>
          </a:p>
          <a:p>
            <a:pPr lvl="0">
              <a:spcBef>
                <a:spcPts val="200"/>
              </a:spcBef>
              <a:spcAft>
                <a:spcPts val="200"/>
              </a:spcAft>
              <a:buFont typeface="Courier New" panose="02070309020205020404" pitchFamily="49" charset="0"/>
              <a:buChar char="o"/>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skin warming devices to suit treatment objectives</a:t>
            </a:r>
          </a:p>
          <a:p>
            <a:pPr marL="914400">
              <a:spcBef>
                <a:spcPts val="200"/>
              </a:spcBef>
              <a:spcAft>
                <a:spcPts val="200"/>
              </a:spcAft>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pPr lvl="0">
              <a:spcBef>
                <a:spcPts val="200"/>
              </a:spcBef>
              <a:spcAft>
                <a:spcPts val="200"/>
              </a:spcAft>
              <a:buFont typeface="Symbol" panose="05050102010706020507" pitchFamily="18" charset="2"/>
              <a:buChar char=""/>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Body electrical:</a:t>
            </a:r>
          </a:p>
          <a:p>
            <a:pPr lvl="0">
              <a:spcBef>
                <a:spcPts val="200"/>
              </a:spcBef>
              <a:spcAft>
                <a:spcPts val="200"/>
              </a:spcAft>
              <a:buFont typeface="Courier New" panose="02070309020205020404" pitchFamily="49" charset="0"/>
              <a:buChar char="o"/>
            </a:pPr>
            <a:r>
              <a:rPr lang="en-GB" sz="1400" b="1" dirty="0">
                <a:solidFill>
                  <a:schemeClr val="tx1"/>
                </a:solidFill>
                <a:latin typeface="Arial" panose="020B0604020202020204" pitchFamily="34" charset="0"/>
                <a:ea typeface="Times New Roman" panose="02020603050405020304" pitchFamily="18" charset="0"/>
                <a:cs typeface="Arial" panose="020B0604020202020204" pitchFamily="34" charset="0"/>
              </a:rPr>
              <a:t>minimum of two</a:t>
            </a: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 areas to be treated</a:t>
            </a:r>
          </a:p>
          <a:p>
            <a:pPr lvl="0">
              <a:spcBef>
                <a:spcPts val="200"/>
              </a:spcBef>
              <a:spcAft>
                <a:spcPts val="200"/>
              </a:spcAft>
              <a:buFont typeface="Courier New" panose="02070309020205020404" pitchFamily="49" charset="0"/>
              <a:buChar char="o"/>
            </a:pPr>
            <a:r>
              <a:rPr lang="en-GB" sz="1400" b="1" dirty="0">
                <a:solidFill>
                  <a:schemeClr val="tx1"/>
                </a:solidFill>
                <a:latin typeface="Arial" panose="020B0604020202020204" pitchFamily="34" charset="0"/>
                <a:ea typeface="Times New Roman" panose="02020603050405020304" pitchFamily="18" charset="0"/>
                <a:cs typeface="Arial" panose="020B0604020202020204" pitchFamily="34" charset="0"/>
              </a:rPr>
              <a:t>minimum of two</a:t>
            </a: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 pieces of equipment to be demonstrated </a:t>
            </a:r>
          </a:p>
          <a:p>
            <a:pPr lvl="0">
              <a:spcBef>
                <a:spcPts val="200"/>
              </a:spcBef>
              <a:spcAft>
                <a:spcPts val="200"/>
              </a:spcAft>
              <a:buFont typeface="Courier New" panose="02070309020205020404" pitchFamily="49" charset="0"/>
              <a:buChar char="o"/>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range of specific products </a:t>
            </a:r>
          </a:p>
          <a:p>
            <a:pPr lvl="0">
              <a:spcBef>
                <a:spcPts val="200"/>
              </a:spcBef>
              <a:spcAft>
                <a:spcPts val="200"/>
              </a:spcAft>
              <a:buFont typeface="Courier New" panose="02070309020205020404" pitchFamily="49" charset="0"/>
              <a:buChar char="o"/>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skin warming devices to suit treatment objectives</a:t>
            </a:r>
          </a:p>
          <a:p>
            <a:pPr marL="914400">
              <a:spcBef>
                <a:spcPts val="200"/>
              </a:spcBef>
              <a:spcAft>
                <a:spcPts val="200"/>
              </a:spcAft>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pPr lvl="0">
              <a:spcBef>
                <a:spcPts val="200"/>
              </a:spcBef>
              <a:spcAft>
                <a:spcPts val="200"/>
              </a:spcAft>
              <a:buFont typeface="Symbol" panose="05050102010706020507" pitchFamily="18" charset="2"/>
              <a:buChar char=""/>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Dry spa  wrap:</a:t>
            </a:r>
          </a:p>
          <a:p>
            <a:pPr lvl="0">
              <a:spcBef>
                <a:spcPts val="200"/>
              </a:spcBef>
              <a:spcAft>
                <a:spcPts val="200"/>
              </a:spcAft>
              <a:buFont typeface="Courier New" panose="02070309020205020404" pitchFamily="49" charset="0"/>
              <a:buChar char="o"/>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full treatment</a:t>
            </a:r>
          </a:p>
          <a:p>
            <a:pPr lvl="0">
              <a:spcBef>
                <a:spcPts val="200"/>
              </a:spcBef>
              <a:spcAft>
                <a:spcPts val="200"/>
              </a:spcAft>
              <a:buFont typeface="Courier New" panose="02070309020205020404" pitchFamily="49" charset="0"/>
              <a:buChar char="o"/>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range of specific products to include body mask and wrapping material</a:t>
            </a:r>
          </a:p>
          <a:p>
            <a:pPr lvl="0">
              <a:spcBef>
                <a:spcPts val="200"/>
              </a:spcBef>
              <a:spcAft>
                <a:spcPts val="200"/>
              </a:spcAft>
              <a:buFont typeface="Courier New" panose="02070309020205020404" pitchFamily="49" charset="0"/>
              <a:buChar char="o"/>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skin warming devices to suit treatment objectives</a:t>
            </a:r>
          </a:p>
          <a:p>
            <a:pPr>
              <a:spcBef>
                <a:spcPts val="200"/>
              </a:spcBef>
              <a:spcAft>
                <a:spcPts val="200"/>
              </a:spcAft>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3421819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7188" y="299215"/>
            <a:ext cx="5184076" cy="590349"/>
          </a:xfrm>
          <a:solidFill>
            <a:srgbClr val="E30613"/>
          </a:solidFill>
        </p:spPr>
        <p:txBody>
          <a:bodyPr/>
          <a:lstStyle/>
          <a:p>
            <a:r>
              <a:rPr lang="en-GB" sz="2000" dirty="0" smtClean="0"/>
              <a:t>REWORKING EVIDENCE WITHIN </a:t>
            </a:r>
            <a:br>
              <a:rPr lang="en-GB" sz="2000" dirty="0" smtClean="0"/>
            </a:br>
            <a:r>
              <a:rPr lang="en-GB" sz="2000" dirty="0" smtClean="0"/>
              <a:t>THE ASSESSMENT WINDOW</a:t>
            </a:r>
            <a:endParaRPr lang="en-GB" sz="2000" dirty="0"/>
          </a:p>
        </p:txBody>
      </p:sp>
      <p:sp>
        <p:nvSpPr>
          <p:cNvPr id="5" name="TextBox 4"/>
          <p:cNvSpPr txBox="1"/>
          <p:nvPr/>
        </p:nvSpPr>
        <p:spPr>
          <a:xfrm>
            <a:off x="357188" y="2128599"/>
            <a:ext cx="8059024" cy="1292662"/>
          </a:xfrm>
          <a:prstGeom prst="rect">
            <a:avLst/>
          </a:prstGeom>
          <a:solidFill>
            <a:schemeClr val="bg1"/>
          </a:solidFill>
        </p:spPr>
        <p:txBody>
          <a:bodyPr wrap="square" rtlCol="0">
            <a:spAutoFit/>
          </a:bodyPr>
          <a:lstStyle/>
          <a:p>
            <a:pPr fontAlgn="base">
              <a:spcBef>
                <a:spcPct val="0"/>
              </a:spcBef>
              <a:spcAft>
                <a:spcPct val="0"/>
              </a:spcAft>
            </a:pPr>
            <a:r>
              <a:rPr lang="en-GB" sz="2000" dirty="0" smtClean="0">
                <a:latin typeface="CongressSans" panose="020B0400020200020204" pitchFamily="34" charset="0"/>
              </a:rPr>
              <a:t>Candidates who have not yet submitted work for internal marking can rework evidence during the assessment window. This is based on their own judgement of the quality of their work</a:t>
            </a:r>
          </a:p>
          <a:p>
            <a:pPr fontAlgn="base">
              <a:spcBef>
                <a:spcPct val="0"/>
              </a:spcBef>
              <a:spcAft>
                <a:spcPct val="0"/>
              </a:spcAft>
            </a:pPr>
            <a:endParaRPr lang="en-GB" dirty="0">
              <a:latin typeface="CongressSans" panose="020B0400020200020204" pitchFamily="34" charset="0"/>
            </a:endParaRPr>
          </a:p>
        </p:txBody>
      </p:sp>
      <p:sp>
        <p:nvSpPr>
          <p:cNvPr id="7" name="TextBox 6"/>
          <p:cNvSpPr txBox="1"/>
          <p:nvPr/>
        </p:nvSpPr>
        <p:spPr>
          <a:xfrm>
            <a:off x="276072" y="1240938"/>
            <a:ext cx="8348662" cy="923330"/>
          </a:xfrm>
          <a:prstGeom prst="rect">
            <a:avLst/>
          </a:prstGeom>
          <a:solidFill>
            <a:schemeClr val="bg1"/>
          </a:solidFill>
        </p:spPr>
        <p:txBody>
          <a:bodyPr wrap="square" rtlCol="0">
            <a:spAutoFit/>
          </a:bodyPr>
          <a:lstStyle/>
          <a:p>
            <a:pPr fontAlgn="base">
              <a:spcBef>
                <a:spcPct val="0"/>
              </a:spcBef>
              <a:spcAft>
                <a:spcPct val="0"/>
              </a:spcAft>
            </a:pPr>
            <a:r>
              <a:rPr lang="en-GB" b="1" dirty="0">
                <a:solidFill>
                  <a:srgbClr val="E30613"/>
                </a:solidFill>
                <a:latin typeface="CongressSans" panose="020B0400020200020204" pitchFamily="34" charset="0"/>
              </a:rPr>
              <a:t>Under some circumstances learners may have the </a:t>
            </a:r>
            <a:r>
              <a:rPr lang="en-GB" b="1" dirty="0" smtClean="0">
                <a:solidFill>
                  <a:srgbClr val="E30613"/>
                </a:solidFill>
                <a:latin typeface="CongressSans" panose="020B0400020200020204" pitchFamily="34" charset="0"/>
              </a:rPr>
              <a:t>opportunity </a:t>
            </a:r>
            <a:r>
              <a:rPr lang="en-GB" b="1" dirty="0">
                <a:solidFill>
                  <a:srgbClr val="E30613"/>
                </a:solidFill>
                <a:latin typeface="CongressSans" panose="020B0400020200020204" pitchFamily="34" charset="0"/>
              </a:rPr>
              <a:t>for learners to rework </a:t>
            </a:r>
            <a:r>
              <a:rPr lang="en-GB" b="1" dirty="0" smtClean="0">
                <a:solidFill>
                  <a:srgbClr val="E30613"/>
                </a:solidFill>
                <a:latin typeface="CongressSans" panose="020B0400020200020204" pitchFamily="34" charset="0"/>
              </a:rPr>
              <a:t>practical assignment </a:t>
            </a:r>
            <a:r>
              <a:rPr lang="en-GB" b="1" u="sng" dirty="0">
                <a:solidFill>
                  <a:srgbClr val="E30613"/>
                </a:solidFill>
                <a:latin typeface="CongressSans" panose="020B0400020200020204" pitchFamily="34" charset="0"/>
              </a:rPr>
              <a:t>before</a:t>
            </a:r>
            <a:r>
              <a:rPr lang="en-GB" b="1" dirty="0">
                <a:solidFill>
                  <a:srgbClr val="E30613"/>
                </a:solidFill>
                <a:latin typeface="CongressSans" panose="020B0400020200020204" pitchFamily="34" charset="0"/>
              </a:rPr>
              <a:t> </a:t>
            </a:r>
            <a:r>
              <a:rPr lang="en-GB" b="1" dirty="0" smtClean="0">
                <a:solidFill>
                  <a:srgbClr val="E30613"/>
                </a:solidFill>
                <a:latin typeface="CongressSans" panose="020B0400020200020204" pitchFamily="34" charset="0"/>
              </a:rPr>
              <a:t>final submission</a:t>
            </a:r>
            <a:endParaRPr lang="en-GB" b="1" dirty="0">
              <a:solidFill>
                <a:srgbClr val="E30613"/>
              </a:solidFill>
              <a:latin typeface="CongressSans" panose="020B0400020200020204" pitchFamily="34" charset="0"/>
            </a:endParaRPr>
          </a:p>
          <a:p>
            <a:pPr fontAlgn="base">
              <a:spcBef>
                <a:spcPct val="0"/>
              </a:spcBef>
              <a:spcAft>
                <a:spcPct val="0"/>
              </a:spcAft>
            </a:pPr>
            <a:endParaRPr lang="en-GB" b="1" dirty="0">
              <a:solidFill>
                <a:srgbClr val="000000"/>
              </a:solidFill>
              <a:latin typeface="CongressSans" panose="020B0400020200020204" pitchFamily="34" charset="0"/>
            </a:endParaRPr>
          </a:p>
        </p:txBody>
      </p:sp>
      <p:pic>
        <p:nvPicPr>
          <p:cNvPr id="8" name="Picture 7">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Tree>
    <p:extLst>
      <p:ext uri="{BB962C8B-B14F-4D97-AF65-F5344CB8AC3E}">
        <p14:creationId xmlns:p14="http://schemas.microsoft.com/office/powerpoint/2010/main" val="185351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sz="1400" dirty="0" smtClean="0">
              <a:solidFill>
                <a:schemeClr val="tx1"/>
              </a:solidFill>
              <a:latin typeface="Arial" panose="020B0604020202020204" pitchFamily="34" charset="0"/>
              <a:cs typeface="Arial" panose="020B0604020202020204" pitchFamily="34" charset="0"/>
            </a:endParaRPr>
          </a:p>
          <a:p>
            <a:pPr marL="285750" indent="-285750">
              <a:buFontTx/>
              <a:buChar char="-"/>
            </a:pPr>
            <a:endParaRPr lang="en-GB" sz="1400" dirty="0">
              <a:solidFill>
                <a:schemeClr val="tx1"/>
              </a:solidFill>
              <a:latin typeface="Arial" panose="020B0604020202020204" pitchFamily="34" charset="0"/>
              <a:cs typeface="Arial" panose="020B0604020202020204" pitchFamily="34" charset="0"/>
            </a:endParaRPr>
          </a:p>
          <a:p>
            <a:pPr marL="285750" indent="-285750">
              <a:buFontTx/>
              <a:buChar char="-"/>
            </a:pPr>
            <a:endParaRPr lang="en-GB" sz="1400" dirty="0">
              <a:solidFill>
                <a:schemeClr val="tx1"/>
              </a:solidFill>
              <a:latin typeface="Arial" panose="020B0604020202020204" pitchFamily="34" charset="0"/>
              <a:cs typeface="Arial" panose="020B0604020202020204" pitchFamily="34" charset="0"/>
            </a:endParaRPr>
          </a:p>
          <a:p>
            <a:endParaRPr lang="en-GB" dirty="0">
              <a:solidFill>
                <a:schemeClr val="tx1"/>
              </a:solidFill>
              <a:latin typeface="Arial" panose="020B0604020202020204" pitchFamily="34" charset="0"/>
              <a:cs typeface="Arial" panose="020B0604020202020204" pitchFamily="34" charset="0"/>
            </a:endParaRPr>
          </a:p>
          <a:p>
            <a:pPr marL="285750" indent="-285750">
              <a:buFontTx/>
              <a:buChar char="-"/>
            </a:pPr>
            <a:endParaRPr lang="en-GB" dirty="0">
              <a:solidFill>
                <a:schemeClr val="tx1"/>
              </a:solidFill>
              <a:latin typeface="Arial" panose="020B0604020202020204" pitchFamily="34" charset="0"/>
              <a:cs typeface="Arial" panose="020B0604020202020204" pitchFamily="34" charset="0"/>
            </a:endParaRPr>
          </a:p>
          <a:p>
            <a:pPr marL="285750" indent="-285750">
              <a:buFontTx/>
              <a:buChar char="-"/>
            </a:pPr>
            <a:endParaRPr lang="en-GB" dirty="0">
              <a:solidFill>
                <a:schemeClr val="tx1"/>
              </a:solidFill>
              <a:latin typeface="Arial" panose="020B0604020202020204" pitchFamily="34" charset="0"/>
              <a:cs typeface="Arial" panose="020B0604020202020204" pitchFamily="34" charset="0"/>
            </a:endParaRPr>
          </a:p>
          <a:p>
            <a:endParaRPr lang="en-GB" dirty="0">
              <a:solidFill>
                <a:schemeClr val="tx1"/>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500842122"/>
              </p:ext>
            </p:extLst>
          </p:nvPr>
        </p:nvGraphicFramePr>
        <p:xfrm>
          <a:off x="357187" y="1341438"/>
          <a:ext cx="8440737" cy="365760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702270"/>
                <a:gridCol w="2059460"/>
                <a:gridCol w="4679007"/>
              </a:tblGrid>
              <a:tr h="222069">
                <a:tc>
                  <a:txBody>
                    <a:bodyPr/>
                    <a:lstStyle/>
                    <a:p>
                      <a:r>
                        <a:rPr lang="en-GB" sz="1400" b="1" dirty="0" smtClean="0">
                          <a:solidFill>
                            <a:schemeClr val="bg1">
                              <a:lumMod val="95000"/>
                            </a:schemeClr>
                          </a:solidFill>
                          <a:latin typeface="+mj-lt"/>
                          <a:cs typeface="Arial" panose="020B0604020202020204" pitchFamily="34" charset="0"/>
                        </a:rPr>
                        <a:t>Element</a:t>
                      </a:r>
                      <a:endParaRPr lang="en-GB" sz="1400" b="1" dirty="0">
                        <a:solidFill>
                          <a:schemeClr val="bg1">
                            <a:lumMod val="95000"/>
                          </a:schemeClr>
                        </a:solidFill>
                        <a:latin typeface="+mj-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400" b="1" dirty="0" smtClean="0">
                          <a:solidFill>
                            <a:schemeClr val="bg1">
                              <a:lumMod val="95000"/>
                            </a:schemeClr>
                          </a:solidFill>
                          <a:latin typeface="+mj-lt"/>
                          <a:cs typeface="Arial" panose="020B0604020202020204" pitchFamily="34" charset="0"/>
                        </a:rPr>
                        <a:t>Component</a:t>
                      </a:r>
                      <a:r>
                        <a:rPr lang="en-GB" sz="1400" b="1" baseline="0" dirty="0" smtClean="0">
                          <a:solidFill>
                            <a:schemeClr val="bg1">
                              <a:lumMod val="95000"/>
                            </a:schemeClr>
                          </a:solidFill>
                          <a:latin typeface="+mj-lt"/>
                          <a:cs typeface="Arial" panose="020B0604020202020204" pitchFamily="34" charset="0"/>
                        </a:rPr>
                        <a:t> </a:t>
                      </a:r>
                      <a:endParaRPr lang="en-GB" sz="1400" b="1" dirty="0">
                        <a:solidFill>
                          <a:schemeClr val="bg1">
                            <a:lumMod val="95000"/>
                          </a:schemeClr>
                        </a:solidFill>
                        <a:latin typeface="+mj-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400" b="1" dirty="0" smtClean="0">
                          <a:solidFill>
                            <a:schemeClr val="bg1">
                              <a:lumMod val="95000"/>
                            </a:schemeClr>
                          </a:solidFill>
                          <a:latin typeface="+mj-lt"/>
                          <a:cs typeface="Arial" panose="020B0604020202020204" pitchFamily="34" charset="0"/>
                        </a:rPr>
                        <a:t>Resit</a:t>
                      </a:r>
                      <a:r>
                        <a:rPr lang="en-GB" sz="1400" b="1" baseline="0" dirty="0" smtClean="0">
                          <a:solidFill>
                            <a:schemeClr val="bg1">
                              <a:lumMod val="95000"/>
                            </a:schemeClr>
                          </a:solidFill>
                          <a:latin typeface="+mj-lt"/>
                          <a:cs typeface="Arial" panose="020B0604020202020204" pitchFamily="34" charset="0"/>
                        </a:rPr>
                        <a:t> rules</a:t>
                      </a:r>
                      <a:endParaRPr lang="en-GB" sz="1400" b="1" dirty="0">
                        <a:solidFill>
                          <a:schemeClr val="bg1">
                            <a:lumMod val="95000"/>
                          </a:schemeClr>
                        </a:solidFill>
                        <a:latin typeface="+mj-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70840">
                <a:tc>
                  <a:txBody>
                    <a:bodyPr/>
                    <a:lstStyle/>
                    <a:p>
                      <a:r>
                        <a:rPr lang="en-GB" sz="1400" b="1" dirty="0" smtClean="0">
                          <a:solidFill>
                            <a:schemeClr val="bg1"/>
                          </a:solidFill>
                          <a:latin typeface="CongressSans" panose="020B0400020200020204" pitchFamily="34" charset="0"/>
                          <a:cs typeface="Arial" panose="020B0604020202020204" pitchFamily="34" charset="0"/>
                        </a:rPr>
                        <a:t>Technical Qualification</a:t>
                      </a:r>
                      <a:endParaRPr lang="en-GB" sz="1400" b="1" dirty="0">
                        <a:solidFill>
                          <a:schemeClr val="bg1"/>
                        </a:solidFill>
                        <a:latin typeface="CongressSans" panose="020B0400020200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400" b="0" dirty="0" smtClean="0">
                          <a:solidFill>
                            <a:schemeClr val="tx1"/>
                          </a:solidFill>
                          <a:latin typeface="CongressSans" panose="020B0400020200020204" pitchFamily="34" charset="0"/>
                          <a:cs typeface="Arial" panose="020B0604020202020204" pitchFamily="34" charset="0"/>
                        </a:rPr>
                        <a:t>Examination</a:t>
                      </a:r>
                      <a:endParaRPr lang="en-GB" sz="1400" b="0" dirty="0">
                        <a:solidFill>
                          <a:schemeClr val="tx1"/>
                        </a:solidFill>
                        <a:latin typeface="CongressSans" panose="020B0400020200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smtClean="0">
                          <a:solidFill>
                            <a:schemeClr val="tx1"/>
                          </a:solidFill>
                          <a:latin typeface="CongressSans" panose="020B0400020200020204" pitchFamily="34" charset="0"/>
                          <a:cs typeface="Arial" panose="020B0604020202020204" pitchFamily="34" charset="0"/>
                        </a:rPr>
                        <a:t>One resit opportunity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solidFill>
                            <a:schemeClr val="bg1"/>
                          </a:solidFill>
                          <a:latin typeface="CongressSans" panose="020B0400020200020204" pitchFamily="34" charset="0"/>
                          <a:cs typeface="Arial" panose="020B0604020202020204" pitchFamily="34" charset="0"/>
                        </a:rPr>
                        <a:t>Technical Qualification</a:t>
                      </a:r>
                    </a:p>
                    <a:p>
                      <a:endParaRPr lang="en-GB" sz="1400" b="1" dirty="0">
                        <a:solidFill>
                          <a:schemeClr val="bg1"/>
                        </a:solidFill>
                        <a:latin typeface="CongressSans" panose="020B0400020200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CongressSans" panose="020B0400020200020204" pitchFamily="34" charset="0"/>
                          <a:cs typeface="Arial" panose="020B0604020202020204" pitchFamily="34" charset="0"/>
                        </a:rPr>
                        <a:t>Practical</a:t>
                      </a:r>
                      <a:r>
                        <a:rPr lang="en-GB" sz="1400" b="0" baseline="0" dirty="0" smtClean="0">
                          <a:solidFill>
                            <a:schemeClr val="tx1"/>
                          </a:solidFill>
                          <a:latin typeface="CongressSans" panose="020B0400020200020204" pitchFamily="34" charset="0"/>
                          <a:cs typeface="Arial" panose="020B0604020202020204" pitchFamily="34" charset="0"/>
                        </a:rPr>
                        <a:t> </a:t>
                      </a:r>
                      <a:r>
                        <a:rPr lang="en-GB" sz="1400" b="0" dirty="0" smtClean="0">
                          <a:solidFill>
                            <a:schemeClr val="tx1"/>
                          </a:solidFill>
                          <a:latin typeface="CongressSans" panose="020B0400020200020204" pitchFamily="34" charset="0"/>
                          <a:cs typeface="Arial" panose="020B0604020202020204" pitchFamily="34" charset="0"/>
                        </a:rPr>
                        <a:t>Assignment</a:t>
                      </a:r>
                    </a:p>
                    <a:p>
                      <a:endParaRPr lang="en-GB" sz="1400" b="0" dirty="0">
                        <a:solidFill>
                          <a:schemeClr val="tx1"/>
                        </a:solidFill>
                        <a:latin typeface="CongressSans" panose="020B0400020200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smtClean="0">
                          <a:solidFill>
                            <a:schemeClr val="tx1"/>
                          </a:solidFill>
                          <a:latin typeface="CongressSans" panose="020B0400020200020204" pitchFamily="34" charset="0"/>
                          <a:cs typeface="Arial" panose="020B0604020202020204" pitchFamily="34" charset="0"/>
                        </a:rPr>
                        <a:t>Opportunity </a:t>
                      </a:r>
                      <a:r>
                        <a:rPr lang="en-GB" sz="1400" smtClean="0">
                          <a:solidFill>
                            <a:schemeClr val="tx1"/>
                          </a:solidFill>
                          <a:latin typeface="CongressSans" panose="020B0400020200020204" pitchFamily="34" charset="0"/>
                          <a:cs typeface="Arial" panose="020B0604020202020204" pitchFamily="34" charset="0"/>
                        </a:rPr>
                        <a:t>for learners in exceptional standards </a:t>
                      </a:r>
                      <a:r>
                        <a:rPr lang="en-GB" sz="1400" dirty="0" smtClean="0">
                          <a:solidFill>
                            <a:schemeClr val="tx1"/>
                          </a:solidFill>
                          <a:latin typeface="CongressSans" panose="020B0400020200020204" pitchFamily="34" charset="0"/>
                          <a:cs typeface="Arial" panose="020B0604020202020204" pitchFamily="34" charset="0"/>
                        </a:rPr>
                        <a:t>to rework assignment before submission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smtClean="0">
                          <a:solidFill>
                            <a:schemeClr val="tx1"/>
                          </a:solidFill>
                          <a:latin typeface="CongressSans" panose="020B0400020200020204" pitchFamily="34" charset="0"/>
                          <a:cs typeface="Arial" panose="020B0604020202020204" pitchFamily="34" charset="0"/>
                        </a:rPr>
                        <a:t>One resit opportunity in next academic year</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smtClean="0">
                          <a:solidFill>
                            <a:schemeClr val="tx1"/>
                          </a:solidFill>
                          <a:latin typeface="CongressSans" panose="020B0400020200020204" pitchFamily="34" charset="0"/>
                          <a:cs typeface="Arial" panose="020B0604020202020204" pitchFamily="34" charset="0"/>
                        </a:rPr>
                        <a:t>If resitting,</a:t>
                      </a:r>
                      <a:r>
                        <a:rPr lang="en-GB" sz="1400" baseline="0" dirty="0" smtClean="0">
                          <a:solidFill>
                            <a:schemeClr val="tx1"/>
                          </a:solidFill>
                          <a:latin typeface="CongressSans" panose="020B0400020200020204" pitchFamily="34" charset="0"/>
                          <a:cs typeface="Arial" panose="020B0604020202020204" pitchFamily="34" charset="0"/>
                        </a:rPr>
                        <a:t> it must be a new task</a:t>
                      </a:r>
                      <a:endParaRPr lang="en-GB" sz="1400" dirty="0" smtClean="0">
                        <a:solidFill>
                          <a:schemeClr val="tx1"/>
                        </a:solidFill>
                        <a:latin typeface="CongressSans" panose="020B0400020200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r>
              <a:tr h="370840">
                <a:tc>
                  <a:txBody>
                    <a:bodyPr/>
                    <a:lstStyle/>
                    <a:p>
                      <a:r>
                        <a:rPr lang="en-GB" sz="1400" b="1" dirty="0" smtClean="0">
                          <a:solidFill>
                            <a:schemeClr val="bg1"/>
                          </a:solidFill>
                          <a:latin typeface="CongressSans" panose="020B0400020200020204" pitchFamily="34" charset="0"/>
                          <a:cs typeface="Arial" panose="020B0604020202020204" pitchFamily="34" charset="0"/>
                        </a:rPr>
                        <a:t>Technical</a:t>
                      </a:r>
                      <a:r>
                        <a:rPr lang="en-GB" sz="1400" b="1" baseline="0" dirty="0" smtClean="0">
                          <a:solidFill>
                            <a:schemeClr val="bg1"/>
                          </a:solidFill>
                          <a:latin typeface="CongressSans" panose="020B0400020200020204" pitchFamily="34" charset="0"/>
                          <a:cs typeface="Arial" panose="020B0604020202020204" pitchFamily="34" charset="0"/>
                        </a:rPr>
                        <a:t> Qualification</a:t>
                      </a:r>
                      <a:endParaRPr lang="en-GB" sz="1400" b="1" dirty="0">
                        <a:solidFill>
                          <a:schemeClr val="bg1"/>
                        </a:solidFill>
                        <a:latin typeface="CongressSans" panose="020B0400020200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400" b="0" dirty="0" smtClean="0">
                          <a:solidFill>
                            <a:schemeClr val="tx1"/>
                          </a:solidFill>
                          <a:latin typeface="CongressSans" panose="020B0400020200020204" pitchFamily="34" charset="0"/>
                          <a:cs typeface="Arial" panose="020B0604020202020204" pitchFamily="34" charset="0"/>
                        </a:rPr>
                        <a:t>Optional Units</a:t>
                      </a:r>
                      <a:endParaRPr lang="en-GB" sz="1400" b="0" dirty="0">
                        <a:solidFill>
                          <a:schemeClr val="tx1"/>
                        </a:solidFill>
                        <a:latin typeface="CongressSans" panose="020B0400020200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smtClean="0">
                          <a:solidFill>
                            <a:schemeClr val="tx1"/>
                          </a:solidFill>
                          <a:latin typeface="CongressSans" panose="020B0400020200020204" pitchFamily="34" charset="0"/>
                          <a:cs typeface="Arial" panose="020B0604020202020204" pitchFamily="34" charset="0"/>
                        </a:rPr>
                        <a:t>Internally</a:t>
                      </a:r>
                      <a:r>
                        <a:rPr lang="en-GB" sz="1400" baseline="0" dirty="0" smtClean="0">
                          <a:solidFill>
                            <a:schemeClr val="tx1"/>
                          </a:solidFill>
                          <a:latin typeface="CongressSans" panose="020B0400020200020204" pitchFamily="34" charset="0"/>
                          <a:cs typeface="Arial" panose="020B0604020202020204" pitchFamily="34" charset="0"/>
                        </a:rPr>
                        <a:t> assessed and managed – C&amp;G provide assessment through: Assignments, practical observation, evolve tests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aseline="0" dirty="0" smtClean="0">
                          <a:solidFill>
                            <a:schemeClr val="tx1"/>
                          </a:solidFill>
                          <a:latin typeface="CongressSans" panose="020B0400020200020204" pitchFamily="34" charset="0"/>
                          <a:cs typeface="Arial" panose="020B0604020202020204" pitchFamily="34" charset="0"/>
                        </a:rPr>
                        <a:t>One resit opportunity</a:t>
                      </a:r>
                      <a:endParaRPr lang="en-GB" sz="1400" dirty="0" smtClean="0">
                        <a:solidFill>
                          <a:schemeClr val="tx1"/>
                        </a:solidFill>
                        <a:latin typeface="CongressSans" panose="020B0400020200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smtClean="0">
                        <a:solidFill>
                          <a:schemeClr val="tx1"/>
                        </a:solidFill>
                        <a:latin typeface="CongressSans" panose="020B0400020200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solidFill>
                            <a:schemeClr val="bg1"/>
                          </a:solidFill>
                          <a:latin typeface="CongressSans" panose="020B0400020200020204" pitchFamily="34" charset="0"/>
                          <a:cs typeface="Arial" panose="020B0604020202020204" pitchFamily="34" charset="0"/>
                        </a:rPr>
                        <a:t>Technical Qualification (KS5)</a:t>
                      </a:r>
                    </a:p>
                    <a:p>
                      <a:endParaRPr lang="en-GB" sz="1400" b="1" dirty="0">
                        <a:solidFill>
                          <a:schemeClr val="bg1"/>
                        </a:solidFill>
                        <a:latin typeface="CongressSans" panose="020B0400020200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latin typeface="CongressSans" panose="020B0400020200020204" pitchFamily="34" charset="0"/>
                          <a:cs typeface="Arial" panose="020B0604020202020204" pitchFamily="34" charset="0"/>
                        </a:rPr>
                        <a:t>Employer Involvement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smtClean="0">
                          <a:solidFill>
                            <a:schemeClr val="tx1"/>
                          </a:solidFill>
                          <a:latin typeface="CongressSans" panose="020B0400020200020204" pitchFamily="34" charset="0"/>
                          <a:cs typeface="Arial" panose="020B0604020202020204" pitchFamily="34" charset="0"/>
                        </a:rPr>
                        <a:t>No resit opportunity (not assessed)</a:t>
                      </a:r>
                    </a:p>
                    <a:p>
                      <a:pPr marL="285750" indent="-285750">
                        <a:buFont typeface="Arial" panose="020B0604020202020204" pitchFamily="34" charset="0"/>
                        <a:buChar char="•"/>
                      </a:pPr>
                      <a:r>
                        <a:rPr lang="en-GB" sz="1400" dirty="0" smtClean="0">
                          <a:solidFill>
                            <a:schemeClr val="tx1"/>
                          </a:solidFill>
                          <a:latin typeface="CongressSans" panose="020B0400020200020204" pitchFamily="34" charset="0"/>
                          <a:cs typeface="Arial" panose="020B0604020202020204" pitchFamily="34" charset="0"/>
                        </a:rPr>
                        <a:t>Opportunity to resubmit based on feedback from City &amp; Guilds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r>
            </a:tbl>
          </a:graphicData>
        </a:graphic>
      </p:graphicFrame>
      <p:pic>
        <p:nvPicPr>
          <p:cNvPr id="6" name="Picture 5">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
        <p:nvSpPr>
          <p:cNvPr id="7" name="Title 6"/>
          <p:cNvSpPr txBox="1">
            <a:spLocks/>
          </p:cNvSpPr>
          <p:nvPr/>
        </p:nvSpPr>
        <p:spPr bwMode="auto">
          <a:xfrm>
            <a:off x="357187" y="204734"/>
            <a:ext cx="4096826"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sz="2000" dirty="0"/>
              <a:t>TECHNICAL </a:t>
            </a:r>
            <a:r>
              <a:rPr lang="en-GB" sz="2000" dirty="0" smtClean="0"/>
              <a:t>QUALIFICATION</a:t>
            </a:r>
            <a:endParaRPr lang="en-GB" altLang="en-US" sz="2000" dirty="0">
              <a:solidFill>
                <a:prstClr val="white"/>
              </a:solidFill>
              <a:latin typeface="Arial Black" panose="020B0A04020102020204" pitchFamily="34" charset="0"/>
            </a:endParaRPr>
          </a:p>
        </p:txBody>
      </p:sp>
      <p:sp>
        <p:nvSpPr>
          <p:cNvPr id="10" name="Rectangle 9"/>
          <p:cNvSpPr/>
          <p:nvPr/>
        </p:nvSpPr>
        <p:spPr>
          <a:xfrm>
            <a:off x="357187" y="673674"/>
            <a:ext cx="2888376" cy="338554"/>
          </a:xfrm>
          <a:prstGeom prst="rect">
            <a:avLst/>
          </a:prstGeom>
          <a:solidFill>
            <a:schemeClr val="tx1"/>
          </a:solidFill>
        </p:spPr>
        <p:txBody>
          <a:bodyPr wrap="square">
            <a:spAutoFit/>
          </a:bodyPr>
          <a:lstStyle/>
          <a:p>
            <a:r>
              <a:rPr lang="en-GB" sz="1600" dirty="0">
                <a:solidFill>
                  <a:schemeClr val="bg1"/>
                </a:solidFill>
              </a:rPr>
              <a:t>RESIT OPPORTUNITIES</a:t>
            </a:r>
            <a:endParaRPr lang="en-GB" altLang="en-US" sz="16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026931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sz="1400" dirty="0" smtClean="0">
              <a:solidFill>
                <a:schemeClr val="tx1"/>
              </a:solidFill>
              <a:latin typeface="Arial" panose="020B0604020202020204" pitchFamily="34" charset="0"/>
              <a:cs typeface="Arial" panose="020B0604020202020204" pitchFamily="34" charset="0"/>
            </a:endParaRPr>
          </a:p>
          <a:p>
            <a:pPr marL="285750" indent="-285750">
              <a:buFontTx/>
              <a:buChar char="-"/>
            </a:pPr>
            <a:endParaRPr lang="en-GB" sz="1400" dirty="0">
              <a:solidFill>
                <a:schemeClr val="tx1"/>
              </a:solidFill>
              <a:latin typeface="Arial" panose="020B0604020202020204" pitchFamily="34" charset="0"/>
              <a:cs typeface="Arial" panose="020B0604020202020204" pitchFamily="34" charset="0"/>
            </a:endParaRPr>
          </a:p>
          <a:p>
            <a:pPr marL="285750" indent="-285750">
              <a:buFontTx/>
              <a:buChar char="-"/>
            </a:pPr>
            <a:endParaRPr lang="en-GB" sz="1400" dirty="0">
              <a:solidFill>
                <a:schemeClr val="tx1"/>
              </a:solidFill>
              <a:latin typeface="Arial" panose="020B0604020202020204" pitchFamily="34" charset="0"/>
              <a:cs typeface="Arial" panose="020B0604020202020204" pitchFamily="34" charset="0"/>
            </a:endParaRPr>
          </a:p>
          <a:p>
            <a:endParaRPr lang="en-GB" dirty="0">
              <a:solidFill>
                <a:schemeClr val="tx1"/>
              </a:solidFill>
              <a:latin typeface="Arial" panose="020B0604020202020204" pitchFamily="34" charset="0"/>
              <a:cs typeface="Arial" panose="020B0604020202020204" pitchFamily="34" charset="0"/>
            </a:endParaRPr>
          </a:p>
          <a:p>
            <a:pPr marL="285750" indent="-285750">
              <a:buFontTx/>
              <a:buChar char="-"/>
            </a:pPr>
            <a:endParaRPr lang="en-GB" dirty="0">
              <a:solidFill>
                <a:schemeClr val="tx1"/>
              </a:solidFill>
              <a:latin typeface="Arial" panose="020B0604020202020204" pitchFamily="34" charset="0"/>
              <a:cs typeface="Arial" panose="020B0604020202020204" pitchFamily="34" charset="0"/>
            </a:endParaRPr>
          </a:p>
          <a:p>
            <a:pPr marL="285750" indent="-285750">
              <a:buFontTx/>
              <a:buChar char="-"/>
            </a:pPr>
            <a:endParaRPr lang="en-GB" dirty="0">
              <a:solidFill>
                <a:schemeClr val="tx1"/>
              </a:solidFill>
              <a:latin typeface="Arial" panose="020B0604020202020204" pitchFamily="34" charset="0"/>
              <a:cs typeface="Arial" panose="020B0604020202020204" pitchFamily="34" charset="0"/>
            </a:endParaRPr>
          </a:p>
          <a:p>
            <a:endParaRPr lang="en-GB" dirty="0">
              <a:solidFill>
                <a:schemeClr val="tx1"/>
              </a:solidFill>
              <a:latin typeface="Arial" panose="020B0604020202020204" pitchFamily="34" charset="0"/>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082461967"/>
              </p:ext>
            </p:extLst>
          </p:nvPr>
        </p:nvGraphicFramePr>
        <p:xfrm>
          <a:off x="357188" y="1220734"/>
          <a:ext cx="7946136" cy="5420460"/>
        </p:xfrm>
        <a:graphic>
          <a:graphicData uri="http://schemas.openxmlformats.org/drawingml/2006/table">
            <a:tbl>
              <a:tblPr firstRow="1" firstCol="1" lastRow="1" lastCol="1" bandRow="1" bandCol="1">
                <a:tableStyleId>{5C22544A-7EE6-4342-B048-85BDC9FD1C3A}</a:tableStyleId>
              </a:tblPr>
              <a:tblGrid>
                <a:gridCol w="7946136"/>
              </a:tblGrid>
              <a:tr h="388272">
                <a:tc>
                  <a:txBody>
                    <a:bodyPr/>
                    <a:lstStyle/>
                    <a:p>
                      <a:pPr marL="378460" indent="-378460" algn="l">
                        <a:lnSpc>
                          <a:spcPct val="107000"/>
                        </a:lnSpc>
                        <a:spcAft>
                          <a:spcPts val="0"/>
                        </a:spcAft>
                        <a:tabLst>
                          <a:tab pos="378460" algn="l"/>
                        </a:tabLst>
                      </a:pPr>
                      <a:r>
                        <a:rPr lang="en-GB" sz="1600" dirty="0" smtClean="0">
                          <a:solidFill>
                            <a:schemeClr val="tx1"/>
                          </a:solidFill>
                          <a:effectLst/>
                          <a:latin typeface="CongressSans" panose="020B0400020200020204" pitchFamily="34" charset="0"/>
                        </a:rPr>
                        <a:t>AO1 -  </a:t>
                      </a:r>
                      <a:r>
                        <a:rPr lang="en-GB" sz="1600" u="sng" dirty="0" smtClean="0">
                          <a:solidFill>
                            <a:schemeClr val="tx1"/>
                          </a:solidFill>
                          <a:effectLst/>
                          <a:latin typeface="CongressSans" panose="020B0400020200020204" pitchFamily="34" charset="0"/>
                        </a:rPr>
                        <a:t>Recalls </a:t>
                      </a:r>
                      <a:r>
                        <a:rPr lang="en-GB" sz="1600" u="sng" dirty="0">
                          <a:solidFill>
                            <a:schemeClr val="tx1"/>
                          </a:solidFill>
                          <a:effectLst/>
                          <a:latin typeface="CongressSans" panose="020B0400020200020204" pitchFamily="34" charset="0"/>
                        </a:rPr>
                        <a:t>knowledge </a:t>
                      </a:r>
                      <a:r>
                        <a:rPr lang="en-GB" sz="1600" dirty="0">
                          <a:solidFill>
                            <a:schemeClr val="tx1"/>
                          </a:solidFill>
                          <a:effectLst/>
                          <a:latin typeface="CongressSans" panose="020B0400020200020204" pitchFamily="34" charset="0"/>
                        </a:rPr>
                        <a:t>from across the breadth of the qualification.</a:t>
                      </a:r>
                      <a:endParaRPr lang="en-GB" sz="1600" dirty="0">
                        <a:solidFill>
                          <a:schemeClr val="tx1"/>
                        </a:solidFill>
                        <a:effectLst/>
                        <a:latin typeface="CongressSans" panose="020B0400020200020204" pitchFamily="34" charset="0"/>
                        <a:ea typeface="Calibri" panose="020F0502020204030204" pitchFamily="34" charset="0"/>
                        <a:cs typeface="Times New Roman" panose="02020603050405020304" pitchFamily="18" charset="0"/>
                      </a:endParaRPr>
                    </a:p>
                  </a:txBody>
                  <a:tcPr marL="68580" marR="68580" marT="0" marB="0">
                    <a:solidFill>
                      <a:schemeClr val="bg2">
                        <a:lumMod val="40000"/>
                        <a:lumOff val="60000"/>
                      </a:schemeClr>
                    </a:solidFill>
                  </a:tcPr>
                </a:tc>
              </a:tr>
              <a:tr h="797094">
                <a:tc>
                  <a:txBody>
                    <a:bodyPr/>
                    <a:lstStyle/>
                    <a:p>
                      <a:pPr marL="378460" indent="-378460" algn="l">
                        <a:lnSpc>
                          <a:spcPct val="107000"/>
                        </a:lnSpc>
                        <a:spcAft>
                          <a:spcPts val="0"/>
                        </a:spcAft>
                        <a:tabLst>
                          <a:tab pos="378460" algn="l"/>
                        </a:tabLst>
                      </a:pPr>
                      <a:r>
                        <a:rPr lang="en-GB" sz="1600" dirty="0">
                          <a:solidFill>
                            <a:schemeClr val="tx1"/>
                          </a:solidFill>
                          <a:effectLst/>
                          <a:latin typeface="CongressSans" panose="020B0400020200020204" pitchFamily="34" charset="0"/>
                        </a:rPr>
                        <a:t>AO2 </a:t>
                      </a:r>
                      <a:r>
                        <a:rPr lang="en-GB" sz="1600" dirty="0" smtClean="0">
                          <a:solidFill>
                            <a:schemeClr val="tx1"/>
                          </a:solidFill>
                          <a:effectLst/>
                          <a:latin typeface="CongressSans" panose="020B0400020200020204" pitchFamily="34" charset="0"/>
                        </a:rPr>
                        <a:t>- </a:t>
                      </a:r>
                      <a:r>
                        <a:rPr lang="en-GB" sz="1600" u="sng" dirty="0" smtClean="0">
                          <a:solidFill>
                            <a:schemeClr val="tx1"/>
                          </a:solidFill>
                          <a:effectLst/>
                          <a:latin typeface="CongressSans" panose="020B0400020200020204" pitchFamily="34" charset="0"/>
                        </a:rPr>
                        <a:t>Demonstrates </a:t>
                      </a:r>
                      <a:r>
                        <a:rPr lang="en-GB" sz="1600" u="sng" dirty="0">
                          <a:solidFill>
                            <a:schemeClr val="tx1"/>
                          </a:solidFill>
                          <a:effectLst/>
                          <a:latin typeface="CongressSans" panose="020B0400020200020204" pitchFamily="34" charset="0"/>
                        </a:rPr>
                        <a:t>understanding </a:t>
                      </a:r>
                      <a:r>
                        <a:rPr lang="en-GB" sz="1600" dirty="0">
                          <a:solidFill>
                            <a:schemeClr val="tx1"/>
                          </a:solidFill>
                          <a:effectLst/>
                          <a:latin typeface="CongressSans" panose="020B0400020200020204" pitchFamily="34" charset="0"/>
                        </a:rPr>
                        <a:t>of concepts, theories and processes from across the breadth of the qualification.</a:t>
                      </a:r>
                      <a:endParaRPr lang="en-GB" sz="1600" dirty="0">
                        <a:solidFill>
                          <a:schemeClr val="tx1"/>
                        </a:solidFill>
                        <a:effectLst/>
                        <a:latin typeface="CongressSans" panose="020B0400020200020204" pitchFamily="34" charset="0"/>
                        <a:ea typeface="Calibri" panose="020F0502020204030204" pitchFamily="34" charset="0"/>
                        <a:cs typeface="Times New Roman" panose="02020603050405020304" pitchFamily="18" charset="0"/>
                      </a:endParaRPr>
                    </a:p>
                  </a:txBody>
                  <a:tcPr marL="68580" marR="68580" marT="0" marB="0">
                    <a:solidFill>
                      <a:schemeClr val="bg2">
                        <a:lumMod val="40000"/>
                        <a:lumOff val="60000"/>
                      </a:schemeClr>
                    </a:solidFill>
                  </a:tcPr>
                </a:tc>
              </a:tr>
              <a:tr h="561774">
                <a:tc>
                  <a:txBody>
                    <a:bodyPr/>
                    <a:lstStyle/>
                    <a:p>
                      <a:pPr marL="378460" indent="-378460" algn="l">
                        <a:lnSpc>
                          <a:spcPct val="107000"/>
                        </a:lnSpc>
                        <a:spcAft>
                          <a:spcPts val="0"/>
                        </a:spcAft>
                        <a:tabLst>
                          <a:tab pos="378460" algn="l"/>
                        </a:tabLst>
                      </a:pPr>
                      <a:r>
                        <a:rPr lang="en-GB" sz="1600" dirty="0">
                          <a:solidFill>
                            <a:schemeClr val="tx1"/>
                          </a:solidFill>
                          <a:effectLst/>
                          <a:latin typeface="CongressSans" panose="020B0400020200020204" pitchFamily="34" charset="0"/>
                        </a:rPr>
                        <a:t>AO3 </a:t>
                      </a:r>
                      <a:r>
                        <a:rPr lang="en-GB" sz="1600" dirty="0" smtClean="0">
                          <a:solidFill>
                            <a:schemeClr val="tx1"/>
                          </a:solidFill>
                          <a:effectLst/>
                          <a:latin typeface="CongressSans" panose="020B0400020200020204" pitchFamily="34" charset="0"/>
                        </a:rPr>
                        <a:t>- </a:t>
                      </a:r>
                      <a:r>
                        <a:rPr lang="en-GB" sz="1600" u="sng" dirty="0" smtClean="0">
                          <a:solidFill>
                            <a:schemeClr val="tx1"/>
                          </a:solidFill>
                          <a:effectLst/>
                          <a:latin typeface="CongressSans" panose="020B0400020200020204" pitchFamily="34" charset="0"/>
                        </a:rPr>
                        <a:t>Demonstrates </a:t>
                      </a:r>
                      <a:r>
                        <a:rPr lang="en-GB" sz="1600" u="sng" dirty="0">
                          <a:solidFill>
                            <a:schemeClr val="tx1"/>
                          </a:solidFill>
                          <a:effectLst/>
                          <a:latin typeface="CongressSans" panose="020B0400020200020204" pitchFamily="34" charset="0"/>
                        </a:rPr>
                        <a:t>technical skills </a:t>
                      </a:r>
                      <a:r>
                        <a:rPr lang="en-GB" sz="1600" dirty="0">
                          <a:solidFill>
                            <a:schemeClr val="tx1"/>
                          </a:solidFill>
                          <a:effectLst/>
                          <a:latin typeface="CongressSans" panose="020B0400020200020204" pitchFamily="34" charset="0"/>
                        </a:rPr>
                        <a:t>from across the breadth of the qualification.</a:t>
                      </a:r>
                      <a:endParaRPr lang="en-GB" sz="1600" dirty="0">
                        <a:solidFill>
                          <a:schemeClr val="tx1"/>
                        </a:solidFill>
                        <a:effectLst/>
                        <a:latin typeface="CongressSans" panose="020B0400020200020204" pitchFamily="34" charset="0"/>
                        <a:ea typeface="Calibri" panose="020F0502020204030204" pitchFamily="34" charset="0"/>
                        <a:cs typeface="Times New Roman" panose="02020603050405020304" pitchFamily="18" charset="0"/>
                      </a:endParaRPr>
                    </a:p>
                  </a:txBody>
                  <a:tcPr marL="68580" marR="68580" marT="0" marB="0">
                    <a:solidFill>
                      <a:schemeClr val="bg2">
                        <a:lumMod val="40000"/>
                        <a:lumOff val="60000"/>
                      </a:schemeClr>
                    </a:solidFill>
                  </a:tcPr>
                </a:tc>
              </a:tr>
              <a:tr h="849924">
                <a:tc>
                  <a:txBody>
                    <a:bodyPr/>
                    <a:lstStyle/>
                    <a:p>
                      <a:pPr marL="378460" indent="-378460" algn="l">
                        <a:lnSpc>
                          <a:spcPct val="107000"/>
                        </a:lnSpc>
                        <a:spcAft>
                          <a:spcPts val="0"/>
                        </a:spcAft>
                        <a:tabLst>
                          <a:tab pos="378460" algn="l"/>
                        </a:tabLst>
                      </a:pPr>
                      <a:r>
                        <a:rPr lang="en-GB" sz="1600" dirty="0">
                          <a:solidFill>
                            <a:schemeClr val="tx1"/>
                          </a:solidFill>
                          <a:effectLst/>
                          <a:latin typeface="CongressSans" panose="020B0400020200020204" pitchFamily="34" charset="0"/>
                        </a:rPr>
                        <a:t>AO4 </a:t>
                      </a:r>
                      <a:r>
                        <a:rPr lang="en-GB" sz="1600" dirty="0" smtClean="0">
                          <a:solidFill>
                            <a:schemeClr val="tx1"/>
                          </a:solidFill>
                          <a:effectLst/>
                          <a:latin typeface="CongressSans" panose="020B0400020200020204" pitchFamily="34" charset="0"/>
                        </a:rPr>
                        <a:t>- Applies </a:t>
                      </a:r>
                      <a:r>
                        <a:rPr lang="en-GB" sz="1600" dirty="0">
                          <a:solidFill>
                            <a:schemeClr val="tx1"/>
                          </a:solidFill>
                          <a:effectLst/>
                          <a:latin typeface="CongressSans" panose="020B0400020200020204" pitchFamily="34" charset="0"/>
                        </a:rPr>
                        <a:t>knowledge, understanding and skills from across the breadth of the qualification in an </a:t>
                      </a:r>
                      <a:r>
                        <a:rPr lang="en-GB" sz="1600" u="sng" dirty="0">
                          <a:solidFill>
                            <a:schemeClr val="tx1"/>
                          </a:solidFill>
                          <a:effectLst/>
                          <a:latin typeface="CongressSans" panose="020B0400020200020204" pitchFamily="34" charset="0"/>
                        </a:rPr>
                        <a:t>integrated and holistic way </a:t>
                      </a:r>
                      <a:r>
                        <a:rPr lang="en-GB" sz="1600" dirty="0">
                          <a:solidFill>
                            <a:schemeClr val="tx1"/>
                          </a:solidFill>
                          <a:effectLst/>
                          <a:latin typeface="CongressSans" panose="020B0400020200020204" pitchFamily="34" charset="0"/>
                        </a:rPr>
                        <a:t>to achieve specified purposes.</a:t>
                      </a:r>
                      <a:endParaRPr lang="en-GB" sz="1600" dirty="0">
                        <a:solidFill>
                          <a:schemeClr val="tx1"/>
                        </a:solidFill>
                        <a:effectLst/>
                        <a:latin typeface="CongressSans" panose="020B0400020200020204" pitchFamily="34" charset="0"/>
                        <a:ea typeface="Calibri" panose="020F0502020204030204" pitchFamily="34" charset="0"/>
                        <a:cs typeface="Times New Roman" panose="02020603050405020304" pitchFamily="18" charset="0"/>
                      </a:endParaRPr>
                    </a:p>
                  </a:txBody>
                  <a:tcPr marL="68580" marR="68580" marT="0" marB="0">
                    <a:solidFill>
                      <a:schemeClr val="bg2">
                        <a:lumMod val="40000"/>
                        <a:lumOff val="60000"/>
                      </a:schemeClr>
                    </a:solidFill>
                  </a:tcPr>
                </a:tc>
              </a:tr>
              <a:tr h="849924">
                <a:tc>
                  <a:txBody>
                    <a:bodyPr/>
                    <a:lstStyle/>
                    <a:p>
                      <a:pPr marL="378460" indent="-378460" algn="l">
                        <a:lnSpc>
                          <a:spcPct val="107000"/>
                        </a:lnSpc>
                        <a:spcAft>
                          <a:spcPts val="0"/>
                        </a:spcAft>
                        <a:tabLst>
                          <a:tab pos="378460" algn="l"/>
                        </a:tabLst>
                      </a:pPr>
                      <a:r>
                        <a:rPr lang="en-GB" sz="1600" dirty="0">
                          <a:solidFill>
                            <a:schemeClr val="tx1"/>
                          </a:solidFill>
                          <a:effectLst/>
                          <a:latin typeface="CongressSans" panose="020B0400020200020204" pitchFamily="34" charset="0"/>
                        </a:rPr>
                        <a:t>AO5 </a:t>
                      </a:r>
                      <a:r>
                        <a:rPr lang="en-GB" sz="1600" dirty="0" smtClean="0">
                          <a:solidFill>
                            <a:schemeClr val="tx1"/>
                          </a:solidFill>
                          <a:effectLst/>
                          <a:latin typeface="CongressSans" panose="020B0400020200020204" pitchFamily="34" charset="0"/>
                        </a:rPr>
                        <a:t>- Demonstrates </a:t>
                      </a:r>
                      <a:r>
                        <a:rPr lang="en-GB" sz="1600" dirty="0">
                          <a:solidFill>
                            <a:schemeClr val="tx1"/>
                          </a:solidFill>
                          <a:effectLst/>
                          <a:latin typeface="CongressSans" panose="020B0400020200020204" pitchFamily="34" charset="0"/>
                        </a:rPr>
                        <a:t>perseverance in achieving high standards and </a:t>
                      </a:r>
                      <a:r>
                        <a:rPr lang="en-GB" sz="1600" u="sng" dirty="0">
                          <a:solidFill>
                            <a:schemeClr val="tx1"/>
                          </a:solidFill>
                          <a:effectLst/>
                          <a:latin typeface="CongressSans" panose="020B0400020200020204" pitchFamily="34" charset="0"/>
                        </a:rPr>
                        <a:t>attention to detail </a:t>
                      </a:r>
                      <a:r>
                        <a:rPr lang="en-GB" sz="1600" dirty="0">
                          <a:solidFill>
                            <a:schemeClr val="tx1"/>
                          </a:solidFill>
                          <a:effectLst/>
                          <a:latin typeface="CongressSans" panose="020B0400020200020204" pitchFamily="34" charset="0"/>
                        </a:rPr>
                        <a:t>while showing an </a:t>
                      </a:r>
                      <a:r>
                        <a:rPr lang="en-GB" sz="1600" u="sng" dirty="0">
                          <a:solidFill>
                            <a:schemeClr val="tx1"/>
                          </a:solidFill>
                          <a:effectLst/>
                          <a:latin typeface="CongressSans" panose="020B0400020200020204" pitchFamily="34" charset="0"/>
                        </a:rPr>
                        <a:t>understanding of wider impact of their actions.</a:t>
                      </a:r>
                      <a:endParaRPr lang="en-GB" sz="1600" u="sng" dirty="0">
                        <a:solidFill>
                          <a:schemeClr val="tx1"/>
                        </a:solidFill>
                        <a:effectLst/>
                        <a:latin typeface="CongressSans" panose="020B0400020200020204" pitchFamily="34" charset="0"/>
                        <a:ea typeface="Calibri" panose="020F0502020204030204" pitchFamily="34" charset="0"/>
                        <a:cs typeface="Times New Roman" panose="02020603050405020304" pitchFamily="18" charset="0"/>
                      </a:endParaRPr>
                    </a:p>
                  </a:txBody>
                  <a:tcPr marL="68580" marR="68580" marT="0" marB="0">
                    <a:solidFill>
                      <a:schemeClr val="bg2">
                        <a:lumMod val="40000"/>
                        <a:lumOff val="60000"/>
                      </a:schemeClr>
                    </a:solidFill>
                  </a:tcPr>
                </a:tc>
              </a:tr>
              <a:tr h="561774">
                <a:tc>
                  <a:txBody>
                    <a:bodyPr/>
                    <a:lstStyle/>
                    <a:p>
                      <a:pPr marL="378460" indent="-378460" algn="l">
                        <a:lnSpc>
                          <a:spcPct val="107000"/>
                        </a:lnSpc>
                        <a:spcAft>
                          <a:spcPts val="0"/>
                        </a:spcAft>
                        <a:tabLst>
                          <a:tab pos="378460" algn="l"/>
                        </a:tabLst>
                      </a:pPr>
                      <a:r>
                        <a:rPr lang="en-GB" sz="1600" dirty="0">
                          <a:solidFill>
                            <a:schemeClr val="tx1"/>
                          </a:solidFill>
                          <a:effectLst/>
                          <a:latin typeface="CongressSans" panose="020B0400020200020204" pitchFamily="34" charset="0"/>
                        </a:rPr>
                        <a:t>AO6 </a:t>
                      </a:r>
                      <a:r>
                        <a:rPr lang="en-GB" sz="1600" dirty="0" smtClean="0">
                          <a:solidFill>
                            <a:schemeClr val="tx1"/>
                          </a:solidFill>
                          <a:effectLst/>
                          <a:latin typeface="CongressSans" panose="020B0400020200020204" pitchFamily="34" charset="0"/>
                        </a:rPr>
                        <a:t>- Undertakes </a:t>
                      </a:r>
                      <a:r>
                        <a:rPr lang="en-GB" sz="1600" u="sng" dirty="0">
                          <a:solidFill>
                            <a:schemeClr val="tx1"/>
                          </a:solidFill>
                          <a:effectLst/>
                          <a:latin typeface="CongressSans" panose="020B0400020200020204" pitchFamily="34" charset="0"/>
                        </a:rPr>
                        <a:t>independent research </a:t>
                      </a:r>
                      <a:r>
                        <a:rPr lang="en-GB" sz="1600" dirty="0">
                          <a:solidFill>
                            <a:schemeClr val="tx1"/>
                          </a:solidFill>
                          <a:effectLst/>
                          <a:latin typeface="CongressSans" panose="020B0400020200020204" pitchFamily="34" charset="0"/>
                        </a:rPr>
                        <a:t>for a purpose and uses information/data effectively.</a:t>
                      </a:r>
                      <a:endParaRPr lang="en-GB" sz="1600" dirty="0">
                        <a:solidFill>
                          <a:schemeClr val="tx1"/>
                        </a:solidFill>
                        <a:effectLst/>
                        <a:latin typeface="CongressSans" panose="020B0400020200020204" pitchFamily="34" charset="0"/>
                        <a:ea typeface="Calibri" panose="020F0502020204030204" pitchFamily="34" charset="0"/>
                        <a:cs typeface="Times New Roman" panose="02020603050405020304" pitchFamily="18" charset="0"/>
                      </a:endParaRPr>
                    </a:p>
                  </a:txBody>
                  <a:tcPr marL="68580" marR="68580" marT="0" marB="0">
                    <a:solidFill>
                      <a:schemeClr val="bg2">
                        <a:lumMod val="40000"/>
                        <a:lumOff val="60000"/>
                      </a:schemeClr>
                    </a:solidFill>
                  </a:tcPr>
                </a:tc>
              </a:tr>
              <a:tr h="849924">
                <a:tc>
                  <a:txBody>
                    <a:bodyPr/>
                    <a:lstStyle/>
                    <a:p>
                      <a:pPr marL="378460" indent="-378460" algn="l">
                        <a:lnSpc>
                          <a:spcPct val="107000"/>
                        </a:lnSpc>
                        <a:spcAft>
                          <a:spcPts val="0"/>
                        </a:spcAft>
                        <a:tabLst>
                          <a:tab pos="378460" algn="l"/>
                        </a:tabLst>
                      </a:pPr>
                      <a:r>
                        <a:rPr lang="en-GB" sz="1600" dirty="0">
                          <a:solidFill>
                            <a:schemeClr val="tx1"/>
                          </a:solidFill>
                          <a:effectLst/>
                          <a:latin typeface="CongressSans" panose="020B0400020200020204" pitchFamily="34" charset="0"/>
                        </a:rPr>
                        <a:t>AO7 </a:t>
                      </a:r>
                      <a:r>
                        <a:rPr lang="en-GB" sz="1600" dirty="0" smtClean="0">
                          <a:solidFill>
                            <a:schemeClr val="tx1"/>
                          </a:solidFill>
                          <a:effectLst/>
                          <a:latin typeface="CongressSans" panose="020B0400020200020204" pitchFamily="34" charset="0"/>
                        </a:rPr>
                        <a:t>- Demonstrates </a:t>
                      </a:r>
                      <a:r>
                        <a:rPr lang="en-GB" sz="1600" u="sng" dirty="0">
                          <a:solidFill>
                            <a:schemeClr val="tx1"/>
                          </a:solidFill>
                          <a:effectLst/>
                          <a:latin typeface="CongressSans" panose="020B0400020200020204" pitchFamily="34" charset="0"/>
                        </a:rPr>
                        <a:t>originality and creativity </a:t>
                      </a:r>
                      <a:r>
                        <a:rPr lang="en-GB" sz="1600" dirty="0">
                          <a:solidFill>
                            <a:schemeClr val="tx1"/>
                          </a:solidFill>
                          <a:effectLst/>
                          <a:latin typeface="CongressSans" panose="020B0400020200020204" pitchFamily="34" charset="0"/>
                        </a:rPr>
                        <a:t>to experiment and innovate beyond conventional application of designs and/or use of materials.</a:t>
                      </a:r>
                      <a:endParaRPr lang="en-GB" sz="1600" dirty="0">
                        <a:solidFill>
                          <a:schemeClr val="tx1"/>
                        </a:solidFill>
                        <a:effectLst/>
                        <a:latin typeface="CongressSans" panose="020B0400020200020204" pitchFamily="34" charset="0"/>
                        <a:ea typeface="Calibri" panose="020F0502020204030204" pitchFamily="34" charset="0"/>
                        <a:cs typeface="Times New Roman" panose="02020603050405020304" pitchFamily="18" charset="0"/>
                      </a:endParaRPr>
                    </a:p>
                  </a:txBody>
                  <a:tcPr marL="68580" marR="68580" marT="0" marB="0">
                    <a:solidFill>
                      <a:schemeClr val="bg2">
                        <a:lumMod val="40000"/>
                        <a:lumOff val="60000"/>
                      </a:schemeClr>
                    </a:solidFill>
                  </a:tcPr>
                </a:tc>
              </a:tr>
              <a:tr h="561774">
                <a:tc>
                  <a:txBody>
                    <a:bodyPr/>
                    <a:lstStyle/>
                    <a:p>
                      <a:pPr marL="378460" indent="-378460" algn="l">
                        <a:lnSpc>
                          <a:spcPct val="107000"/>
                        </a:lnSpc>
                        <a:spcAft>
                          <a:spcPts val="0"/>
                        </a:spcAft>
                        <a:tabLst>
                          <a:tab pos="378460" algn="l"/>
                        </a:tabLst>
                      </a:pPr>
                      <a:r>
                        <a:rPr lang="en-GB" sz="1600" dirty="0">
                          <a:solidFill>
                            <a:schemeClr val="tx1"/>
                          </a:solidFill>
                          <a:effectLst/>
                          <a:latin typeface="CongressSans" panose="020B0400020200020204" pitchFamily="34" charset="0"/>
                        </a:rPr>
                        <a:t>AO8 </a:t>
                      </a:r>
                      <a:r>
                        <a:rPr lang="en-GB" sz="1600" dirty="0" smtClean="0">
                          <a:solidFill>
                            <a:schemeClr val="tx1"/>
                          </a:solidFill>
                          <a:effectLst/>
                          <a:latin typeface="CongressSans" panose="020B0400020200020204" pitchFamily="34" charset="0"/>
                        </a:rPr>
                        <a:t>- </a:t>
                      </a:r>
                      <a:r>
                        <a:rPr lang="en-GB" sz="1600" u="sng" dirty="0" smtClean="0">
                          <a:solidFill>
                            <a:schemeClr val="tx1"/>
                          </a:solidFill>
                          <a:effectLst/>
                          <a:latin typeface="CongressSans" panose="020B0400020200020204" pitchFamily="34" charset="0"/>
                        </a:rPr>
                        <a:t>Communicates</a:t>
                      </a:r>
                      <a:r>
                        <a:rPr lang="en-GB" sz="1600" dirty="0" smtClean="0">
                          <a:solidFill>
                            <a:schemeClr val="tx1"/>
                          </a:solidFill>
                          <a:effectLst/>
                          <a:latin typeface="CongressSans" panose="020B0400020200020204" pitchFamily="34" charset="0"/>
                        </a:rPr>
                        <a:t> </a:t>
                      </a:r>
                      <a:r>
                        <a:rPr lang="en-GB" sz="1600" dirty="0">
                          <a:solidFill>
                            <a:schemeClr val="tx1"/>
                          </a:solidFill>
                          <a:effectLst/>
                          <a:latin typeface="CongressSans" panose="020B0400020200020204" pitchFamily="34" charset="0"/>
                        </a:rPr>
                        <a:t>effectively, accurately and appropriately for the intended audience.</a:t>
                      </a:r>
                      <a:endParaRPr lang="en-GB" sz="1600" dirty="0">
                        <a:solidFill>
                          <a:schemeClr val="tx1"/>
                        </a:solidFill>
                        <a:effectLst/>
                        <a:latin typeface="CongressSans" panose="020B0400020200020204" pitchFamily="34" charset="0"/>
                        <a:ea typeface="Calibri" panose="020F0502020204030204" pitchFamily="34" charset="0"/>
                        <a:cs typeface="Times New Roman" panose="02020603050405020304" pitchFamily="18" charset="0"/>
                      </a:endParaRPr>
                    </a:p>
                  </a:txBody>
                  <a:tcPr marL="68580" marR="68580" marT="0" marB="0">
                    <a:solidFill>
                      <a:schemeClr val="bg2">
                        <a:lumMod val="40000"/>
                        <a:lumOff val="60000"/>
                      </a:schemeClr>
                    </a:solidFill>
                  </a:tcPr>
                </a:tc>
              </a:tr>
            </a:tbl>
          </a:graphicData>
        </a:graphic>
      </p:graphicFrame>
      <p:pic>
        <p:nvPicPr>
          <p:cNvPr id="8" name="Picture 7">
            <a:hlinkClick r:id="rId3" action="ppaction://hlinksldjump"/>
          </p:cNvPr>
          <p:cNvPicPr>
            <a:picLocks noChangeAspect="1"/>
          </p:cNvPicPr>
          <p:nvPr/>
        </p:nvPicPr>
        <p:blipFill rotWithShape="1">
          <a:blip r:embed="rId4"/>
          <a:srcRect l="95361" t="31580" r="2692" b="65129"/>
          <a:stretch/>
        </p:blipFill>
        <p:spPr>
          <a:xfrm>
            <a:off x="88641" y="6375058"/>
            <a:ext cx="425302" cy="404300"/>
          </a:xfrm>
          <a:prstGeom prst="rect">
            <a:avLst/>
          </a:prstGeom>
        </p:spPr>
      </p:pic>
      <p:sp>
        <p:nvSpPr>
          <p:cNvPr id="11" name="Title 6"/>
          <p:cNvSpPr txBox="1">
            <a:spLocks/>
          </p:cNvSpPr>
          <p:nvPr/>
        </p:nvSpPr>
        <p:spPr bwMode="auto">
          <a:xfrm>
            <a:off x="357188" y="149471"/>
            <a:ext cx="1729709"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altLang="en-US" sz="2000" dirty="0">
                <a:solidFill>
                  <a:prstClr val="white"/>
                </a:solidFill>
                <a:cs typeface="Arial Bold" panose="020B0704020202020204" pitchFamily="34" charset="0"/>
              </a:rPr>
              <a:t>ACTIVITY</a:t>
            </a:r>
          </a:p>
        </p:txBody>
      </p:sp>
      <p:sp>
        <p:nvSpPr>
          <p:cNvPr id="13" name="Rectangle 12"/>
          <p:cNvSpPr/>
          <p:nvPr/>
        </p:nvSpPr>
        <p:spPr>
          <a:xfrm>
            <a:off x="357189" y="618411"/>
            <a:ext cx="4092892" cy="338554"/>
          </a:xfrm>
          <a:prstGeom prst="rect">
            <a:avLst/>
          </a:prstGeom>
          <a:solidFill>
            <a:schemeClr val="tx1"/>
          </a:solidFill>
        </p:spPr>
        <p:txBody>
          <a:bodyPr wrap="square">
            <a:spAutoFit/>
          </a:bodyPr>
          <a:lstStyle/>
          <a:p>
            <a:r>
              <a:rPr lang="en-GB" sz="1600" dirty="0">
                <a:solidFill>
                  <a:schemeClr val="bg1"/>
                </a:solidFill>
              </a:rPr>
              <a:t>USING ASSESSMENT OBJECTIVES </a:t>
            </a:r>
            <a:endParaRPr lang="en-GB" altLang="en-US" sz="16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054395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a:spLocks/>
          </p:cNvSpPr>
          <p:nvPr/>
        </p:nvSpPr>
        <p:spPr bwMode="auto">
          <a:xfrm>
            <a:off x="356551" y="221274"/>
            <a:ext cx="2752409"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sz="2000" dirty="0" smtClean="0"/>
              <a:t>GROUP ACTIVITY</a:t>
            </a:r>
            <a:endParaRPr lang="en-GB" altLang="en-US" sz="2000" dirty="0">
              <a:solidFill>
                <a:prstClr val="white"/>
              </a:solidFill>
              <a:latin typeface="Arial Black" panose="020B0A04020102020204" pitchFamily="34" charset="0"/>
            </a:endParaRPr>
          </a:p>
        </p:txBody>
      </p:sp>
      <p:sp>
        <p:nvSpPr>
          <p:cNvPr id="3" name="Rectangle 2"/>
          <p:cNvSpPr/>
          <p:nvPr/>
        </p:nvSpPr>
        <p:spPr>
          <a:xfrm>
            <a:off x="356551" y="703787"/>
            <a:ext cx="5769929" cy="338554"/>
          </a:xfrm>
          <a:prstGeom prst="rect">
            <a:avLst/>
          </a:prstGeom>
          <a:solidFill>
            <a:schemeClr val="tx1"/>
          </a:solidFill>
        </p:spPr>
        <p:txBody>
          <a:bodyPr wrap="square">
            <a:spAutoFit/>
          </a:bodyPr>
          <a:lstStyle/>
          <a:p>
            <a:r>
              <a:rPr lang="en-GB" sz="1600" dirty="0" smtClean="0">
                <a:solidFill>
                  <a:schemeClr val="bg1"/>
                </a:solidFill>
              </a:rPr>
              <a:t>SYNOPTIC ASSESSMENTS HAIR &amp; BEAUTY</a:t>
            </a:r>
            <a:endParaRPr lang="en-GB" sz="1600" dirty="0">
              <a:solidFill>
                <a:schemeClr val="bg1"/>
              </a:solidFill>
            </a:endParaRPr>
          </a:p>
        </p:txBody>
      </p:sp>
      <p:sp>
        <p:nvSpPr>
          <p:cNvPr id="4" name="TextBox 3"/>
          <p:cNvSpPr txBox="1"/>
          <p:nvPr/>
        </p:nvSpPr>
        <p:spPr>
          <a:xfrm>
            <a:off x="64944" y="1446673"/>
            <a:ext cx="9106423" cy="2062103"/>
          </a:xfrm>
          <a:prstGeom prst="rect">
            <a:avLst/>
          </a:prstGeom>
          <a:noFill/>
        </p:spPr>
        <p:txBody>
          <a:bodyPr wrap="square" rtlCol="0">
            <a:spAutoFit/>
          </a:bodyPr>
          <a:lstStyle/>
          <a:p>
            <a:pPr algn="ctr"/>
            <a:r>
              <a:rPr lang="en-GB" sz="3200" dirty="0" smtClean="0">
                <a:latin typeface="CongressSans" panose="020B0400020200020204" pitchFamily="34" charset="0"/>
              </a:rPr>
              <a:t>In small groups</a:t>
            </a:r>
            <a:r>
              <a:rPr lang="en-GB" sz="3200" smtClean="0">
                <a:latin typeface="CongressSans" panose="020B0400020200020204" pitchFamily="34" charset="0"/>
              </a:rPr>
              <a:t>, using the </a:t>
            </a:r>
          </a:p>
          <a:p>
            <a:pPr algn="ctr"/>
            <a:r>
              <a:rPr lang="en-GB" sz="3200" smtClean="0">
                <a:latin typeface="CongressSans" panose="020B0400020200020204" pitchFamily="34" charset="0"/>
              </a:rPr>
              <a:t>Assessment Objectives(AO) Award marks for the scenarios provided.</a:t>
            </a:r>
          </a:p>
          <a:p>
            <a:pPr algn="ctr"/>
            <a:r>
              <a:rPr lang="en-GB" sz="3200" smtClean="0">
                <a:latin typeface="CongressSans" panose="020B0400020200020204" pitchFamily="34" charset="0"/>
              </a:rPr>
              <a:t> </a:t>
            </a:r>
          </a:p>
        </p:txBody>
      </p:sp>
      <p:pic>
        <p:nvPicPr>
          <p:cNvPr id="7" name="Picture 6"/>
          <p:cNvPicPr/>
          <p:nvPr/>
        </p:nvPicPr>
        <p:blipFill>
          <a:blip r:embed="rId3"/>
          <a:stretch>
            <a:fillRect/>
          </a:stretch>
        </p:blipFill>
        <p:spPr>
          <a:xfrm>
            <a:off x="3547872" y="3072384"/>
            <a:ext cx="2642616" cy="3646338"/>
          </a:xfrm>
          <a:prstGeom prst="rect">
            <a:avLst/>
          </a:prstGeom>
        </p:spPr>
      </p:pic>
    </p:spTree>
    <p:extLst>
      <p:ext uri="{BB962C8B-B14F-4D97-AF65-F5344CB8AC3E}">
        <p14:creationId xmlns:p14="http://schemas.microsoft.com/office/powerpoint/2010/main" val="3482836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79725" y="2291159"/>
            <a:ext cx="8029575" cy="648072"/>
          </a:xfrm>
          <a:prstGeom prst="rect">
            <a:avLst/>
          </a:prstGeom>
          <a:solidFill>
            <a:schemeClr val="tx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600" kern="0" dirty="0" smtClean="0">
                <a:solidFill>
                  <a:srgbClr val="FFFFFF"/>
                </a:solidFill>
                <a:latin typeface="Arial Black" panose="020B0A04020102020204" pitchFamily="34" charset="0"/>
                <a:sym typeface="Helvetica"/>
              </a:rPr>
              <a:t>TECHNICAL QUALIFICATIONS </a:t>
            </a:r>
            <a:endParaRPr lang="en-GB" sz="4000" kern="0" dirty="0">
              <a:solidFill>
                <a:srgbClr val="FFFFFF"/>
              </a:solidFill>
              <a:latin typeface="Arial Black" panose="020B0A04020102020204" pitchFamily="34" charset="0"/>
              <a:sym typeface="Helvetica"/>
            </a:endParaRPr>
          </a:p>
        </p:txBody>
      </p:sp>
      <p:sp>
        <p:nvSpPr>
          <p:cNvPr id="7" name="Content Placeholder 2"/>
          <p:cNvSpPr txBox="1">
            <a:spLocks/>
          </p:cNvSpPr>
          <p:nvPr/>
        </p:nvSpPr>
        <p:spPr>
          <a:xfrm>
            <a:off x="1759872" y="3126834"/>
            <a:ext cx="5669280" cy="762376"/>
          </a:xfrm>
          <a:prstGeom prst="rect">
            <a:avLst/>
          </a:prstGeom>
          <a:solidFill>
            <a:srgbClr val="E30613"/>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600" kern="0" dirty="0" smtClean="0">
                <a:solidFill>
                  <a:srgbClr val="FFFFFF"/>
                </a:solidFill>
                <a:latin typeface="Arial Black" panose="020B0A04020102020204" pitchFamily="34" charset="0"/>
                <a:sym typeface="Helvetica"/>
              </a:rPr>
              <a:t>MODERATION</a:t>
            </a:r>
            <a:endParaRPr lang="en-GB" sz="4000" kern="0" dirty="0">
              <a:solidFill>
                <a:srgbClr val="FFFFFF"/>
              </a:solidFill>
              <a:latin typeface="Arial Black" panose="020B0A04020102020204" pitchFamily="34" charset="0"/>
              <a:sym typeface="Helvetica"/>
            </a:endParaRPr>
          </a:p>
        </p:txBody>
      </p:sp>
      <p:pic>
        <p:nvPicPr>
          <p:cNvPr id="5" name="Picture 4">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Tree>
    <p:extLst>
      <p:ext uri="{BB962C8B-B14F-4D97-AF65-F5344CB8AC3E}">
        <p14:creationId xmlns:p14="http://schemas.microsoft.com/office/powerpoint/2010/main" val="1274378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57188" y="1276350"/>
            <a:ext cx="7038975" cy="708025"/>
          </a:xfrm>
          <a:prstGeom prst="rect">
            <a:avLst/>
          </a:prstGeom>
          <a:noFill/>
        </p:spPr>
        <p:txBody>
          <a:bodyPr>
            <a:spAutoFit/>
          </a:bodyPr>
          <a:lstStyle/>
          <a:p>
            <a:pPr marL="457200" indent="-457200">
              <a:buFontTx/>
              <a:buAutoNum type="arabicPeriod"/>
              <a:defRPr/>
            </a:pPr>
            <a:endParaRPr lang="en-GB" sz="2000" dirty="0">
              <a:latin typeface="Calibri" panose="020F0502020204030204" pitchFamily="34" charset="0"/>
              <a:cs typeface="Calibri" panose="020F0502020204030204" pitchFamily="34" charset="0"/>
            </a:endParaRPr>
          </a:p>
          <a:p>
            <a:pPr>
              <a:defRPr/>
            </a:pPr>
            <a:endParaRPr lang="en-GB" sz="2000" dirty="0"/>
          </a:p>
        </p:txBody>
      </p:sp>
      <p:graphicFrame>
        <p:nvGraphicFramePr>
          <p:cNvPr id="10" name="Diagram 9"/>
          <p:cNvGraphicFramePr/>
          <p:nvPr>
            <p:extLst>
              <p:ext uri="{D42A27DB-BD31-4B8C-83A1-F6EECF244321}">
                <p14:modId xmlns:p14="http://schemas.microsoft.com/office/powerpoint/2010/main" val="2585551563"/>
              </p:ext>
            </p:extLst>
          </p:nvPr>
        </p:nvGraphicFramePr>
        <p:xfrm>
          <a:off x="357187" y="1256180"/>
          <a:ext cx="8228013" cy="47530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Horizontal Scroll 13"/>
          <p:cNvSpPr>
            <a:spLocks noChangeArrowheads="1"/>
          </p:cNvSpPr>
          <p:nvPr/>
        </p:nvSpPr>
        <p:spPr bwMode="auto">
          <a:xfrm>
            <a:off x="357186" y="5557598"/>
            <a:ext cx="3773489" cy="955714"/>
          </a:xfrm>
          <a:prstGeom prst="horizontalScroll">
            <a:avLst>
              <a:gd name="adj" fmla="val 12500"/>
            </a:avLst>
          </a:prstGeom>
          <a:solidFill>
            <a:schemeClr val="bg1">
              <a:lumMod val="75000"/>
            </a:schemeClr>
          </a:solidFill>
          <a:ln w="25400" algn="ctr">
            <a:solidFill>
              <a:srgbClr val="726964"/>
            </a:solidFill>
            <a:round/>
            <a:headEnd/>
            <a:tailEnd type="triangle" w="lg" len="med"/>
          </a:ln>
          <a:effectLs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400" b="1" dirty="0" smtClean="0">
                <a:latin typeface="CongressSans" panose="020B0400020200020204" pitchFamily="34" charset="0"/>
              </a:rPr>
              <a:t>Standardisation </a:t>
            </a:r>
            <a:r>
              <a:rPr lang="en-GB" altLang="en-US" sz="1400" b="1" dirty="0">
                <a:latin typeface="CongressSans" panose="020B0400020200020204" pitchFamily="34" charset="0"/>
              </a:rPr>
              <a:t>and marking in centres</a:t>
            </a:r>
          </a:p>
        </p:txBody>
      </p:sp>
      <p:sp>
        <p:nvSpPr>
          <p:cNvPr id="19" name="Horizontal Scroll 18"/>
          <p:cNvSpPr>
            <a:spLocks noChangeArrowheads="1"/>
          </p:cNvSpPr>
          <p:nvPr/>
        </p:nvSpPr>
        <p:spPr bwMode="auto">
          <a:xfrm>
            <a:off x="4541335" y="1376052"/>
            <a:ext cx="4043865" cy="968375"/>
          </a:xfrm>
          <a:prstGeom prst="horizontalScroll">
            <a:avLst>
              <a:gd name="adj" fmla="val 12500"/>
            </a:avLst>
          </a:prstGeom>
          <a:solidFill>
            <a:srgbClr val="E30613"/>
          </a:solidFill>
          <a:ln w="25400" algn="ctr">
            <a:solidFill>
              <a:srgbClr val="726964"/>
            </a:solidFill>
            <a:round/>
            <a:headEnd/>
            <a:tailEnd type="triangle" w="lg" len="me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400" b="1" dirty="0">
                <a:solidFill>
                  <a:schemeClr val="bg1"/>
                </a:solidFill>
                <a:latin typeface="CongressSans" panose="020B0400020200020204" pitchFamily="34" charset="0"/>
              </a:rPr>
              <a:t>Centre marks and </a:t>
            </a:r>
            <a:r>
              <a:rPr lang="en-GB" altLang="en-US" sz="1400" b="1" dirty="0" smtClean="0">
                <a:solidFill>
                  <a:schemeClr val="bg1"/>
                </a:solidFill>
                <a:latin typeface="CongressSans" panose="020B0400020200020204" pitchFamily="34" charset="0"/>
              </a:rPr>
              <a:t>ranking </a:t>
            </a:r>
            <a:r>
              <a:rPr lang="en-GB" altLang="en-US" sz="1400" b="1" dirty="0">
                <a:solidFill>
                  <a:schemeClr val="bg1"/>
                </a:solidFill>
                <a:latin typeface="CongressSans" panose="020B0400020200020204" pitchFamily="34" charset="0"/>
              </a:rPr>
              <a:t>submitted to City &amp; Guilds by end </a:t>
            </a:r>
            <a:r>
              <a:rPr lang="en-GB" altLang="en-US" sz="1400" b="1" dirty="0" smtClean="0">
                <a:solidFill>
                  <a:schemeClr val="bg1"/>
                </a:solidFill>
                <a:latin typeface="CongressSans" panose="020B0400020200020204" pitchFamily="34" charset="0"/>
              </a:rPr>
              <a:t>February </a:t>
            </a:r>
            <a:endParaRPr lang="en-GB" altLang="en-US" sz="1400" b="1" dirty="0">
              <a:solidFill>
                <a:schemeClr val="bg1"/>
              </a:solidFill>
              <a:latin typeface="CongressSans" panose="020B0400020200020204" pitchFamily="34" charset="0"/>
            </a:endParaRPr>
          </a:p>
        </p:txBody>
      </p:sp>
      <p:cxnSp>
        <p:nvCxnSpPr>
          <p:cNvPr id="22" name="Straight Arrow Connector 21"/>
          <p:cNvCxnSpPr>
            <a:cxnSpLocks noChangeShapeType="1"/>
          </p:cNvCxnSpPr>
          <p:nvPr/>
        </p:nvCxnSpPr>
        <p:spPr bwMode="auto">
          <a:xfrm>
            <a:off x="3054847" y="3250725"/>
            <a:ext cx="0" cy="518878"/>
          </a:xfrm>
          <a:prstGeom prst="straightConnector1">
            <a:avLst/>
          </a:prstGeom>
          <a:noFill/>
          <a:ln w="25400" algn="ctr">
            <a:solidFill>
              <a:srgbClr val="72696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a:cxnSpLocks noChangeShapeType="1"/>
          </p:cNvCxnSpPr>
          <p:nvPr/>
        </p:nvCxnSpPr>
        <p:spPr bwMode="auto">
          <a:xfrm flipH="1">
            <a:off x="5336144" y="3186783"/>
            <a:ext cx="4575" cy="591231"/>
          </a:xfrm>
          <a:prstGeom prst="straightConnector1">
            <a:avLst/>
          </a:prstGeom>
          <a:noFill/>
          <a:ln w="25400" algn="ctr">
            <a:solidFill>
              <a:srgbClr val="72696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p:cNvCxnSpPr>
            <a:cxnSpLocks noChangeShapeType="1"/>
          </p:cNvCxnSpPr>
          <p:nvPr/>
        </p:nvCxnSpPr>
        <p:spPr bwMode="auto">
          <a:xfrm>
            <a:off x="7145122" y="3192438"/>
            <a:ext cx="1" cy="585576"/>
          </a:xfrm>
          <a:prstGeom prst="straightConnector1">
            <a:avLst/>
          </a:prstGeom>
          <a:noFill/>
          <a:ln w="25400" algn="ctr">
            <a:solidFill>
              <a:srgbClr val="72696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31"/>
          <p:cNvCxnSpPr>
            <a:cxnSpLocks noChangeShapeType="1"/>
          </p:cNvCxnSpPr>
          <p:nvPr/>
        </p:nvCxnSpPr>
        <p:spPr bwMode="auto">
          <a:xfrm flipV="1">
            <a:off x="2880360" y="5102352"/>
            <a:ext cx="9144" cy="593836"/>
          </a:xfrm>
          <a:prstGeom prst="straightConnector1">
            <a:avLst/>
          </a:prstGeom>
          <a:noFill/>
          <a:ln w="25400" algn="ctr">
            <a:solidFill>
              <a:srgbClr val="72696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Horizontal Scroll 14"/>
          <p:cNvSpPr>
            <a:spLocks noChangeArrowheads="1"/>
          </p:cNvSpPr>
          <p:nvPr/>
        </p:nvSpPr>
        <p:spPr bwMode="auto">
          <a:xfrm>
            <a:off x="357186" y="2427288"/>
            <a:ext cx="3773489" cy="936625"/>
          </a:xfrm>
          <a:prstGeom prst="horizontalScroll">
            <a:avLst>
              <a:gd name="adj" fmla="val 12500"/>
            </a:avLst>
          </a:prstGeom>
          <a:solidFill>
            <a:schemeClr val="bg1">
              <a:lumMod val="75000"/>
            </a:schemeClr>
          </a:solidFill>
          <a:ln w="25400" algn="ctr">
            <a:solidFill>
              <a:srgbClr val="726964"/>
            </a:solidFill>
            <a:round/>
            <a:headEnd/>
            <a:tailEnd type="triangle" w="lg" len="med"/>
          </a:ln>
          <a:effectLs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400" b="1" dirty="0" smtClean="0">
                <a:latin typeface="CongressSans" panose="020B0400020200020204" pitchFamily="34" charset="0"/>
              </a:rPr>
              <a:t>Formative Assessments </a:t>
            </a:r>
            <a:r>
              <a:rPr lang="en-GB" altLang="en-US" sz="1400" b="1" smtClean="0">
                <a:latin typeface="CongressSans" panose="020B0400020200020204" pitchFamily="34" charset="0"/>
              </a:rPr>
              <a:t>– Ranking </a:t>
            </a:r>
            <a:r>
              <a:rPr lang="en-GB" altLang="en-US" sz="1400" b="1" dirty="0" smtClean="0">
                <a:latin typeface="CongressSans" panose="020B0400020200020204" pitchFamily="34" charset="0"/>
              </a:rPr>
              <a:t>Learners  </a:t>
            </a:r>
            <a:endParaRPr lang="en-GB" altLang="en-US" sz="1400" b="1" dirty="0">
              <a:latin typeface="CongressSans" panose="020B0400020200020204" pitchFamily="34" charset="0"/>
            </a:endParaRPr>
          </a:p>
        </p:txBody>
      </p:sp>
      <p:cxnSp>
        <p:nvCxnSpPr>
          <p:cNvPr id="33" name="Straight Arrow Connector 32"/>
          <p:cNvCxnSpPr>
            <a:cxnSpLocks noChangeShapeType="1"/>
          </p:cNvCxnSpPr>
          <p:nvPr/>
        </p:nvCxnSpPr>
        <p:spPr bwMode="auto">
          <a:xfrm>
            <a:off x="1715161" y="3232956"/>
            <a:ext cx="1" cy="536647"/>
          </a:xfrm>
          <a:prstGeom prst="straightConnector1">
            <a:avLst/>
          </a:prstGeom>
          <a:noFill/>
          <a:ln w="25400" algn="ctr">
            <a:solidFill>
              <a:srgbClr val="72696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Arrow Connector 36"/>
          <p:cNvCxnSpPr>
            <a:cxnSpLocks noChangeShapeType="1"/>
          </p:cNvCxnSpPr>
          <p:nvPr/>
        </p:nvCxnSpPr>
        <p:spPr bwMode="auto">
          <a:xfrm flipV="1">
            <a:off x="1715161" y="5102352"/>
            <a:ext cx="0" cy="570714"/>
          </a:xfrm>
          <a:prstGeom prst="straightConnector1">
            <a:avLst/>
          </a:prstGeom>
          <a:noFill/>
          <a:ln w="25400" algn="ctr">
            <a:solidFill>
              <a:srgbClr val="72696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8" name="Picture 37">
            <a:hlinkClick r:id="rId8" action="ppaction://hlinksldjump"/>
          </p:cNvPr>
          <p:cNvPicPr>
            <a:picLocks noChangeAspect="1"/>
          </p:cNvPicPr>
          <p:nvPr/>
        </p:nvPicPr>
        <p:blipFill rotWithShape="1">
          <a:blip r:embed="rId9"/>
          <a:srcRect l="95361" t="31580" r="2692" b="65129"/>
          <a:stretch/>
        </p:blipFill>
        <p:spPr>
          <a:xfrm>
            <a:off x="173396" y="6273800"/>
            <a:ext cx="425302" cy="404300"/>
          </a:xfrm>
          <a:prstGeom prst="rect">
            <a:avLst/>
          </a:prstGeom>
        </p:spPr>
      </p:pic>
      <p:sp>
        <p:nvSpPr>
          <p:cNvPr id="39" name="Title 6"/>
          <p:cNvSpPr txBox="1">
            <a:spLocks/>
          </p:cNvSpPr>
          <p:nvPr/>
        </p:nvSpPr>
        <p:spPr bwMode="auto">
          <a:xfrm>
            <a:off x="357187" y="358603"/>
            <a:ext cx="4836606"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pPr>
              <a:defRPr/>
            </a:pPr>
            <a:r>
              <a:rPr lang="en-GB" sz="2000" b="1" cap="all" dirty="0" smtClean="0">
                <a:solidFill>
                  <a:srgbClr val="FFFFFF"/>
                </a:solidFill>
                <a:latin typeface="Arial Black"/>
              </a:rPr>
              <a:t>PREPARATION  </a:t>
            </a:r>
            <a:r>
              <a:rPr lang="en-GB" sz="2000" b="1" cap="all" dirty="0">
                <a:solidFill>
                  <a:srgbClr val="FFFFFF"/>
                </a:solidFill>
                <a:latin typeface="Arial Black"/>
              </a:rPr>
              <a:t>Moderation </a:t>
            </a:r>
          </a:p>
        </p:txBody>
      </p:sp>
      <p:sp>
        <p:nvSpPr>
          <p:cNvPr id="34" name="Horizontal Scroll 33"/>
          <p:cNvSpPr>
            <a:spLocks noChangeArrowheads="1"/>
          </p:cNvSpPr>
          <p:nvPr/>
        </p:nvSpPr>
        <p:spPr bwMode="auto">
          <a:xfrm>
            <a:off x="4541335" y="2376411"/>
            <a:ext cx="4043865" cy="936625"/>
          </a:xfrm>
          <a:prstGeom prst="horizontalScroll">
            <a:avLst>
              <a:gd name="adj" fmla="val 12500"/>
            </a:avLst>
          </a:prstGeom>
          <a:solidFill>
            <a:schemeClr val="bg1">
              <a:lumMod val="75000"/>
            </a:schemeClr>
          </a:solidFill>
          <a:ln w="25400" algn="ctr">
            <a:solidFill>
              <a:srgbClr val="726964"/>
            </a:solidFill>
            <a:round/>
            <a:headEnd/>
            <a:tailEnd type="triangle" w="lg" len="med"/>
          </a:ln>
          <a:effectLs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400" b="1" dirty="0" smtClean="0">
                <a:latin typeface="CongressSans" panose="020B0400020200020204" pitchFamily="34" charset="0"/>
              </a:rPr>
              <a:t>Preparation for Final Assessment </a:t>
            </a:r>
            <a:r>
              <a:rPr lang="en-GB" altLang="en-US" sz="1400" b="1" smtClean="0">
                <a:latin typeface="CongressSans" panose="020B0400020200020204" pitchFamily="34" charset="0"/>
              </a:rPr>
              <a:t>– Ranking </a:t>
            </a:r>
            <a:r>
              <a:rPr lang="en-GB" altLang="en-US" sz="1400" b="1" dirty="0" smtClean="0">
                <a:latin typeface="CongressSans" panose="020B0400020200020204" pitchFamily="34" charset="0"/>
              </a:rPr>
              <a:t>Learners  </a:t>
            </a:r>
            <a:endParaRPr lang="en-GB" altLang="en-US" sz="1400" b="1" dirty="0">
              <a:latin typeface="CongressSans" panose="020B0400020200020204" pitchFamily="34" charset="0"/>
            </a:endParaRPr>
          </a:p>
        </p:txBody>
      </p:sp>
    </p:spTree>
    <p:extLst>
      <p:ext uri="{BB962C8B-B14F-4D97-AF65-F5344CB8AC3E}">
        <p14:creationId xmlns:p14="http://schemas.microsoft.com/office/powerpoint/2010/main" val="1893690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4" grpId="0" animBg="1"/>
      <p:bldP spid="19" grpId="0" animBg="1"/>
      <p:bldP spid="15" grpId="0" animBg="1"/>
      <p:bldP spid="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graphicFrame>
        <p:nvGraphicFramePr>
          <p:cNvPr id="8" name="Diagram 7"/>
          <p:cNvGraphicFramePr/>
          <p:nvPr>
            <p:extLst>
              <p:ext uri="{D42A27DB-BD31-4B8C-83A1-F6EECF244321}">
                <p14:modId xmlns:p14="http://schemas.microsoft.com/office/powerpoint/2010/main" val="1678275701"/>
              </p:ext>
            </p:extLst>
          </p:nvPr>
        </p:nvGraphicFramePr>
        <p:xfrm>
          <a:off x="503548" y="1276350"/>
          <a:ext cx="7848872" cy="47530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Horizontal Scroll 8"/>
          <p:cNvSpPr>
            <a:spLocks noChangeArrowheads="1"/>
          </p:cNvSpPr>
          <p:nvPr/>
        </p:nvSpPr>
        <p:spPr bwMode="auto">
          <a:xfrm>
            <a:off x="2721357" y="5399088"/>
            <a:ext cx="1734757" cy="955714"/>
          </a:xfrm>
          <a:prstGeom prst="horizontalScroll">
            <a:avLst>
              <a:gd name="adj" fmla="val 12500"/>
            </a:avLst>
          </a:prstGeom>
          <a:solidFill>
            <a:schemeClr val="bg1">
              <a:lumMod val="75000"/>
            </a:schemeClr>
          </a:solidFill>
          <a:ln w="25400" algn="ctr">
            <a:solidFill>
              <a:srgbClr val="726964"/>
            </a:solidFill>
            <a:round/>
            <a:headEnd/>
            <a:tailEnd type="triangle" w="lg" len="med"/>
          </a:ln>
          <a:effectLs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400" b="1" dirty="0" smtClean="0">
                <a:latin typeface="CongressSans" panose="020B0400020200020204" pitchFamily="34" charset="0"/>
              </a:rPr>
              <a:t>Standardisation </a:t>
            </a:r>
            <a:r>
              <a:rPr lang="en-GB" altLang="en-US" sz="1400" b="1" dirty="0">
                <a:latin typeface="CongressSans" panose="020B0400020200020204" pitchFamily="34" charset="0"/>
              </a:rPr>
              <a:t>and marking in centres</a:t>
            </a:r>
          </a:p>
        </p:txBody>
      </p:sp>
      <p:sp>
        <p:nvSpPr>
          <p:cNvPr id="10" name="Horizontal Scroll 9"/>
          <p:cNvSpPr>
            <a:spLocks noChangeArrowheads="1"/>
          </p:cNvSpPr>
          <p:nvPr/>
        </p:nvSpPr>
        <p:spPr bwMode="auto">
          <a:xfrm>
            <a:off x="5867400" y="2817018"/>
            <a:ext cx="1079500" cy="550863"/>
          </a:xfrm>
          <a:prstGeom prst="horizontalScroll">
            <a:avLst>
              <a:gd name="adj" fmla="val 12500"/>
            </a:avLst>
          </a:prstGeom>
          <a:solidFill>
            <a:schemeClr val="bg1">
              <a:lumMod val="75000"/>
            </a:schemeClr>
          </a:solidFill>
          <a:ln w="25400" algn="ctr">
            <a:solidFill>
              <a:srgbClr val="726964"/>
            </a:solidFill>
            <a:round/>
            <a:headEnd/>
            <a:tailEnd type="triangle" w="lg" len="med"/>
          </a:ln>
          <a:effectLs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400" b="1" dirty="0">
                <a:latin typeface="CongressSans" panose="020B0400020200020204" pitchFamily="34" charset="0"/>
              </a:rPr>
              <a:t>Awarding</a:t>
            </a:r>
          </a:p>
        </p:txBody>
      </p:sp>
      <p:sp>
        <p:nvSpPr>
          <p:cNvPr id="11" name="Horizontal Scroll 10"/>
          <p:cNvSpPr>
            <a:spLocks noChangeArrowheads="1"/>
          </p:cNvSpPr>
          <p:nvPr/>
        </p:nvSpPr>
        <p:spPr bwMode="auto">
          <a:xfrm>
            <a:off x="4591050" y="4772025"/>
            <a:ext cx="1411286" cy="890588"/>
          </a:xfrm>
          <a:prstGeom prst="horizontalScroll">
            <a:avLst>
              <a:gd name="adj" fmla="val 12500"/>
            </a:avLst>
          </a:prstGeom>
          <a:solidFill>
            <a:schemeClr val="bg1">
              <a:lumMod val="75000"/>
            </a:schemeClr>
          </a:solidFill>
          <a:ln w="25400" algn="ctr">
            <a:solidFill>
              <a:srgbClr val="726964"/>
            </a:solidFill>
            <a:round/>
            <a:headEnd/>
            <a:tailEnd type="triangle" w="lg" len="med"/>
          </a:ln>
          <a:effectLs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400" b="1" dirty="0">
                <a:latin typeface="CongressSans" panose="020B0400020200020204" pitchFamily="34" charset="0"/>
              </a:rPr>
              <a:t>Moderation of centre marking </a:t>
            </a:r>
          </a:p>
        </p:txBody>
      </p:sp>
      <p:sp>
        <p:nvSpPr>
          <p:cNvPr id="12" name="Horizontal Scroll 11"/>
          <p:cNvSpPr>
            <a:spLocks noChangeArrowheads="1"/>
          </p:cNvSpPr>
          <p:nvPr/>
        </p:nvSpPr>
        <p:spPr bwMode="auto">
          <a:xfrm>
            <a:off x="3768725" y="1601788"/>
            <a:ext cx="2638425" cy="968375"/>
          </a:xfrm>
          <a:prstGeom prst="horizontalScroll">
            <a:avLst>
              <a:gd name="adj" fmla="val 12500"/>
            </a:avLst>
          </a:prstGeom>
          <a:solidFill>
            <a:srgbClr val="E30613"/>
          </a:solidFill>
          <a:ln w="25400" algn="ctr">
            <a:solidFill>
              <a:srgbClr val="726964"/>
            </a:solidFill>
            <a:round/>
            <a:headEnd/>
            <a:tailEnd type="triangle" w="lg" len="me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400" b="1" dirty="0">
                <a:solidFill>
                  <a:schemeClr val="bg1"/>
                </a:solidFill>
                <a:latin typeface="CongressSans" panose="020B0400020200020204" pitchFamily="34" charset="0"/>
              </a:rPr>
              <a:t>Centre marks and evidence submitted to City &amp; Guilds by end May</a:t>
            </a:r>
          </a:p>
        </p:txBody>
      </p:sp>
      <p:cxnSp>
        <p:nvCxnSpPr>
          <p:cNvPr id="13" name="Straight Arrow Connector 12"/>
          <p:cNvCxnSpPr>
            <a:cxnSpLocks noChangeShapeType="1"/>
          </p:cNvCxnSpPr>
          <p:nvPr/>
        </p:nvCxnSpPr>
        <p:spPr bwMode="auto">
          <a:xfrm>
            <a:off x="2173288" y="3092450"/>
            <a:ext cx="0" cy="692150"/>
          </a:xfrm>
          <a:prstGeom prst="straightConnector1">
            <a:avLst/>
          </a:prstGeom>
          <a:noFill/>
          <a:ln w="25400" algn="ctr">
            <a:solidFill>
              <a:srgbClr val="72696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a:cxnSpLocks noChangeShapeType="1"/>
          </p:cNvCxnSpPr>
          <p:nvPr/>
        </p:nvCxnSpPr>
        <p:spPr bwMode="auto">
          <a:xfrm>
            <a:off x="3087688" y="3094038"/>
            <a:ext cx="0" cy="690562"/>
          </a:xfrm>
          <a:prstGeom prst="straightConnector1">
            <a:avLst/>
          </a:prstGeom>
          <a:noFill/>
          <a:ln w="25400" algn="ctr">
            <a:solidFill>
              <a:srgbClr val="72696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a:cxnSpLocks noChangeShapeType="1"/>
          </p:cNvCxnSpPr>
          <p:nvPr/>
        </p:nvCxnSpPr>
        <p:spPr bwMode="auto">
          <a:xfrm>
            <a:off x="4233863" y="2376488"/>
            <a:ext cx="0" cy="1408112"/>
          </a:xfrm>
          <a:prstGeom prst="straightConnector1">
            <a:avLst/>
          </a:prstGeom>
          <a:noFill/>
          <a:ln w="25400" algn="ctr">
            <a:solidFill>
              <a:srgbClr val="72696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a:cxnSpLocks noChangeShapeType="1"/>
          </p:cNvCxnSpPr>
          <p:nvPr/>
        </p:nvCxnSpPr>
        <p:spPr bwMode="auto">
          <a:xfrm>
            <a:off x="6059488" y="3327400"/>
            <a:ext cx="0" cy="457200"/>
          </a:xfrm>
          <a:prstGeom prst="straightConnector1">
            <a:avLst/>
          </a:prstGeom>
          <a:noFill/>
          <a:ln w="25400" algn="ctr">
            <a:solidFill>
              <a:srgbClr val="72696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a:cxnSpLocks noChangeShapeType="1"/>
          </p:cNvCxnSpPr>
          <p:nvPr/>
        </p:nvCxnSpPr>
        <p:spPr bwMode="auto">
          <a:xfrm>
            <a:off x="6870700" y="3313113"/>
            <a:ext cx="0" cy="471487"/>
          </a:xfrm>
          <a:prstGeom prst="straightConnector1">
            <a:avLst/>
          </a:prstGeom>
          <a:noFill/>
          <a:ln w="25400" algn="ctr">
            <a:solidFill>
              <a:srgbClr val="72696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a:cxnSpLocks noChangeShapeType="1"/>
          </p:cNvCxnSpPr>
          <p:nvPr/>
        </p:nvCxnSpPr>
        <p:spPr bwMode="auto">
          <a:xfrm flipV="1">
            <a:off x="4675188" y="4297363"/>
            <a:ext cx="0" cy="601662"/>
          </a:xfrm>
          <a:prstGeom prst="straightConnector1">
            <a:avLst/>
          </a:prstGeom>
          <a:noFill/>
          <a:ln w="25400" algn="ctr">
            <a:solidFill>
              <a:srgbClr val="72696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a:cxnSpLocks noChangeShapeType="1"/>
          </p:cNvCxnSpPr>
          <p:nvPr/>
        </p:nvCxnSpPr>
        <p:spPr bwMode="auto">
          <a:xfrm flipV="1">
            <a:off x="5526088" y="4295775"/>
            <a:ext cx="0" cy="603250"/>
          </a:xfrm>
          <a:prstGeom prst="straightConnector1">
            <a:avLst/>
          </a:prstGeom>
          <a:noFill/>
          <a:ln w="25400" algn="ctr">
            <a:solidFill>
              <a:srgbClr val="72696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a:cxnSpLocks noChangeShapeType="1"/>
          </p:cNvCxnSpPr>
          <p:nvPr/>
        </p:nvCxnSpPr>
        <p:spPr bwMode="auto">
          <a:xfrm flipH="1" flipV="1">
            <a:off x="3797300" y="4338637"/>
            <a:ext cx="1588" cy="1177925"/>
          </a:xfrm>
          <a:prstGeom prst="straightConnector1">
            <a:avLst/>
          </a:prstGeom>
          <a:noFill/>
          <a:ln w="25400" algn="ctr">
            <a:solidFill>
              <a:srgbClr val="72696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Horizontal Scroll 20"/>
          <p:cNvSpPr>
            <a:spLocks noChangeArrowheads="1"/>
          </p:cNvSpPr>
          <p:nvPr/>
        </p:nvSpPr>
        <p:spPr bwMode="auto">
          <a:xfrm>
            <a:off x="5087938" y="5662613"/>
            <a:ext cx="1422590" cy="892175"/>
          </a:xfrm>
          <a:prstGeom prst="horizontalScroll">
            <a:avLst>
              <a:gd name="adj" fmla="val 12500"/>
            </a:avLst>
          </a:prstGeom>
          <a:solidFill>
            <a:schemeClr val="bg1">
              <a:lumMod val="75000"/>
            </a:schemeClr>
          </a:solidFill>
          <a:ln w="25400" algn="ctr">
            <a:solidFill>
              <a:srgbClr val="726964"/>
            </a:solidFill>
            <a:round/>
            <a:headEnd/>
            <a:tailEnd type="triangle" w="lg" len="med"/>
          </a:ln>
          <a:effectLs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400" b="1" dirty="0">
                <a:latin typeface="CongressSans" panose="020B0400020200020204" pitchFamily="34" charset="0"/>
              </a:rPr>
              <a:t>Feedback to centres on marking </a:t>
            </a:r>
          </a:p>
        </p:txBody>
      </p:sp>
      <p:cxnSp>
        <p:nvCxnSpPr>
          <p:cNvPr id="22" name="Straight Arrow Connector 21"/>
          <p:cNvCxnSpPr>
            <a:cxnSpLocks noChangeShapeType="1"/>
          </p:cNvCxnSpPr>
          <p:nvPr/>
        </p:nvCxnSpPr>
        <p:spPr bwMode="auto">
          <a:xfrm flipH="1" flipV="1">
            <a:off x="6002336" y="4338637"/>
            <a:ext cx="20641" cy="1440371"/>
          </a:xfrm>
          <a:prstGeom prst="straightConnector1">
            <a:avLst/>
          </a:prstGeom>
          <a:noFill/>
          <a:ln w="25400" algn="ctr">
            <a:solidFill>
              <a:schemeClr val="bg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Horizontal Scroll 22"/>
          <p:cNvSpPr>
            <a:spLocks noChangeArrowheads="1"/>
          </p:cNvSpPr>
          <p:nvPr/>
        </p:nvSpPr>
        <p:spPr bwMode="auto">
          <a:xfrm>
            <a:off x="503548" y="2376488"/>
            <a:ext cx="3254065" cy="936625"/>
          </a:xfrm>
          <a:prstGeom prst="horizontalScroll">
            <a:avLst>
              <a:gd name="adj" fmla="val 12500"/>
            </a:avLst>
          </a:prstGeom>
          <a:solidFill>
            <a:schemeClr val="bg1">
              <a:lumMod val="75000"/>
            </a:schemeClr>
          </a:solidFill>
          <a:ln w="25400" algn="ctr">
            <a:solidFill>
              <a:srgbClr val="726964"/>
            </a:solidFill>
            <a:round/>
            <a:headEnd/>
            <a:tailEnd type="triangle" w="lg" len="med"/>
          </a:ln>
          <a:effectLs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400" b="1" dirty="0">
                <a:latin typeface="CongressSans" panose="020B0400020200020204" pitchFamily="34" charset="0"/>
              </a:rPr>
              <a:t>Learners </a:t>
            </a:r>
            <a:r>
              <a:rPr lang="en-GB" altLang="en-US" sz="1400" b="1">
                <a:latin typeface="CongressSans" panose="020B0400020200020204" pitchFamily="34" charset="0"/>
              </a:rPr>
              <a:t>completing </a:t>
            </a:r>
            <a:r>
              <a:rPr lang="en-GB" altLang="en-US" sz="1400" b="1" smtClean="0">
                <a:latin typeface="CongressSans" panose="020B0400020200020204" pitchFamily="34" charset="0"/>
              </a:rPr>
              <a:t>practical assignments</a:t>
            </a:r>
            <a:endParaRPr lang="en-GB" altLang="en-US" sz="1400" b="1" dirty="0">
              <a:latin typeface="CongressSans" panose="020B0400020200020204" pitchFamily="34" charset="0"/>
            </a:endParaRPr>
          </a:p>
        </p:txBody>
      </p:sp>
      <p:sp>
        <p:nvSpPr>
          <p:cNvPr id="24" name="Horizontal Scroll 23"/>
          <p:cNvSpPr>
            <a:spLocks noChangeArrowheads="1"/>
          </p:cNvSpPr>
          <p:nvPr/>
        </p:nvSpPr>
        <p:spPr bwMode="auto">
          <a:xfrm>
            <a:off x="7153275" y="2668588"/>
            <a:ext cx="1081088" cy="671512"/>
          </a:xfrm>
          <a:prstGeom prst="horizontalScroll">
            <a:avLst>
              <a:gd name="adj" fmla="val 12500"/>
            </a:avLst>
          </a:prstGeom>
          <a:solidFill>
            <a:schemeClr val="bg1">
              <a:lumMod val="75000"/>
            </a:schemeClr>
          </a:solidFill>
          <a:ln w="25400" algn="ctr">
            <a:solidFill>
              <a:srgbClr val="726964"/>
            </a:solidFill>
            <a:round/>
            <a:headEnd/>
            <a:tailEnd type="triangle" w="lg" len="med"/>
          </a:ln>
          <a:effectLs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400" b="1" dirty="0">
                <a:latin typeface="CongressSans" panose="020B0400020200020204" pitchFamily="34" charset="0"/>
              </a:rPr>
              <a:t>Release of results</a:t>
            </a:r>
          </a:p>
        </p:txBody>
      </p:sp>
      <p:cxnSp>
        <p:nvCxnSpPr>
          <p:cNvPr id="25" name="Straight Arrow Connector 24"/>
          <p:cNvCxnSpPr>
            <a:cxnSpLocks noChangeShapeType="1"/>
          </p:cNvCxnSpPr>
          <p:nvPr/>
        </p:nvCxnSpPr>
        <p:spPr bwMode="auto">
          <a:xfrm>
            <a:off x="7423150" y="3233738"/>
            <a:ext cx="0" cy="550862"/>
          </a:xfrm>
          <a:prstGeom prst="straightConnector1">
            <a:avLst/>
          </a:prstGeom>
          <a:noFill/>
          <a:ln w="25400" algn="ctr">
            <a:solidFill>
              <a:srgbClr val="72696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a:cxnSpLocks noChangeShapeType="1"/>
          </p:cNvCxnSpPr>
          <p:nvPr/>
        </p:nvCxnSpPr>
        <p:spPr bwMode="auto">
          <a:xfrm>
            <a:off x="1213579" y="3193364"/>
            <a:ext cx="0" cy="591236"/>
          </a:xfrm>
          <a:prstGeom prst="straightConnector1">
            <a:avLst/>
          </a:prstGeom>
          <a:noFill/>
          <a:ln w="25400" algn="ctr">
            <a:solidFill>
              <a:srgbClr val="72696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p:cNvCxnSpPr>
            <a:cxnSpLocks noChangeShapeType="1"/>
          </p:cNvCxnSpPr>
          <p:nvPr/>
        </p:nvCxnSpPr>
        <p:spPr bwMode="auto">
          <a:xfrm flipH="1" flipV="1">
            <a:off x="3455989" y="4338638"/>
            <a:ext cx="1588" cy="1177925"/>
          </a:xfrm>
          <a:prstGeom prst="straightConnector1">
            <a:avLst/>
          </a:prstGeom>
          <a:noFill/>
          <a:ln w="25400" algn="ctr">
            <a:solidFill>
              <a:srgbClr val="72696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itle 6"/>
          <p:cNvSpPr txBox="1">
            <a:spLocks/>
          </p:cNvSpPr>
          <p:nvPr/>
        </p:nvSpPr>
        <p:spPr bwMode="auto">
          <a:xfrm>
            <a:off x="357188" y="457925"/>
            <a:ext cx="5350439"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pPr>
              <a:defRPr/>
            </a:pPr>
            <a:r>
              <a:rPr lang="en-GB" sz="2000" b="1" cap="all" dirty="0">
                <a:solidFill>
                  <a:srgbClr val="FFFFFF"/>
                </a:solidFill>
                <a:latin typeface="Arial Black"/>
              </a:rPr>
              <a:t>Key milestones for Moderation </a:t>
            </a:r>
          </a:p>
        </p:txBody>
      </p:sp>
    </p:spTree>
    <p:extLst>
      <p:ext uri="{BB962C8B-B14F-4D97-AF65-F5344CB8AC3E}">
        <p14:creationId xmlns:p14="http://schemas.microsoft.com/office/powerpoint/2010/main" val="3828093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P spid="10" grpId="0" animBg="1"/>
      <p:bldP spid="11" grpId="0" animBg="1"/>
      <p:bldP spid="12" grpId="0" animBg="1"/>
      <p:bldP spid="21" grpId="0" animBg="1"/>
      <p:bldP spid="23"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79725" y="2291159"/>
            <a:ext cx="8029575" cy="648072"/>
          </a:xfrm>
          <a:prstGeom prst="rect">
            <a:avLst/>
          </a:prstGeom>
          <a:solidFill>
            <a:schemeClr val="tx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600" kern="0" dirty="0" smtClean="0">
                <a:solidFill>
                  <a:srgbClr val="FFFFFF"/>
                </a:solidFill>
                <a:latin typeface="Arial Black" panose="020B0A04020102020204" pitchFamily="34" charset="0"/>
                <a:sym typeface="Helvetica"/>
              </a:rPr>
              <a:t>TECHNICAL QUALIFICATIONS </a:t>
            </a:r>
            <a:endParaRPr lang="en-GB" sz="4000" kern="0" dirty="0">
              <a:solidFill>
                <a:srgbClr val="FFFFFF"/>
              </a:solidFill>
              <a:latin typeface="Arial Black" panose="020B0A04020102020204" pitchFamily="34" charset="0"/>
              <a:sym typeface="Helvetica"/>
            </a:endParaRPr>
          </a:p>
        </p:txBody>
      </p:sp>
      <p:sp>
        <p:nvSpPr>
          <p:cNvPr id="7" name="Content Placeholder 2"/>
          <p:cNvSpPr txBox="1">
            <a:spLocks/>
          </p:cNvSpPr>
          <p:nvPr/>
        </p:nvSpPr>
        <p:spPr>
          <a:xfrm>
            <a:off x="1676130" y="3118963"/>
            <a:ext cx="5669280" cy="762376"/>
          </a:xfrm>
          <a:prstGeom prst="rect">
            <a:avLst/>
          </a:prstGeom>
          <a:solidFill>
            <a:srgbClr val="E30613"/>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600" kern="0" dirty="0" smtClean="0">
                <a:solidFill>
                  <a:srgbClr val="FFFFFF"/>
                </a:solidFill>
                <a:latin typeface="Arial Black" panose="020B0A04020102020204" pitchFamily="34" charset="0"/>
                <a:sym typeface="Helvetica"/>
              </a:rPr>
              <a:t>PROGRESSION</a:t>
            </a:r>
            <a:endParaRPr lang="en-GB" sz="4000" kern="0" dirty="0">
              <a:solidFill>
                <a:srgbClr val="FFFFFF"/>
              </a:solidFill>
              <a:latin typeface="Arial Black" panose="020B0A04020102020204" pitchFamily="34" charset="0"/>
              <a:sym typeface="Helvetica"/>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1406" y="393311"/>
            <a:ext cx="1100723" cy="821104"/>
          </a:xfrm>
          <a:prstGeom prst="rect">
            <a:avLst/>
          </a:prstGeom>
        </p:spPr>
      </p:pic>
      <p:pic>
        <p:nvPicPr>
          <p:cNvPr id="5" name="Picture 4">
            <a:hlinkClick r:id="rId4" action="ppaction://hlinksldjump"/>
          </p:cNvPr>
          <p:cNvPicPr>
            <a:picLocks noChangeAspect="1"/>
          </p:cNvPicPr>
          <p:nvPr/>
        </p:nvPicPr>
        <p:blipFill rotWithShape="1">
          <a:blip r:embed="rId5"/>
          <a:srcRect l="95361" t="31580" r="2692" b="65129"/>
          <a:stretch/>
        </p:blipFill>
        <p:spPr>
          <a:xfrm>
            <a:off x="173396" y="6273800"/>
            <a:ext cx="425302" cy="404300"/>
          </a:xfrm>
          <a:prstGeom prst="rect">
            <a:avLst/>
          </a:prstGeom>
        </p:spPr>
      </p:pic>
    </p:spTree>
    <p:extLst>
      <p:ext uri="{BB962C8B-B14F-4D97-AF65-F5344CB8AC3E}">
        <p14:creationId xmlns:p14="http://schemas.microsoft.com/office/powerpoint/2010/main" val="1658070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0" y="1143000"/>
            <a:ext cx="9074332" cy="5715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8639" y="251051"/>
            <a:ext cx="1100723" cy="821104"/>
          </a:xfrm>
          <a:prstGeom prst="rect">
            <a:avLst/>
          </a:prstGeom>
        </p:spPr>
      </p:pic>
      <p:pic>
        <p:nvPicPr>
          <p:cNvPr id="8" name="Picture 7">
            <a:hlinkClick r:id="rId4" action="ppaction://hlinksldjump"/>
          </p:cNvPr>
          <p:cNvPicPr>
            <a:picLocks noChangeAspect="1"/>
          </p:cNvPicPr>
          <p:nvPr/>
        </p:nvPicPr>
        <p:blipFill rotWithShape="1">
          <a:blip r:embed="rId5"/>
          <a:srcRect l="95361" t="31580" r="2692" b="65129"/>
          <a:stretch/>
        </p:blipFill>
        <p:spPr>
          <a:xfrm>
            <a:off x="173396" y="6273800"/>
            <a:ext cx="425302" cy="404300"/>
          </a:xfrm>
          <a:prstGeom prst="rect">
            <a:avLst/>
          </a:prstGeom>
        </p:spPr>
      </p:pic>
      <p:sp>
        <p:nvSpPr>
          <p:cNvPr id="7" name="Content Placeholder 2"/>
          <p:cNvSpPr txBox="1">
            <a:spLocks/>
          </p:cNvSpPr>
          <p:nvPr/>
        </p:nvSpPr>
        <p:spPr>
          <a:xfrm>
            <a:off x="1475656" y="2276872"/>
            <a:ext cx="6120680" cy="648072"/>
          </a:xfrm>
          <a:prstGeom prst="rect">
            <a:avLst/>
          </a:prstGeom>
          <a:solidFill>
            <a:schemeClr val="tx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600" kern="0" dirty="0" smtClean="0">
                <a:solidFill>
                  <a:srgbClr val="FFFFFF"/>
                </a:solidFill>
                <a:latin typeface="Arial Black" panose="020B0A04020102020204" pitchFamily="34" charset="0"/>
                <a:sym typeface="Helvetica"/>
              </a:rPr>
              <a:t>A CLOSER LOOK AT:</a:t>
            </a:r>
            <a:endParaRPr lang="en-GB" sz="4000" kern="0" dirty="0">
              <a:solidFill>
                <a:srgbClr val="FFFFFF"/>
              </a:solidFill>
              <a:latin typeface="Arial Black" panose="020B0A04020102020204" pitchFamily="34" charset="0"/>
              <a:sym typeface="Helvetica"/>
            </a:endParaRPr>
          </a:p>
        </p:txBody>
      </p:sp>
      <p:sp>
        <p:nvSpPr>
          <p:cNvPr id="9" name="Content Placeholder 2"/>
          <p:cNvSpPr txBox="1">
            <a:spLocks/>
          </p:cNvSpPr>
          <p:nvPr/>
        </p:nvSpPr>
        <p:spPr>
          <a:xfrm>
            <a:off x="2483768" y="3091262"/>
            <a:ext cx="3816424" cy="648072"/>
          </a:xfrm>
          <a:prstGeom prst="rect">
            <a:avLst/>
          </a:prstGeom>
          <a:solidFill>
            <a:srgbClr val="E30613"/>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600" kern="0" dirty="0" smtClean="0">
                <a:solidFill>
                  <a:srgbClr val="FFFFFF"/>
                </a:solidFill>
                <a:latin typeface="Arial Black" panose="020B0A04020102020204" pitchFamily="34" charset="0"/>
                <a:sym typeface="Helvetica"/>
              </a:rPr>
              <a:t>TECHNICAL</a:t>
            </a:r>
            <a:endParaRPr lang="en-GB" sz="4000" kern="0" dirty="0">
              <a:solidFill>
                <a:srgbClr val="FFFFFF"/>
              </a:solidFill>
              <a:latin typeface="Arial Black" panose="020B0A04020102020204" pitchFamily="34" charset="0"/>
              <a:sym typeface="Helvetica"/>
            </a:endParaRPr>
          </a:p>
        </p:txBody>
      </p:sp>
      <p:sp>
        <p:nvSpPr>
          <p:cNvPr id="10" name="Content Placeholder 2"/>
          <p:cNvSpPr txBox="1">
            <a:spLocks/>
          </p:cNvSpPr>
          <p:nvPr/>
        </p:nvSpPr>
        <p:spPr>
          <a:xfrm>
            <a:off x="1767652" y="3919364"/>
            <a:ext cx="5248656" cy="648072"/>
          </a:xfrm>
          <a:prstGeom prst="rect">
            <a:avLst/>
          </a:prstGeom>
          <a:solidFill>
            <a:srgbClr val="E30613"/>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600" kern="0" dirty="0" smtClean="0">
                <a:solidFill>
                  <a:srgbClr val="FFFFFF"/>
                </a:solidFill>
                <a:latin typeface="Arial Black" panose="020B0A04020102020204" pitchFamily="34" charset="0"/>
                <a:sym typeface="Helvetica"/>
              </a:rPr>
              <a:t>QUALIFICATIONS</a:t>
            </a:r>
            <a:endParaRPr lang="en-GB" sz="4000" kern="0" dirty="0">
              <a:solidFill>
                <a:srgbClr val="FFFFFF"/>
              </a:solidFill>
              <a:latin typeface="Arial Black" panose="020B0A04020102020204" pitchFamily="34" charset="0"/>
              <a:sym typeface="Helvetica"/>
            </a:endParaRPr>
          </a:p>
        </p:txBody>
      </p:sp>
    </p:spTree>
    <p:extLst>
      <p:ext uri="{BB962C8B-B14F-4D97-AF65-F5344CB8AC3E}">
        <p14:creationId xmlns:p14="http://schemas.microsoft.com/office/powerpoint/2010/main" val="708180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3" action="ppaction://hlinksldjump"/>
          </p:cNvPr>
          <p:cNvPicPr>
            <a:picLocks noChangeAspect="1"/>
          </p:cNvPicPr>
          <p:nvPr/>
        </p:nvPicPr>
        <p:blipFill rotWithShape="1">
          <a:blip r:embed="rId4"/>
          <a:srcRect l="95361" t="31580" r="2692" b="65129"/>
          <a:stretch/>
        </p:blipFill>
        <p:spPr>
          <a:xfrm>
            <a:off x="44245" y="6399161"/>
            <a:ext cx="425302" cy="40430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99" t="6507" r="694" b="2385"/>
          <a:stretch/>
        </p:blipFill>
        <p:spPr>
          <a:xfrm>
            <a:off x="1195209" y="1224343"/>
            <a:ext cx="6445983" cy="5174818"/>
          </a:xfrm>
          <a:prstGeom prst="rect">
            <a:avLst/>
          </a:prstGeom>
          <a:solidFill>
            <a:schemeClr val="tx1"/>
          </a:solidFill>
        </p:spPr>
      </p:pic>
      <p:sp>
        <p:nvSpPr>
          <p:cNvPr id="7" name="Title 6"/>
          <p:cNvSpPr txBox="1">
            <a:spLocks/>
          </p:cNvSpPr>
          <p:nvPr/>
        </p:nvSpPr>
        <p:spPr bwMode="auto">
          <a:xfrm>
            <a:off x="353961" y="544382"/>
            <a:ext cx="4277032"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altLang="en-US" sz="2000" dirty="0">
                <a:solidFill>
                  <a:prstClr val="white"/>
                </a:solidFill>
                <a:cs typeface="Arial Bold" panose="020B0704020202020204" pitchFamily="34" charset="0"/>
              </a:rPr>
              <a:t>NEW PROGRESSION ROUTES</a:t>
            </a:r>
          </a:p>
        </p:txBody>
      </p:sp>
    </p:spTree>
    <p:extLst>
      <p:ext uri="{BB962C8B-B14F-4D97-AF65-F5344CB8AC3E}">
        <p14:creationId xmlns:p14="http://schemas.microsoft.com/office/powerpoint/2010/main" val="751178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86030400"/>
              </p:ext>
            </p:extLst>
          </p:nvPr>
        </p:nvGraphicFramePr>
        <p:xfrm>
          <a:off x="357100" y="3841337"/>
          <a:ext cx="4865167" cy="1920240"/>
        </p:xfrm>
        <a:graphic>
          <a:graphicData uri="http://schemas.openxmlformats.org/drawingml/2006/table">
            <a:tbl>
              <a:tblPr firstRow="1" bandCol="1">
                <a:tableStyleId>{B301B821-A1FF-4177-AEE7-76D212191A09}</a:tableStyleId>
              </a:tblPr>
              <a:tblGrid>
                <a:gridCol w="1219871"/>
                <a:gridCol w="1648972"/>
                <a:gridCol w="1996324"/>
              </a:tblGrid>
              <a:tr h="204228">
                <a:tc>
                  <a:txBody>
                    <a:bodyPr/>
                    <a:lstStyle/>
                    <a:p>
                      <a:pPr algn="ctr"/>
                      <a:r>
                        <a:rPr lang="en-GB" sz="1400" b="1" smtClean="0">
                          <a:solidFill>
                            <a:schemeClr val="tx1"/>
                          </a:solidFill>
                          <a:effectLst/>
                          <a:latin typeface="CongressSans" panose="020B0400020200020204" pitchFamily="34" charset="0"/>
                          <a:cs typeface="Arial" panose="020B0604020202020204" pitchFamily="34" charset="0"/>
                        </a:rPr>
                        <a:t>Grde</a:t>
                      </a:r>
                      <a:r>
                        <a:rPr lang="en-GB" sz="1400" b="1" dirty="0">
                          <a:solidFill>
                            <a:schemeClr val="tx1"/>
                          </a:solidFill>
                          <a:effectLst/>
                          <a:latin typeface="CongressSans" panose="020B0400020200020204" pitchFamily="34" charset="0"/>
                          <a:cs typeface="Arial" panose="020B06040202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3B3B3"/>
                    </a:solidFill>
                  </a:tcPr>
                </a:tc>
                <a:tc>
                  <a:txBody>
                    <a:bodyPr/>
                    <a:lstStyle/>
                    <a:p>
                      <a:pPr algn="ctr"/>
                      <a:r>
                        <a:rPr lang="en-GB" sz="1400" b="1" dirty="0" smtClean="0">
                          <a:solidFill>
                            <a:schemeClr val="tx1"/>
                          </a:solidFill>
                          <a:effectLst/>
                          <a:latin typeface="CongressSans" panose="020B0400020200020204" pitchFamily="34" charset="0"/>
                          <a:cs typeface="Arial" panose="020B0604020202020204" pitchFamily="34" charset="0"/>
                        </a:rPr>
                        <a:t>Level 3 Extended Project Qualification </a:t>
                      </a:r>
                      <a:endParaRPr lang="en-GB" sz="1400" b="1" dirty="0">
                        <a:solidFill>
                          <a:schemeClr val="tx1"/>
                        </a:solidFill>
                        <a:effectLst/>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3B3B3"/>
                    </a:solidFill>
                  </a:tcPr>
                </a:tc>
                <a:tc>
                  <a:txBody>
                    <a:bodyPr/>
                    <a:lstStyle/>
                    <a:p>
                      <a:pPr algn="ctr"/>
                      <a:r>
                        <a:rPr lang="en-GB" sz="1400" b="1" dirty="0" smtClean="0">
                          <a:solidFill>
                            <a:schemeClr val="tx1"/>
                          </a:solidFill>
                          <a:effectLst/>
                          <a:latin typeface="CongressSans" panose="020B0400020200020204" pitchFamily="34" charset="0"/>
                          <a:cs typeface="Arial" panose="020B0604020202020204" pitchFamily="34" charset="0"/>
                        </a:rPr>
                        <a:t>Using And Applying Mathematics</a:t>
                      </a:r>
                    </a:p>
                    <a:p>
                      <a:pPr algn="ctr"/>
                      <a:r>
                        <a:rPr lang="en-GB" sz="1400" b="1" dirty="0" smtClean="0">
                          <a:solidFill>
                            <a:schemeClr val="tx1"/>
                          </a:solidFill>
                          <a:effectLst/>
                          <a:latin typeface="CongressSans" panose="020B0400020200020204" pitchFamily="34" charset="0"/>
                          <a:cs typeface="Arial" panose="020B0604020202020204" pitchFamily="34" charset="0"/>
                        </a:rPr>
                        <a:t>(Core Maths)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3B3B3"/>
                    </a:solidFill>
                  </a:tcPr>
                </a:tc>
              </a:tr>
              <a:tr h="136337">
                <a:tc>
                  <a:txBody>
                    <a:bodyPr/>
                    <a:lstStyle/>
                    <a:p>
                      <a:pPr algn="ctr"/>
                      <a:r>
                        <a:rPr lang="en-GB" sz="1400" b="1" dirty="0" smtClean="0">
                          <a:latin typeface="CongressSans" panose="020B0400020200020204" pitchFamily="34" charset="0"/>
                          <a:cs typeface="Arial" panose="020B0604020202020204" pitchFamily="34" charset="0"/>
                        </a:rPr>
                        <a:t>  A*</a:t>
                      </a:r>
                      <a:endParaRPr lang="en-GB" sz="1400" b="1"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a:r>
                        <a:rPr lang="en-GB" sz="1400" b="0" smtClean="0">
                          <a:latin typeface="CongressSans" panose="020B0400020200020204" pitchFamily="34" charset="0"/>
                          <a:cs typeface="Arial" panose="020B0604020202020204" pitchFamily="34" charset="0"/>
                        </a:rPr>
                        <a:t>28</a:t>
                      </a:r>
                      <a:endParaRPr lang="en-GB" sz="1400" b="0"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algn="ctr"/>
                      <a:endParaRPr lang="en-GB" sz="1400" b="0"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r>
              <a:tr h="64466">
                <a:tc>
                  <a:txBody>
                    <a:bodyPr/>
                    <a:lstStyle/>
                    <a:p>
                      <a:pPr algn="ctr"/>
                      <a:r>
                        <a:rPr lang="en-GB" sz="1400" b="1" dirty="0" smtClean="0">
                          <a:latin typeface="CongressSans" panose="020B0400020200020204" pitchFamily="34" charset="0"/>
                          <a:cs typeface="Arial" panose="020B0604020202020204" pitchFamily="34" charset="0"/>
                        </a:rPr>
                        <a:t>A</a:t>
                      </a:r>
                      <a:endParaRPr lang="en-GB" sz="1400" b="1"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a:r>
                        <a:rPr lang="en-GB" sz="1400" b="0" smtClean="0">
                          <a:latin typeface="CongressSans" panose="020B0400020200020204" pitchFamily="34" charset="0"/>
                          <a:cs typeface="Arial" panose="020B0604020202020204" pitchFamily="34" charset="0"/>
                        </a:rPr>
                        <a:t>24</a:t>
                      </a:r>
                      <a:endParaRPr lang="en-GB" sz="1400" b="0"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algn="ctr"/>
                      <a:r>
                        <a:rPr lang="en-GB" sz="1400" b="0" smtClean="0">
                          <a:latin typeface="CongressSans" panose="020B0400020200020204" pitchFamily="34" charset="0"/>
                          <a:cs typeface="Arial" panose="020B0604020202020204" pitchFamily="34" charset="0"/>
                        </a:rPr>
                        <a:t>20</a:t>
                      </a:r>
                      <a:endParaRPr lang="en-GB" sz="1400" b="0"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r>
              <a:tr h="140863">
                <a:tc>
                  <a:txBody>
                    <a:bodyPr/>
                    <a:lstStyle/>
                    <a:p>
                      <a:pPr algn="ctr"/>
                      <a:r>
                        <a:rPr lang="en-GB" sz="1400" b="1" dirty="0" smtClean="0">
                          <a:latin typeface="CongressSans" panose="020B0400020200020204" pitchFamily="34" charset="0"/>
                          <a:cs typeface="Arial" panose="020B0604020202020204" pitchFamily="34" charset="0"/>
                        </a:rPr>
                        <a:t>B</a:t>
                      </a:r>
                      <a:endParaRPr lang="en-GB" sz="1400" b="1"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a:r>
                        <a:rPr lang="en-GB" sz="1400" b="0" smtClean="0">
                          <a:latin typeface="CongressSans" panose="020B0400020200020204" pitchFamily="34" charset="0"/>
                          <a:cs typeface="Arial" panose="020B0604020202020204" pitchFamily="34" charset="0"/>
                        </a:rPr>
                        <a:t>20</a:t>
                      </a:r>
                      <a:endParaRPr lang="en-GB" sz="1400" b="0"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algn="ctr"/>
                      <a:r>
                        <a:rPr lang="en-GB" sz="1400" b="0" smtClean="0">
                          <a:latin typeface="CongressSans" panose="020B0400020200020204" pitchFamily="34" charset="0"/>
                          <a:cs typeface="Arial" panose="020B0604020202020204" pitchFamily="34" charset="0"/>
                        </a:rPr>
                        <a:t>16</a:t>
                      </a:r>
                      <a:endParaRPr lang="en-GB" sz="1400" b="0"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r>
              <a:tr h="50490">
                <a:tc>
                  <a:txBody>
                    <a:bodyPr/>
                    <a:lstStyle/>
                    <a:p>
                      <a:pPr algn="ctr"/>
                      <a:r>
                        <a:rPr lang="en-GB" sz="1400" b="1" dirty="0" smtClean="0">
                          <a:latin typeface="CongressSans" panose="020B0400020200020204" pitchFamily="34" charset="0"/>
                          <a:cs typeface="Arial" panose="020B0604020202020204" pitchFamily="34" charset="0"/>
                        </a:rPr>
                        <a:t>C</a:t>
                      </a:r>
                      <a:endParaRPr lang="en-GB" sz="1400" b="1"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a:r>
                        <a:rPr lang="en-GB" sz="1400" b="0" smtClean="0">
                          <a:latin typeface="CongressSans" panose="020B0400020200020204" pitchFamily="34" charset="0"/>
                          <a:cs typeface="Arial" panose="020B0604020202020204" pitchFamily="34" charset="0"/>
                        </a:rPr>
                        <a:t>16</a:t>
                      </a:r>
                      <a:endParaRPr lang="en-GB" sz="1400" b="0"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algn="ctr"/>
                      <a:r>
                        <a:rPr lang="en-GB" sz="1400" b="0" smtClean="0">
                          <a:latin typeface="CongressSans" panose="020B0400020200020204" pitchFamily="34" charset="0"/>
                          <a:cs typeface="Arial" panose="020B0604020202020204" pitchFamily="34" charset="0"/>
                        </a:rPr>
                        <a:t>12</a:t>
                      </a:r>
                      <a:endParaRPr lang="en-GB" sz="1400" b="0"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r>
              <a:tr h="50490">
                <a:tc>
                  <a:txBody>
                    <a:bodyPr/>
                    <a:lstStyle/>
                    <a:p>
                      <a:pPr algn="ctr"/>
                      <a:r>
                        <a:rPr lang="en-GB" sz="1400" b="1" dirty="0" smtClean="0">
                          <a:latin typeface="CongressSans" panose="020B0400020200020204" pitchFamily="34" charset="0"/>
                          <a:cs typeface="Arial" panose="020B0604020202020204" pitchFamily="34" charset="0"/>
                        </a:rPr>
                        <a:t>D</a:t>
                      </a:r>
                      <a:endParaRPr lang="en-GB" sz="1400" b="1"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a:r>
                        <a:rPr lang="en-GB" sz="1400" b="0" smtClean="0">
                          <a:latin typeface="CongressSans" panose="020B0400020200020204" pitchFamily="34" charset="0"/>
                          <a:cs typeface="Arial" panose="020B0604020202020204" pitchFamily="34" charset="0"/>
                        </a:rPr>
                        <a:t>12</a:t>
                      </a:r>
                      <a:endParaRPr lang="en-GB" sz="1400" b="0"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algn="ctr"/>
                      <a:r>
                        <a:rPr lang="en-GB" sz="1400" b="0" smtClean="0">
                          <a:latin typeface="CongressSans" panose="020B0400020200020204" pitchFamily="34" charset="0"/>
                          <a:cs typeface="Arial" panose="020B0604020202020204" pitchFamily="34" charset="0"/>
                        </a:rPr>
                        <a:t>10</a:t>
                      </a:r>
                      <a:endParaRPr lang="en-GB" sz="1400" b="0"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r>
              <a:tr h="50490">
                <a:tc>
                  <a:txBody>
                    <a:bodyPr/>
                    <a:lstStyle/>
                    <a:p>
                      <a:pPr algn="ctr"/>
                      <a:r>
                        <a:rPr lang="en-GB" sz="1400" b="1" dirty="0" smtClean="0">
                          <a:latin typeface="CongressSans" panose="020B0400020200020204" pitchFamily="34" charset="0"/>
                          <a:cs typeface="Arial" panose="020B0604020202020204" pitchFamily="34" charset="0"/>
                        </a:rPr>
                        <a:t>E</a:t>
                      </a:r>
                      <a:endParaRPr lang="en-GB" sz="1400" b="1"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a:r>
                        <a:rPr lang="en-GB" sz="1400" b="0" smtClean="0">
                          <a:latin typeface="CongressSans" panose="020B0400020200020204" pitchFamily="34" charset="0"/>
                          <a:cs typeface="Arial" panose="020B0604020202020204" pitchFamily="34" charset="0"/>
                        </a:rPr>
                        <a:t>8</a:t>
                      </a:r>
                      <a:endParaRPr lang="en-GB" sz="1400" b="0"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algn="ctr"/>
                      <a:r>
                        <a:rPr lang="en-GB" sz="1400" b="0" smtClean="0">
                          <a:latin typeface="CongressSans" panose="020B0400020200020204" pitchFamily="34" charset="0"/>
                          <a:cs typeface="Arial" panose="020B0604020202020204" pitchFamily="34" charset="0"/>
                        </a:rPr>
                        <a:t>6</a:t>
                      </a:r>
                      <a:endParaRPr lang="en-GB" sz="1400" b="0"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313737958"/>
              </p:ext>
            </p:extLst>
          </p:nvPr>
        </p:nvGraphicFramePr>
        <p:xfrm>
          <a:off x="357101" y="1353713"/>
          <a:ext cx="5330467" cy="1695619"/>
        </p:xfrm>
        <a:graphic>
          <a:graphicData uri="http://schemas.openxmlformats.org/drawingml/2006/table">
            <a:tbl>
              <a:tblPr firstRow="1" bandCol="1">
                <a:tableStyleId>{B301B821-A1FF-4177-AEE7-76D212191A09}</a:tableStyleId>
              </a:tblPr>
              <a:tblGrid>
                <a:gridCol w="1181388"/>
                <a:gridCol w="2082535"/>
                <a:gridCol w="2066544"/>
              </a:tblGrid>
              <a:tr h="770171">
                <a:tc>
                  <a:txBody>
                    <a:bodyPr/>
                    <a:lstStyle/>
                    <a:p>
                      <a:pPr algn="l"/>
                      <a:r>
                        <a:rPr lang="en-GB" sz="1400" dirty="0">
                          <a:solidFill>
                            <a:schemeClr val="tx1"/>
                          </a:solidFill>
                          <a:effectLst/>
                          <a:latin typeface="CongressSans" panose="020B0400020200020204" pitchFamily="34" charset="0"/>
                          <a:cs typeface="Arial" panose="020B0604020202020204" pitchFamily="34" charset="0"/>
                        </a:rPr>
                        <a:t>Grade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en-GB" sz="1400" dirty="0">
                          <a:solidFill>
                            <a:schemeClr val="tx1"/>
                          </a:solidFill>
                          <a:effectLst/>
                          <a:latin typeface="CongressSans" panose="020B0400020200020204" pitchFamily="34" charset="0"/>
                          <a:cs typeface="Arial" panose="020B0604020202020204" pitchFamily="34" charset="0"/>
                        </a:rPr>
                        <a:t>Level 3  Advanced</a:t>
                      </a:r>
                      <a:br>
                        <a:rPr lang="en-GB" sz="1400" dirty="0">
                          <a:solidFill>
                            <a:schemeClr val="tx1"/>
                          </a:solidFill>
                          <a:effectLst/>
                          <a:latin typeface="CongressSans" panose="020B0400020200020204" pitchFamily="34" charset="0"/>
                          <a:cs typeface="Arial" panose="020B0604020202020204" pitchFamily="34" charset="0"/>
                        </a:rPr>
                      </a:br>
                      <a:r>
                        <a:rPr lang="en-GB" sz="1400" dirty="0" smtClean="0">
                          <a:solidFill>
                            <a:schemeClr val="tx1"/>
                          </a:solidFill>
                          <a:effectLst/>
                          <a:latin typeface="CongressSans" panose="020B0400020200020204" pitchFamily="34" charset="0"/>
                          <a:cs typeface="Arial" panose="020B0604020202020204" pitchFamily="34" charset="0"/>
                        </a:rPr>
                        <a:t>Technical</a:t>
                      </a:r>
                      <a:r>
                        <a:rPr lang="en-GB" sz="1400" baseline="0" dirty="0" smtClean="0">
                          <a:solidFill>
                            <a:schemeClr val="tx1"/>
                          </a:solidFill>
                          <a:effectLst/>
                          <a:latin typeface="CongressSans" panose="020B0400020200020204" pitchFamily="34" charset="0"/>
                          <a:cs typeface="Arial" panose="020B0604020202020204" pitchFamily="34" charset="0"/>
                        </a:rPr>
                        <a:t> </a:t>
                      </a:r>
                      <a:r>
                        <a:rPr lang="en-GB" sz="1400" dirty="0" smtClean="0">
                          <a:solidFill>
                            <a:schemeClr val="tx1"/>
                          </a:solidFill>
                          <a:effectLst/>
                          <a:latin typeface="CongressSans" panose="020B0400020200020204" pitchFamily="34" charset="0"/>
                          <a:cs typeface="Arial" panose="020B0604020202020204" pitchFamily="34" charset="0"/>
                        </a:rPr>
                        <a:t>Diploma</a:t>
                      </a:r>
                      <a:r>
                        <a:rPr lang="en-GB" sz="1400" baseline="0" dirty="0" smtClean="0">
                          <a:solidFill>
                            <a:schemeClr val="tx1"/>
                          </a:solidFill>
                          <a:effectLst/>
                          <a:latin typeface="CongressSans" panose="020B0400020200020204" pitchFamily="34" charset="0"/>
                          <a:cs typeface="Arial" panose="020B0604020202020204" pitchFamily="34" charset="0"/>
                        </a:rPr>
                        <a:t> </a:t>
                      </a:r>
                      <a:r>
                        <a:rPr lang="en-GB" sz="1400" dirty="0" smtClean="0">
                          <a:solidFill>
                            <a:schemeClr val="tx1"/>
                          </a:solidFill>
                          <a:effectLst/>
                          <a:latin typeface="CongressSans" panose="020B0400020200020204" pitchFamily="34" charset="0"/>
                          <a:cs typeface="Arial" panose="020B0604020202020204" pitchFamily="34" charset="0"/>
                        </a:rPr>
                        <a:t> (450)</a:t>
                      </a:r>
                      <a:endParaRPr lang="en-GB" sz="1400" dirty="0">
                        <a:solidFill>
                          <a:schemeClr val="tx1"/>
                        </a:solidFill>
                        <a:effectLst/>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en-GB" sz="1400" dirty="0">
                          <a:solidFill>
                            <a:schemeClr val="tx1"/>
                          </a:solidFill>
                          <a:effectLst/>
                          <a:latin typeface="CongressSans" panose="020B0400020200020204" pitchFamily="34" charset="0"/>
                          <a:cs typeface="Arial" panose="020B0604020202020204" pitchFamily="34" charset="0"/>
                        </a:rPr>
                        <a:t>Level 3 Advanced Technical </a:t>
                      </a:r>
                      <a:r>
                        <a:rPr lang="en-GB" sz="1400" dirty="0" smtClean="0">
                          <a:solidFill>
                            <a:schemeClr val="tx1"/>
                          </a:solidFill>
                          <a:effectLst/>
                          <a:latin typeface="CongressSans" panose="020B0400020200020204" pitchFamily="34" charset="0"/>
                          <a:cs typeface="Arial" panose="020B0604020202020204" pitchFamily="34" charset="0"/>
                        </a:rPr>
                        <a:t>Diploma (540)</a:t>
                      </a:r>
                      <a:endParaRPr lang="en-GB" sz="1400" dirty="0">
                        <a:solidFill>
                          <a:schemeClr val="tx1"/>
                        </a:solidFill>
                        <a:effectLst/>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r>
              <a:tr h="231362">
                <a:tc>
                  <a:txBody>
                    <a:bodyPr/>
                    <a:lstStyle/>
                    <a:p>
                      <a:r>
                        <a:rPr lang="en-GB" sz="1400" b="1" dirty="0">
                          <a:latin typeface="CongressSans" panose="020B0400020200020204" pitchFamily="34" charset="0"/>
                          <a:cs typeface="Arial" panose="020B0604020202020204" pitchFamily="34" charset="0"/>
                        </a:rPr>
                        <a:t> Distinction*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GB" sz="1400" dirty="0" smtClean="0">
                          <a:latin typeface="CongressSans" panose="020B0400020200020204" pitchFamily="34" charset="0"/>
                          <a:cs typeface="Arial" panose="020B0604020202020204" pitchFamily="34" charset="0"/>
                        </a:rPr>
                        <a:t>TBC</a:t>
                      </a:r>
                      <a:endParaRPr lang="en-GB" sz="1400"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400" smtClean="0">
                          <a:latin typeface="CongressSans" panose="020B0400020200020204" pitchFamily="34" charset="0"/>
                          <a:cs typeface="Arial" panose="020B0604020202020204" pitchFamily="34" charset="0"/>
                        </a:rPr>
                        <a:t>84</a:t>
                      </a:r>
                      <a:endParaRPr lang="en-GB" sz="1400"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r>
              <a:tr h="231362">
                <a:tc>
                  <a:txBody>
                    <a:bodyPr/>
                    <a:lstStyle/>
                    <a:p>
                      <a:r>
                        <a:rPr lang="en-GB" sz="1400" b="1" dirty="0">
                          <a:latin typeface="CongressSans" panose="020B0400020200020204" pitchFamily="34" charset="0"/>
                          <a:cs typeface="Arial" panose="020B0604020202020204" pitchFamily="34" charset="0"/>
                        </a:rPr>
                        <a:t> Distinction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GB" sz="1400" dirty="0" smtClean="0">
                          <a:latin typeface="CongressSans" panose="020B0400020200020204" pitchFamily="34" charset="0"/>
                          <a:cs typeface="Arial" panose="020B0604020202020204" pitchFamily="34" charset="0"/>
                        </a:rPr>
                        <a:t>TBC</a:t>
                      </a:r>
                      <a:endParaRPr lang="en-GB" sz="1400"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400" smtClean="0">
                          <a:latin typeface="CongressSans" panose="020B0400020200020204" pitchFamily="34" charset="0"/>
                          <a:cs typeface="Arial" panose="020B0604020202020204" pitchFamily="34" charset="0"/>
                        </a:rPr>
                        <a:t>72</a:t>
                      </a:r>
                      <a:endParaRPr lang="en-GB" sz="1400"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r>
              <a:tr h="231362">
                <a:tc>
                  <a:txBody>
                    <a:bodyPr/>
                    <a:lstStyle/>
                    <a:p>
                      <a:r>
                        <a:rPr lang="en-GB" sz="1400" b="1" dirty="0">
                          <a:latin typeface="CongressSans" panose="020B0400020200020204" pitchFamily="34" charset="0"/>
                          <a:cs typeface="Arial" panose="020B0604020202020204" pitchFamily="34" charset="0"/>
                        </a:rPr>
                        <a:t> Merit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GB" sz="1400" dirty="0" smtClean="0">
                          <a:latin typeface="CongressSans" panose="020B0400020200020204" pitchFamily="34" charset="0"/>
                          <a:cs typeface="Arial" panose="020B0604020202020204" pitchFamily="34" charset="0"/>
                        </a:rPr>
                        <a:t>TBC</a:t>
                      </a:r>
                      <a:endParaRPr lang="en-GB" sz="1400"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400" smtClean="0">
                          <a:latin typeface="CongressSans" panose="020B0400020200020204" pitchFamily="34" charset="0"/>
                          <a:cs typeface="Arial" panose="020B0604020202020204" pitchFamily="34" charset="0"/>
                        </a:rPr>
                        <a:t>48</a:t>
                      </a:r>
                      <a:endParaRPr lang="en-GB" sz="1400"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r>
              <a:tr h="231362">
                <a:tc>
                  <a:txBody>
                    <a:bodyPr/>
                    <a:lstStyle/>
                    <a:p>
                      <a:r>
                        <a:rPr lang="en-GB" sz="1400" b="1" dirty="0">
                          <a:latin typeface="CongressSans" panose="020B0400020200020204" pitchFamily="34" charset="0"/>
                          <a:cs typeface="Arial" panose="020B0604020202020204" pitchFamily="34" charset="0"/>
                        </a:rPr>
                        <a:t> Pass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GB" sz="1400" dirty="0" smtClean="0">
                          <a:latin typeface="CongressSans" panose="020B0400020200020204" pitchFamily="34" charset="0"/>
                          <a:cs typeface="Arial" panose="020B0604020202020204" pitchFamily="34" charset="0"/>
                        </a:rPr>
                        <a:t>TBC</a:t>
                      </a:r>
                      <a:endParaRPr lang="en-GB" sz="1400"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400" smtClean="0">
                          <a:latin typeface="CongressSans" panose="020B0400020200020204" pitchFamily="34" charset="0"/>
                          <a:cs typeface="Arial" panose="020B0604020202020204" pitchFamily="34" charset="0"/>
                        </a:rPr>
                        <a:t>24</a:t>
                      </a:r>
                      <a:endParaRPr lang="en-GB" sz="1400" dirty="0">
                        <a:latin typeface="CongressSans" panose="020B0400020200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r>
            </a:tbl>
          </a:graphicData>
        </a:graphic>
      </p:graphicFrame>
      <p:sp>
        <p:nvSpPr>
          <p:cNvPr id="7" name="TextBox 6"/>
          <p:cNvSpPr txBox="1"/>
          <p:nvPr/>
        </p:nvSpPr>
        <p:spPr>
          <a:xfrm>
            <a:off x="357100" y="5877937"/>
            <a:ext cx="8305129" cy="276999"/>
          </a:xfrm>
          <a:prstGeom prst="rect">
            <a:avLst/>
          </a:prstGeom>
          <a:solidFill>
            <a:schemeClr val="accent4"/>
          </a:solidFill>
          <a:ln>
            <a:noFill/>
            <a:prstDash val="dash"/>
          </a:ln>
        </p:spPr>
        <p:txBody>
          <a:bodyPr wrap="square" rtlCol="0">
            <a:spAutoFit/>
          </a:bodyPr>
          <a:lstStyle/>
          <a:p>
            <a:pPr defTabSz="457200"/>
            <a:r>
              <a:rPr lang="en-GB" sz="1200" kern="0" dirty="0" smtClean="0">
                <a:solidFill>
                  <a:schemeClr val="bg1"/>
                </a:solidFill>
                <a:ea typeface="+mj-ea"/>
                <a:sym typeface="Helvetica"/>
              </a:rPr>
              <a:t>*UCAS points for our 450GLH Level 3 Advanced Technical Diploma will be confirmed in May 2016</a:t>
            </a:r>
            <a:endParaRPr lang="en-GB" sz="1200" kern="0" dirty="0">
              <a:solidFill>
                <a:schemeClr val="bg1"/>
              </a:solidFill>
              <a:ea typeface="+mj-ea"/>
              <a:sym typeface="Helvetica"/>
            </a:endParaRPr>
          </a:p>
        </p:txBody>
      </p:sp>
      <p:sp>
        <p:nvSpPr>
          <p:cNvPr id="10" name="Title 6"/>
          <p:cNvSpPr txBox="1">
            <a:spLocks/>
          </p:cNvSpPr>
          <p:nvPr/>
        </p:nvSpPr>
        <p:spPr bwMode="auto">
          <a:xfrm>
            <a:off x="357100" y="3458882"/>
            <a:ext cx="5704684" cy="263591"/>
          </a:xfrm>
          <a:prstGeom prst="rect">
            <a:avLst/>
          </a:prstGeom>
          <a:solidFill>
            <a:srgbClr val="E30613"/>
          </a:solidFill>
          <a:ln>
            <a:noFill/>
          </a:ln>
          <a:extLst/>
        </p:spPr>
        <p:txBody>
          <a:bodyPr vert="horz" wrap="none" lIns="72000" tIns="36000" rIns="72000" bIns="0" numCol="1" anchor="ctr" anchorCtr="0" compatLnSpc="1">
            <a:prstTxWarp prst="textNoShape">
              <a:avLst/>
            </a:prstTxWarp>
            <a:norm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altLang="en-US" sz="1400" dirty="0" smtClean="0">
                <a:solidFill>
                  <a:prstClr val="white"/>
                </a:solidFill>
                <a:latin typeface="Arial Black" panose="020B0A04020102020204" pitchFamily="34" charset="0"/>
                <a:cs typeface="Arial" panose="020B0604020202020204" pitchFamily="34" charset="0"/>
              </a:rPr>
              <a:t>OTHER QUALIFICATIONS TO SUPPORT PROGRESS TO HE</a:t>
            </a:r>
            <a:endParaRPr lang="en-GB" altLang="en-US" sz="1400" dirty="0">
              <a:solidFill>
                <a:prstClr val="white"/>
              </a:solidFill>
              <a:latin typeface="Arial Black" panose="020B0A04020102020204" pitchFamily="34" charset="0"/>
              <a:cs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98005188"/>
              </p:ext>
            </p:extLst>
          </p:nvPr>
        </p:nvGraphicFramePr>
        <p:xfrm>
          <a:off x="6334276" y="4316857"/>
          <a:ext cx="2164833" cy="1493520"/>
        </p:xfrm>
        <a:graphic>
          <a:graphicData uri="http://schemas.openxmlformats.org/drawingml/2006/table">
            <a:tbl>
              <a:tblPr firstRow="1" bandCol="1">
                <a:tableStyleId>{B301B821-A1FF-4177-AEE7-76D212191A09}</a:tableStyleId>
              </a:tblPr>
              <a:tblGrid>
                <a:gridCol w="1074542"/>
                <a:gridCol w="1090291"/>
              </a:tblGrid>
              <a:tr h="204228">
                <a:tc>
                  <a:txBody>
                    <a:bodyPr/>
                    <a:lstStyle/>
                    <a:p>
                      <a:pPr algn="ctr">
                        <a:spcAft>
                          <a:spcPts val="0"/>
                        </a:spcAft>
                      </a:pPr>
                      <a:r>
                        <a:rPr lang="en-GB" sz="1400" b="1" dirty="0" smtClean="0">
                          <a:solidFill>
                            <a:schemeClr val="tx1"/>
                          </a:solidFill>
                          <a:effectLst/>
                          <a:latin typeface="CongressSans" panose="020B0400020200020204" pitchFamily="34" charset="0"/>
                          <a:ea typeface="Calibri" panose="020F0502020204030204" pitchFamily="34" charset="0"/>
                          <a:cs typeface="Arial" panose="020B0604020202020204" pitchFamily="34" charset="0"/>
                        </a:rPr>
                        <a:t>UCAS points</a:t>
                      </a:r>
                      <a:endParaRPr lang="en-GB" sz="1400" dirty="0">
                        <a:solidFill>
                          <a:schemeClr val="tx1"/>
                        </a:solidFill>
                        <a:effectLst/>
                        <a:latin typeface="CongressSans" panose="020B0400020200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GB" sz="1400" b="1" dirty="0" smtClean="0">
                          <a:solidFill>
                            <a:schemeClr val="tx1"/>
                          </a:solidFill>
                          <a:effectLst/>
                          <a:latin typeface="CongressSans" panose="020B0400020200020204" pitchFamily="34" charset="0"/>
                          <a:ea typeface="Calibri" panose="020F0502020204030204" pitchFamily="34" charset="0"/>
                          <a:cs typeface="Arial" panose="020B0604020202020204" pitchFamily="34" charset="0"/>
                        </a:rPr>
                        <a:t>A Level</a:t>
                      </a:r>
                      <a:endParaRPr lang="en-GB" sz="1400" dirty="0" smtClean="0">
                        <a:solidFill>
                          <a:schemeClr val="tx1"/>
                        </a:solidFill>
                        <a:effectLst/>
                        <a:latin typeface="CongressSans" panose="020B0400020200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r>
              <a:tr h="136337">
                <a:tc>
                  <a:txBody>
                    <a:bodyPr/>
                    <a:lstStyle/>
                    <a:p>
                      <a:pPr algn="ctr">
                        <a:spcAft>
                          <a:spcPts val="0"/>
                        </a:spcAft>
                      </a:pPr>
                      <a:r>
                        <a:rPr lang="en-GB" sz="1400" smtClean="0">
                          <a:solidFill>
                            <a:sysClr val="windowText" lastClr="000000"/>
                          </a:solidFill>
                          <a:effectLst/>
                          <a:latin typeface="CongressSans" panose="020B0400020200020204" pitchFamily="34" charset="0"/>
                          <a:ea typeface="Calibri" panose="020F0502020204030204" pitchFamily="34" charset="0"/>
                          <a:cs typeface="Arial" panose="020B0604020202020204" pitchFamily="34" charset="0"/>
                        </a:rPr>
                        <a:t>56</a:t>
                      </a:r>
                      <a:endParaRPr lang="en-GB" sz="1400" dirty="0">
                        <a:solidFill>
                          <a:sysClr val="windowText" lastClr="000000"/>
                        </a:solidFill>
                        <a:effectLst/>
                        <a:latin typeface="CongressSans" panose="020B0400020200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algn="ctr">
                        <a:spcAft>
                          <a:spcPts val="0"/>
                        </a:spcAft>
                      </a:pPr>
                      <a:r>
                        <a:rPr lang="en-GB" sz="1400" dirty="0" smtClean="0">
                          <a:solidFill>
                            <a:sysClr val="windowText" lastClr="000000"/>
                          </a:solidFill>
                          <a:effectLst/>
                          <a:latin typeface="CongressSans" panose="020B0400020200020204" pitchFamily="34" charset="0"/>
                          <a:ea typeface="Calibri" panose="020F0502020204030204" pitchFamily="34" charset="0"/>
                          <a:cs typeface="Arial" panose="020B0604020202020204" pitchFamily="34" charset="0"/>
                        </a:rPr>
                        <a:t> A</a:t>
                      </a:r>
                      <a:r>
                        <a:rPr lang="en-GB" sz="1400" dirty="0">
                          <a:solidFill>
                            <a:sysClr val="windowText" lastClr="000000"/>
                          </a:solidFill>
                          <a:effectLst/>
                          <a:latin typeface="CongressSans" panose="020B0400020200020204" pitchFamily="34" charset="0"/>
                          <a:ea typeface="Calibri" panose="020F0502020204030204" pitchFamily="34"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r>
              <a:tr h="64466">
                <a:tc>
                  <a:txBody>
                    <a:bodyPr/>
                    <a:lstStyle/>
                    <a:p>
                      <a:pPr algn="ctr">
                        <a:spcAft>
                          <a:spcPts val="0"/>
                        </a:spcAft>
                      </a:pPr>
                      <a:r>
                        <a:rPr lang="en-GB" sz="1400" smtClean="0">
                          <a:solidFill>
                            <a:sysClr val="windowText" lastClr="000000"/>
                          </a:solidFill>
                          <a:effectLst/>
                          <a:latin typeface="CongressSans" panose="020B0400020200020204" pitchFamily="34" charset="0"/>
                          <a:ea typeface="Calibri" panose="020F0502020204030204" pitchFamily="34" charset="0"/>
                          <a:cs typeface="Arial" panose="020B0604020202020204" pitchFamily="34" charset="0"/>
                        </a:rPr>
                        <a:t>48</a:t>
                      </a:r>
                      <a:endParaRPr lang="en-GB" sz="1400" dirty="0">
                        <a:solidFill>
                          <a:sysClr val="windowText" lastClr="000000"/>
                        </a:solidFill>
                        <a:effectLst/>
                        <a:latin typeface="CongressSans" panose="020B0400020200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algn="ctr">
                        <a:spcAft>
                          <a:spcPts val="0"/>
                        </a:spcAft>
                      </a:pPr>
                      <a:r>
                        <a:rPr lang="en-GB" sz="1400" dirty="0">
                          <a:solidFill>
                            <a:sysClr val="windowText" lastClr="000000"/>
                          </a:solidFill>
                          <a:effectLst/>
                          <a:latin typeface="CongressSans" panose="020B0400020200020204" pitchFamily="34" charset="0"/>
                          <a:ea typeface="Calibri" panose="020F0502020204030204" pitchFamily="34" charset="0"/>
                          <a:cs typeface="Arial" panose="020B0604020202020204" pitchFamily="34" charset="0"/>
                        </a:rPr>
                        <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r>
              <a:tr h="140863">
                <a:tc>
                  <a:txBody>
                    <a:bodyPr/>
                    <a:lstStyle/>
                    <a:p>
                      <a:pPr algn="ctr">
                        <a:spcAft>
                          <a:spcPts val="0"/>
                        </a:spcAft>
                      </a:pPr>
                      <a:r>
                        <a:rPr lang="en-GB" sz="1400" smtClean="0">
                          <a:solidFill>
                            <a:sysClr val="windowText" lastClr="000000"/>
                          </a:solidFill>
                          <a:effectLst/>
                          <a:latin typeface="CongressSans" panose="020B0400020200020204" pitchFamily="34" charset="0"/>
                          <a:ea typeface="Calibri" panose="020F0502020204030204" pitchFamily="34" charset="0"/>
                          <a:cs typeface="Arial" panose="020B0604020202020204" pitchFamily="34" charset="0"/>
                        </a:rPr>
                        <a:t>40</a:t>
                      </a:r>
                      <a:endParaRPr lang="en-GB" sz="1400" dirty="0">
                        <a:solidFill>
                          <a:sysClr val="windowText" lastClr="000000"/>
                        </a:solidFill>
                        <a:effectLst/>
                        <a:latin typeface="CongressSans" panose="020B0400020200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algn="ctr">
                        <a:spcAft>
                          <a:spcPts val="0"/>
                        </a:spcAft>
                      </a:pPr>
                      <a:r>
                        <a:rPr lang="en-GB" sz="1400" dirty="0">
                          <a:solidFill>
                            <a:sysClr val="windowText" lastClr="000000"/>
                          </a:solidFill>
                          <a:effectLst/>
                          <a:latin typeface="CongressSans" panose="020B0400020200020204" pitchFamily="34" charset="0"/>
                          <a:ea typeface="Calibri" panose="020F0502020204030204" pitchFamily="34" charset="0"/>
                          <a:cs typeface="Arial" panose="020B0604020202020204" pitchFamily="34"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r>
              <a:tr h="50490">
                <a:tc>
                  <a:txBody>
                    <a:bodyPr/>
                    <a:lstStyle/>
                    <a:p>
                      <a:pPr algn="ctr">
                        <a:spcAft>
                          <a:spcPts val="0"/>
                        </a:spcAft>
                      </a:pPr>
                      <a:r>
                        <a:rPr lang="en-GB" sz="1400" smtClean="0">
                          <a:solidFill>
                            <a:sysClr val="windowText" lastClr="000000"/>
                          </a:solidFill>
                          <a:effectLst/>
                          <a:latin typeface="CongressSans" panose="020B0400020200020204" pitchFamily="34" charset="0"/>
                          <a:ea typeface="Calibri" panose="020F0502020204030204" pitchFamily="34" charset="0"/>
                          <a:cs typeface="Arial" panose="020B0604020202020204" pitchFamily="34" charset="0"/>
                        </a:rPr>
                        <a:t>32</a:t>
                      </a:r>
                      <a:endParaRPr lang="en-GB" sz="1400" dirty="0">
                        <a:solidFill>
                          <a:sysClr val="windowText" lastClr="000000"/>
                        </a:solidFill>
                        <a:effectLst/>
                        <a:latin typeface="CongressSans" panose="020B0400020200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algn="ctr">
                        <a:spcAft>
                          <a:spcPts val="0"/>
                        </a:spcAft>
                      </a:pPr>
                      <a:r>
                        <a:rPr lang="en-GB" sz="1400" dirty="0">
                          <a:solidFill>
                            <a:sysClr val="windowText" lastClr="000000"/>
                          </a:solidFill>
                          <a:effectLst/>
                          <a:latin typeface="CongressSans" panose="020B0400020200020204" pitchFamily="34" charset="0"/>
                          <a:ea typeface="Calibri" panose="020F0502020204030204" pitchFamily="34" charset="0"/>
                          <a:cs typeface="Arial" panose="020B0604020202020204" pitchFamily="34" charset="0"/>
                        </a:rPr>
                        <a:t>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r>
              <a:tr h="50490">
                <a:tc>
                  <a:txBody>
                    <a:bodyPr/>
                    <a:lstStyle/>
                    <a:p>
                      <a:pPr algn="ctr">
                        <a:spcAft>
                          <a:spcPts val="0"/>
                        </a:spcAft>
                      </a:pPr>
                      <a:r>
                        <a:rPr lang="en-GB" sz="1400" smtClean="0">
                          <a:solidFill>
                            <a:sysClr val="windowText" lastClr="000000"/>
                          </a:solidFill>
                          <a:effectLst/>
                          <a:latin typeface="CongressSans" panose="020B0400020200020204" pitchFamily="34" charset="0"/>
                          <a:ea typeface="Calibri" panose="020F0502020204030204" pitchFamily="34" charset="0"/>
                          <a:cs typeface="Arial" panose="020B0604020202020204" pitchFamily="34" charset="0"/>
                        </a:rPr>
                        <a:t>24</a:t>
                      </a:r>
                      <a:endParaRPr lang="en-GB" sz="1400" dirty="0">
                        <a:solidFill>
                          <a:sysClr val="windowText" lastClr="000000"/>
                        </a:solidFill>
                        <a:effectLst/>
                        <a:latin typeface="CongressSans" panose="020B0400020200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algn="ctr">
                        <a:spcAft>
                          <a:spcPts val="0"/>
                        </a:spcAft>
                      </a:pPr>
                      <a:r>
                        <a:rPr lang="en-GB" sz="1400" dirty="0">
                          <a:solidFill>
                            <a:sysClr val="windowText" lastClr="000000"/>
                          </a:solidFill>
                          <a:effectLst/>
                          <a:latin typeface="CongressSans" panose="020B0400020200020204" pitchFamily="34" charset="0"/>
                          <a:ea typeface="Calibri" panose="020F0502020204030204" pitchFamily="34" charset="0"/>
                          <a:cs typeface="Arial" panose="020B0604020202020204" pitchFamily="34" charset="0"/>
                        </a:rPr>
                        <a:t>D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r>
              <a:tr h="50490">
                <a:tc>
                  <a:txBody>
                    <a:bodyPr/>
                    <a:lstStyle/>
                    <a:p>
                      <a:pPr algn="ctr">
                        <a:spcAft>
                          <a:spcPts val="0"/>
                        </a:spcAft>
                      </a:pPr>
                      <a:r>
                        <a:rPr lang="en-GB" sz="1400" smtClean="0">
                          <a:solidFill>
                            <a:sysClr val="windowText" lastClr="000000"/>
                          </a:solidFill>
                          <a:effectLst/>
                          <a:latin typeface="CongressSans" panose="020B0400020200020204" pitchFamily="34" charset="0"/>
                          <a:ea typeface="Calibri" panose="020F0502020204030204" pitchFamily="34" charset="0"/>
                          <a:cs typeface="Arial" panose="020B0604020202020204" pitchFamily="34" charset="0"/>
                        </a:rPr>
                        <a:t>16</a:t>
                      </a:r>
                      <a:endParaRPr lang="en-GB" sz="1400" dirty="0">
                        <a:solidFill>
                          <a:sysClr val="windowText" lastClr="000000"/>
                        </a:solidFill>
                        <a:effectLst/>
                        <a:latin typeface="CongressSans" panose="020B0400020200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c>
                  <a:txBody>
                    <a:bodyPr/>
                    <a:lstStyle/>
                    <a:p>
                      <a:pPr algn="ctr">
                        <a:spcAft>
                          <a:spcPts val="0"/>
                        </a:spcAft>
                      </a:pPr>
                      <a:r>
                        <a:rPr lang="en-GB" sz="1400" dirty="0">
                          <a:solidFill>
                            <a:sysClr val="windowText" lastClr="000000"/>
                          </a:solidFill>
                          <a:effectLst/>
                          <a:latin typeface="CongressSans" panose="020B0400020200020204" pitchFamily="34" charset="0"/>
                          <a:ea typeface="Calibri" panose="020F0502020204030204" pitchFamily="34" charset="0"/>
                          <a:cs typeface="Arial" panose="020B0604020202020204" pitchFamily="34"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E6"/>
                    </a:solidFill>
                  </a:tcPr>
                </a:tc>
              </a:tr>
            </a:tbl>
          </a:graphicData>
        </a:graphic>
      </p:graphicFrame>
      <p:sp>
        <p:nvSpPr>
          <p:cNvPr id="13" name="Title 6"/>
          <p:cNvSpPr txBox="1">
            <a:spLocks/>
          </p:cNvSpPr>
          <p:nvPr/>
        </p:nvSpPr>
        <p:spPr bwMode="auto">
          <a:xfrm>
            <a:off x="6334277" y="3952447"/>
            <a:ext cx="2164832" cy="245546"/>
          </a:xfrm>
          <a:prstGeom prst="rect">
            <a:avLst/>
          </a:prstGeom>
          <a:solidFill>
            <a:schemeClr val="accent1"/>
          </a:solidFill>
          <a:ln>
            <a:noFill/>
          </a:ln>
          <a:extLst/>
        </p:spPr>
        <p:txBody>
          <a:bodyPr vert="horz" wrap="none" lIns="72000" tIns="36000" rIns="72000" bIns="0" numCol="1" anchor="ctr" anchorCtr="0" compatLnSpc="1">
            <a:prstTxWarp prst="textNoShape">
              <a:avLst/>
            </a:prstTxWarp>
            <a:norm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altLang="en-US" sz="1200" dirty="0" smtClean="0">
                <a:solidFill>
                  <a:prstClr val="white"/>
                </a:solidFill>
                <a:latin typeface="Arial Black" panose="020B0A04020102020204" pitchFamily="34" charset="0"/>
                <a:cs typeface="Arial" panose="020B0604020202020204" pitchFamily="34" charset="0"/>
              </a:rPr>
              <a:t>A LEVEL EQUIVALENTS</a:t>
            </a:r>
            <a:endParaRPr lang="en-GB" altLang="en-US" sz="1200" dirty="0">
              <a:solidFill>
                <a:prstClr val="white"/>
              </a:solidFill>
              <a:latin typeface="Arial Black" panose="020B0A04020102020204" pitchFamily="34" charset="0"/>
              <a:cs typeface="Arial" panose="020B0604020202020204" pitchFamily="34" charset="0"/>
            </a:endParaRPr>
          </a:p>
        </p:txBody>
      </p:sp>
      <p:sp>
        <p:nvSpPr>
          <p:cNvPr id="14" name="Title 6"/>
          <p:cNvSpPr txBox="1">
            <a:spLocks/>
          </p:cNvSpPr>
          <p:nvPr/>
        </p:nvSpPr>
        <p:spPr bwMode="auto">
          <a:xfrm>
            <a:off x="357101" y="114331"/>
            <a:ext cx="2105230"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altLang="en-US" sz="2000" dirty="0">
                <a:solidFill>
                  <a:prstClr val="white"/>
                </a:solidFill>
              </a:rPr>
              <a:t>UCAS POINTS</a:t>
            </a:r>
          </a:p>
        </p:txBody>
      </p:sp>
      <p:pic>
        <p:nvPicPr>
          <p:cNvPr id="8" name="Picture 7">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
        <p:nvSpPr>
          <p:cNvPr id="15" name="Rectangle 14"/>
          <p:cNvSpPr/>
          <p:nvPr/>
        </p:nvSpPr>
        <p:spPr>
          <a:xfrm>
            <a:off x="357101" y="602475"/>
            <a:ext cx="2481893" cy="338554"/>
          </a:xfrm>
          <a:prstGeom prst="rect">
            <a:avLst/>
          </a:prstGeom>
          <a:solidFill>
            <a:schemeClr val="tx1"/>
          </a:solidFill>
        </p:spPr>
        <p:txBody>
          <a:bodyPr wrap="square">
            <a:spAutoFit/>
          </a:bodyPr>
          <a:lstStyle/>
          <a:p>
            <a:r>
              <a:rPr lang="en-GB" altLang="en-US" sz="1600" dirty="0">
                <a:solidFill>
                  <a:prstClr val="white"/>
                </a:solidFill>
                <a:latin typeface="Arial Black" panose="020B0A04020102020204" pitchFamily="34" charset="0"/>
                <a:cs typeface="Arial" panose="020B0604020202020204" pitchFamily="34" charset="0"/>
              </a:rPr>
              <a:t>TECHNICAL LEVELS</a:t>
            </a:r>
          </a:p>
        </p:txBody>
      </p:sp>
    </p:spTree>
    <p:extLst>
      <p:ext uri="{BB962C8B-B14F-4D97-AF65-F5344CB8AC3E}">
        <p14:creationId xmlns:p14="http://schemas.microsoft.com/office/powerpoint/2010/main" val="1966087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579725" y="2291159"/>
            <a:ext cx="8029575" cy="648072"/>
          </a:xfrm>
          <a:prstGeom prst="rect">
            <a:avLst/>
          </a:prstGeom>
          <a:solidFill>
            <a:schemeClr val="tx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600" kern="0" dirty="0" smtClean="0">
                <a:solidFill>
                  <a:srgbClr val="FFFFFF"/>
                </a:solidFill>
                <a:latin typeface="Arial Black" panose="020B0A04020102020204" pitchFamily="34" charset="0"/>
                <a:sym typeface="Helvetica"/>
              </a:rPr>
              <a:t>TECHNICAL QUALIFICATIONS </a:t>
            </a:r>
            <a:endParaRPr lang="en-GB" sz="4000" kern="0" dirty="0">
              <a:solidFill>
                <a:srgbClr val="FFFFFF"/>
              </a:solidFill>
              <a:latin typeface="Arial Black" panose="020B0A04020102020204" pitchFamily="34" charset="0"/>
              <a:sym typeface="Helvetica"/>
            </a:endParaRPr>
          </a:p>
        </p:txBody>
      </p:sp>
      <p:sp>
        <p:nvSpPr>
          <p:cNvPr id="7" name="Content Placeholder 2"/>
          <p:cNvSpPr txBox="1">
            <a:spLocks/>
          </p:cNvSpPr>
          <p:nvPr/>
        </p:nvSpPr>
        <p:spPr>
          <a:xfrm>
            <a:off x="1525659" y="3118963"/>
            <a:ext cx="5669280" cy="762376"/>
          </a:xfrm>
          <a:prstGeom prst="rect">
            <a:avLst/>
          </a:prstGeom>
          <a:solidFill>
            <a:srgbClr val="E30613"/>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600" kern="0" dirty="0" smtClean="0">
                <a:solidFill>
                  <a:srgbClr val="FFFFFF"/>
                </a:solidFill>
                <a:latin typeface="Arial Black" panose="020B0A04020102020204" pitchFamily="34" charset="0"/>
                <a:sym typeface="Helvetica"/>
              </a:rPr>
              <a:t>RESOURCES</a:t>
            </a:r>
            <a:endParaRPr lang="en-GB" sz="4000" kern="0" dirty="0">
              <a:solidFill>
                <a:srgbClr val="FFFFFF"/>
              </a:solidFill>
              <a:latin typeface="Arial Black" panose="020B0A04020102020204" pitchFamily="34" charset="0"/>
              <a:sym typeface="Helvetica"/>
            </a:endParaRPr>
          </a:p>
        </p:txBody>
      </p:sp>
      <p:pic>
        <p:nvPicPr>
          <p:cNvPr id="5" name="Picture 4">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Tree>
    <p:extLst>
      <p:ext uri="{BB962C8B-B14F-4D97-AF65-F5344CB8AC3E}">
        <p14:creationId xmlns:p14="http://schemas.microsoft.com/office/powerpoint/2010/main" val="3852487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
        <p:nvSpPr>
          <p:cNvPr id="4" name="Rectangle 3"/>
          <p:cNvSpPr/>
          <p:nvPr/>
        </p:nvSpPr>
        <p:spPr>
          <a:xfrm>
            <a:off x="5169409" y="1878895"/>
            <a:ext cx="2755392" cy="2031325"/>
          </a:xfrm>
          <a:prstGeom prst="rect">
            <a:avLst/>
          </a:prstGeom>
          <a:solidFill>
            <a:schemeClr val="bg1"/>
          </a:solidFill>
        </p:spPr>
        <p:txBody>
          <a:bodyPr wrap="square">
            <a:spAutoFit/>
          </a:bodyPr>
          <a:lstStyle/>
          <a:p>
            <a:pPr marL="214313" indent="-214313">
              <a:buFont typeface="Arial" panose="020B0604020202020204" pitchFamily="34" charset="0"/>
              <a:buChar char="•"/>
              <a:defRPr/>
            </a:pPr>
            <a:endParaRPr lang="en-GB" sz="1400" dirty="0">
              <a:latin typeface="CongressSans" panose="020B0400020200020204" pitchFamily="34" charset="0"/>
            </a:endParaRPr>
          </a:p>
          <a:p>
            <a:pPr>
              <a:defRPr/>
            </a:pPr>
            <a:r>
              <a:rPr lang="en-GB" sz="1400" b="1" dirty="0" smtClean="0">
                <a:latin typeface="CongressSans" panose="020B0400020200020204" pitchFamily="34" charset="0"/>
              </a:rPr>
              <a:t>INTRODUCTORY VIDEOS TO:</a:t>
            </a:r>
          </a:p>
          <a:p>
            <a:pPr marL="671513" lvl="1" indent="-214313">
              <a:buFont typeface="Arial" panose="020B0604020202020204" pitchFamily="34" charset="0"/>
              <a:buChar char="•"/>
              <a:defRPr/>
            </a:pPr>
            <a:r>
              <a:rPr lang="en-GB" sz="1400" dirty="0" smtClean="0">
                <a:solidFill>
                  <a:srgbClr val="FF0000"/>
                </a:solidFill>
                <a:latin typeface="CongressSans" panose="020B0400020200020204" pitchFamily="34" charset="0"/>
              </a:rPr>
              <a:t>Introduction video </a:t>
            </a:r>
          </a:p>
          <a:p>
            <a:pPr marL="671513" lvl="1" indent="-214313">
              <a:buFont typeface="Arial" panose="020B0604020202020204" pitchFamily="34" charset="0"/>
              <a:buChar char="•"/>
              <a:defRPr/>
            </a:pPr>
            <a:r>
              <a:rPr lang="en-GB" sz="1400" dirty="0" smtClean="0">
                <a:solidFill>
                  <a:srgbClr val="FF0000"/>
                </a:solidFill>
                <a:latin typeface="CongressSans" panose="020B0400020200020204" pitchFamily="34" charset="0"/>
              </a:rPr>
              <a:t>Academic planners</a:t>
            </a:r>
          </a:p>
          <a:p>
            <a:pPr marL="671513" lvl="1" indent="-214313">
              <a:buFont typeface="Arial" panose="020B0604020202020204" pitchFamily="34" charset="0"/>
              <a:buChar char="•"/>
              <a:defRPr/>
            </a:pPr>
            <a:r>
              <a:rPr lang="en-GB" sz="1400" dirty="0" smtClean="0">
                <a:solidFill>
                  <a:srgbClr val="FF0000"/>
                </a:solidFill>
                <a:latin typeface="CongressSans" panose="020B0400020200020204" pitchFamily="34" charset="0"/>
              </a:rPr>
              <a:t>Moderation</a:t>
            </a:r>
            <a:endParaRPr lang="en-GB" sz="1400" dirty="0">
              <a:solidFill>
                <a:srgbClr val="FF0000"/>
              </a:solidFill>
              <a:latin typeface="CongressSans" panose="020B0400020200020204" pitchFamily="34" charset="0"/>
            </a:endParaRPr>
          </a:p>
          <a:p>
            <a:pPr marL="671513" lvl="1" indent="-214313">
              <a:buFont typeface="Arial" panose="020B0604020202020204" pitchFamily="34" charset="0"/>
              <a:buChar char="•"/>
              <a:defRPr/>
            </a:pPr>
            <a:r>
              <a:rPr lang="en-GB" sz="1400" dirty="0">
                <a:solidFill>
                  <a:srgbClr val="FF0000"/>
                </a:solidFill>
                <a:latin typeface="CongressSans" panose="020B0400020200020204" pitchFamily="34" charset="0"/>
              </a:rPr>
              <a:t>Assessment  </a:t>
            </a:r>
            <a:endParaRPr lang="en-GB" sz="1400" dirty="0" smtClean="0">
              <a:solidFill>
                <a:srgbClr val="FF0000"/>
              </a:solidFill>
              <a:latin typeface="CongressSans" panose="020B0400020200020204" pitchFamily="34" charset="0"/>
            </a:endParaRPr>
          </a:p>
          <a:p>
            <a:pPr marL="671513" lvl="1" indent="-214313">
              <a:buFont typeface="Arial" panose="020B0604020202020204" pitchFamily="34" charset="0"/>
              <a:buChar char="•"/>
              <a:defRPr/>
            </a:pPr>
            <a:r>
              <a:rPr lang="en-GB" sz="1400" dirty="0" smtClean="0">
                <a:solidFill>
                  <a:srgbClr val="FF0000"/>
                </a:solidFill>
                <a:latin typeface="CongressSans" panose="020B0400020200020204" pitchFamily="34" charset="0"/>
              </a:rPr>
              <a:t>Quality and approval process</a:t>
            </a:r>
            <a:endParaRPr lang="en-GB" sz="1400" dirty="0">
              <a:solidFill>
                <a:srgbClr val="FF0000"/>
              </a:solidFill>
              <a:latin typeface="CongressSans" panose="020B0400020200020204" pitchFamily="34" charset="0"/>
            </a:endParaRPr>
          </a:p>
          <a:p>
            <a:pPr>
              <a:defRPr/>
            </a:pPr>
            <a:endParaRPr lang="en-GB" sz="1400" b="1" dirty="0">
              <a:latin typeface="CongressSans" panose="020B0400020200020204" pitchFamily="34" charset="0"/>
            </a:endParaRPr>
          </a:p>
        </p:txBody>
      </p:sp>
      <p:sp>
        <p:nvSpPr>
          <p:cNvPr id="7" name="Title 6"/>
          <p:cNvSpPr txBox="1">
            <a:spLocks/>
          </p:cNvSpPr>
          <p:nvPr/>
        </p:nvSpPr>
        <p:spPr bwMode="auto">
          <a:xfrm>
            <a:off x="356551" y="438698"/>
            <a:ext cx="4174658"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sz="2000" kern="0" dirty="0">
                <a:solidFill>
                  <a:srgbClr val="FFFFFF"/>
                </a:solidFill>
                <a:sym typeface="Helvetica"/>
              </a:rPr>
              <a:t>RESOURCES AVAILABLE</a:t>
            </a:r>
            <a:endParaRPr lang="en-GB" altLang="en-US" sz="2000" dirty="0">
              <a:solidFill>
                <a:prstClr val="white"/>
              </a:solidFill>
            </a:endParaRPr>
          </a:p>
        </p:txBody>
      </p:sp>
      <p:sp>
        <p:nvSpPr>
          <p:cNvPr id="2" name="Parallelogram 1"/>
          <p:cNvSpPr/>
          <p:nvPr/>
        </p:nvSpPr>
        <p:spPr bwMode="auto">
          <a:xfrm>
            <a:off x="475488" y="1353312"/>
            <a:ext cx="4206240" cy="2474976"/>
          </a:xfrm>
          <a:prstGeom prst="parallelogram">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charset="0"/>
              <a:cs typeface="Arial" charset="0"/>
            </a:endParaRPr>
          </a:p>
        </p:txBody>
      </p:sp>
      <p:sp>
        <p:nvSpPr>
          <p:cNvPr id="3" name="Rectangle 2"/>
          <p:cNvSpPr/>
          <p:nvPr/>
        </p:nvSpPr>
        <p:spPr>
          <a:xfrm>
            <a:off x="1030224" y="1596570"/>
            <a:ext cx="3500985" cy="1815882"/>
          </a:xfrm>
          <a:prstGeom prst="rect">
            <a:avLst/>
          </a:prstGeom>
        </p:spPr>
        <p:txBody>
          <a:bodyPr wrap="square">
            <a:spAutoFit/>
          </a:bodyPr>
          <a:lstStyle/>
          <a:p>
            <a:pPr>
              <a:defRPr/>
            </a:pPr>
            <a:r>
              <a:rPr lang="en-GB" sz="1400" b="1" dirty="0">
                <a:latin typeface="CongressSans" panose="020B0400020200020204" pitchFamily="34" charset="0"/>
              </a:rPr>
              <a:t>KEY DOCUMENTATION AND VIDEOS :</a:t>
            </a:r>
          </a:p>
          <a:p>
            <a:pPr marL="671513" lvl="1" indent="-214313">
              <a:buFont typeface="Arial" panose="020B0604020202020204" pitchFamily="34" charset="0"/>
              <a:buChar char="•"/>
              <a:defRPr/>
            </a:pPr>
            <a:r>
              <a:rPr lang="en-GB" sz="1400" dirty="0">
                <a:solidFill>
                  <a:srgbClr val="FF0000"/>
                </a:solidFill>
                <a:latin typeface="CongressSans" panose="020B0400020200020204" pitchFamily="34" charset="0"/>
              </a:rPr>
              <a:t>Employer involvement guide</a:t>
            </a:r>
          </a:p>
          <a:p>
            <a:pPr marL="671513" lvl="1" indent="-214313">
              <a:buFont typeface="Arial" panose="020B0604020202020204" pitchFamily="34" charset="0"/>
              <a:buChar char="•"/>
              <a:defRPr/>
            </a:pPr>
            <a:r>
              <a:rPr lang="en-GB" sz="1400" dirty="0">
                <a:solidFill>
                  <a:srgbClr val="FF0000"/>
                </a:solidFill>
                <a:latin typeface="CongressSans" panose="020B0400020200020204" pitchFamily="34" charset="0"/>
              </a:rPr>
              <a:t>Handbooks </a:t>
            </a:r>
          </a:p>
          <a:p>
            <a:pPr marL="671513" lvl="1" indent="-214313">
              <a:buFont typeface="Arial" panose="020B0604020202020204" pitchFamily="34" charset="0"/>
              <a:buChar char="•"/>
              <a:defRPr/>
            </a:pPr>
            <a:r>
              <a:rPr lang="en-GB" sz="1400" dirty="0">
                <a:solidFill>
                  <a:srgbClr val="FF0000"/>
                </a:solidFill>
                <a:latin typeface="CongressSans" panose="020B0400020200020204" pitchFamily="34" charset="0"/>
              </a:rPr>
              <a:t>Sample assessments  </a:t>
            </a:r>
          </a:p>
          <a:p>
            <a:pPr marL="671513" lvl="1" indent="-214313">
              <a:buFont typeface="Arial" panose="020B0604020202020204" pitchFamily="34" charset="0"/>
              <a:buChar char="•"/>
              <a:defRPr/>
            </a:pPr>
            <a:r>
              <a:rPr lang="en-GB" sz="1400" dirty="0">
                <a:solidFill>
                  <a:srgbClr val="FF0000"/>
                </a:solidFill>
                <a:latin typeface="CongressSans" panose="020B0400020200020204" pitchFamily="34" charset="0"/>
              </a:rPr>
              <a:t>Holistic delivery and assessment guide </a:t>
            </a:r>
          </a:p>
          <a:p>
            <a:pPr marL="671513" lvl="1" indent="-214313">
              <a:buFont typeface="Arial" panose="020B0604020202020204" pitchFamily="34" charset="0"/>
              <a:buChar char="•"/>
              <a:defRPr/>
            </a:pPr>
            <a:r>
              <a:rPr lang="en-GB" sz="1400" dirty="0">
                <a:solidFill>
                  <a:srgbClr val="FF0000"/>
                </a:solidFill>
                <a:latin typeface="CongressSans" panose="020B0400020200020204" pitchFamily="34" charset="0"/>
              </a:rPr>
              <a:t>Academic planners</a:t>
            </a:r>
          </a:p>
          <a:p>
            <a:pPr marL="671513" lvl="1" indent="-214313">
              <a:buFont typeface="Arial" panose="020B0604020202020204" pitchFamily="34" charset="0"/>
              <a:buChar char="•"/>
              <a:defRPr/>
            </a:pPr>
            <a:r>
              <a:rPr lang="en-GB" sz="1400" dirty="0">
                <a:solidFill>
                  <a:srgbClr val="FF0000"/>
                </a:solidFill>
                <a:latin typeface="CongressSans" panose="020B0400020200020204" pitchFamily="34" charset="0"/>
              </a:rPr>
              <a:t>Exam </a:t>
            </a:r>
            <a:r>
              <a:rPr lang="en-GB" sz="1400" dirty="0" smtClean="0">
                <a:solidFill>
                  <a:srgbClr val="FF0000"/>
                </a:solidFill>
                <a:latin typeface="CongressSans" panose="020B0400020200020204" pitchFamily="34" charset="0"/>
              </a:rPr>
              <a:t>calendar</a:t>
            </a:r>
            <a:endParaRPr lang="en-GB" sz="1400" dirty="0">
              <a:solidFill>
                <a:srgbClr val="FF0000"/>
              </a:solidFill>
              <a:latin typeface="CongressSans" panose="020B0400020200020204" pitchFamily="34" charset="0"/>
            </a:endParaRPr>
          </a:p>
        </p:txBody>
      </p:sp>
      <p:sp>
        <p:nvSpPr>
          <p:cNvPr id="9" name="Parallelogram 8"/>
          <p:cNvSpPr/>
          <p:nvPr/>
        </p:nvSpPr>
        <p:spPr bwMode="auto">
          <a:xfrm>
            <a:off x="1200912" y="4110613"/>
            <a:ext cx="3968496" cy="2163187"/>
          </a:xfrm>
          <a:prstGeom prst="parallelogram">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charset="0"/>
              <a:cs typeface="Arial" charset="0"/>
            </a:endParaRPr>
          </a:p>
        </p:txBody>
      </p:sp>
      <p:sp>
        <p:nvSpPr>
          <p:cNvPr id="5" name="Rectangle 4"/>
          <p:cNvSpPr/>
          <p:nvPr/>
        </p:nvSpPr>
        <p:spPr>
          <a:xfrm>
            <a:off x="1688592" y="4287983"/>
            <a:ext cx="2993136" cy="1815882"/>
          </a:xfrm>
          <a:prstGeom prst="rect">
            <a:avLst/>
          </a:prstGeom>
        </p:spPr>
        <p:txBody>
          <a:bodyPr wrap="square">
            <a:spAutoFit/>
          </a:bodyPr>
          <a:lstStyle/>
          <a:p>
            <a:pPr>
              <a:defRPr/>
            </a:pPr>
            <a:r>
              <a:rPr lang="en-GB" sz="1400" b="1" dirty="0">
                <a:latin typeface="CongressSans" panose="020B0400020200020204" pitchFamily="34" charset="0"/>
              </a:rPr>
              <a:t>SUPPORTING INFORMATION:</a:t>
            </a:r>
          </a:p>
          <a:p>
            <a:pPr marL="671513" lvl="1" indent="-214313">
              <a:buFont typeface="Arial" panose="020B0604020202020204" pitchFamily="34" charset="0"/>
              <a:buChar char="•"/>
              <a:defRPr/>
            </a:pPr>
            <a:r>
              <a:rPr lang="en-GB" sz="1400" dirty="0">
                <a:solidFill>
                  <a:srgbClr val="FF0000"/>
                </a:solidFill>
                <a:latin typeface="CongressSans" panose="020B0400020200020204" pitchFamily="34" charset="0"/>
              </a:rPr>
              <a:t>Sector slides</a:t>
            </a:r>
          </a:p>
          <a:p>
            <a:pPr marL="671513" lvl="1" indent="-214313">
              <a:buFont typeface="Arial" panose="020B0604020202020204" pitchFamily="34" charset="0"/>
              <a:buChar char="•"/>
              <a:defRPr/>
            </a:pPr>
            <a:r>
              <a:rPr lang="en-GB" sz="1400" dirty="0">
                <a:solidFill>
                  <a:srgbClr val="FF0000"/>
                </a:solidFill>
                <a:latin typeface="CongressSans" panose="020B0400020200020204" pitchFamily="34" charset="0"/>
              </a:rPr>
              <a:t>Sector flyers </a:t>
            </a:r>
          </a:p>
          <a:p>
            <a:pPr marL="671513" lvl="1" indent="-214313">
              <a:buFont typeface="Arial" panose="020B0604020202020204" pitchFamily="34" charset="0"/>
              <a:buChar char="•"/>
              <a:defRPr/>
            </a:pPr>
            <a:r>
              <a:rPr lang="en-GB" sz="1400" dirty="0">
                <a:solidFill>
                  <a:srgbClr val="FF0000"/>
                </a:solidFill>
                <a:latin typeface="CongressSans" panose="020B0400020200020204" pitchFamily="34" charset="0"/>
              </a:rPr>
              <a:t>14-19 guide</a:t>
            </a:r>
          </a:p>
          <a:p>
            <a:pPr marL="671513" lvl="1" indent="-214313">
              <a:buFont typeface="Arial" panose="020B0604020202020204" pitchFamily="34" charset="0"/>
              <a:buChar char="•"/>
              <a:defRPr/>
            </a:pPr>
            <a:r>
              <a:rPr lang="en-GB" sz="1400" dirty="0">
                <a:solidFill>
                  <a:srgbClr val="FF0000"/>
                </a:solidFill>
                <a:latin typeface="CongressSans" panose="020B0400020200020204" pitchFamily="34" charset="0"/>
              </a:rPr>
              <a:t>Feltag mapping</a:t>
            </a:r>
          </a:p>
          <a:p>
            <a:pPr marL="671513" lvl="1" indent="-214313">
              <a:buFont typeface="Arial" panose="020B0604020202020204" pitchFamily="34" charset="0"/>
              <a:buChar char="•"/>
              <a:defRPr/>
            </a:pPr>
            <a:r>
              <a:rPr lang="en-GB" sz="1400" dirty="0">
                <a:solidFill>
                  <a:srgbClr val="FF0000"/>
                </a:solidFill>
                <a:latin typeface="CongressSans" panose="020B0400020200020204" pitchFamily="34" charset="0"/>
              </a:rPr>
              <a:t>Ofsted mapping</a:t>
            </a:r>
          </a:p>
          <a:p>
            <a:pPr marL="671513" lvl="1" indent="-214313">
              <a:buFont typeface="Arial" panose="020B0604020202020204" pitchFamily="34" charset="0"/>
              <a:buChar char="•"/>
              <a:defRPr/>
            </a:pPr>
            <a:r>
              <a:rPr lang="en-GB" sz="1400" dirty="0">
                <a:solidFill>
                  <a:srgbClr val="FF0000"/>
                </a:solidFill>
                <a:latin typeface="CongressSans" panose="020B0400020200020204" pitchFamily="34" charset="0"/>
              </a:rPr>
              <a:t>Understanding performance points</a:t>
            </a:r>
          </a:p>
        </p:txBody>
      </p:sp>
      <p:sp>
        <p:nvSpPr>
          <p:cNvPr id="10" name="Parallelogram 9"/>
          <p:cNvSpPr/>
          <p:nvPr/>
        </p:nvSpPr>
        <p:spPr bwMode="auto">
          <a:xfrm>
            <a:off x="4681728" y="1705242"/>
            <a:ext cx="3968496" cy="2163187"/>
          </a:xfrm>
          <a:prstGeom prst="parallelogram">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069078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1"/>
          <p:cNvSpPr>
            <a:spLocks noChangeShapeType="1"/>
          </p:cNvSpPr>
          <p:nvPr/>
        </p:nvSpPr>
        <p:spPr bwMode="auto">
          <a:xfrm>
            <a:off x="357188" y="1125141"/>
            <a:ext cx="8431857" cy="0"/>
          </a:xfrm>
          <a:prstGeom prst="line">
            <a:avLst/>
          </a:prstGeom>
          <a:noFill/>
          <a:ln w="18062">
            <a:solidFill>
              <a:srgbClr val="BBB1A5"/>
            </a:solidFill>
            <a:round/>
            <a:headEnd/>
            <a:tailEnd/>
          </a:ln>
          <a:extLst>
            <a:ext uri="{909E8E84-426E-40DD-AFC4-6F175D3DCCD1}">
              <a14:hiddenFill xmlns:a14="http://schemas.microsoft.com/office/drawing/2010/main">
                <a:noFill/>
              </a14:hiddenFill>
            </a:ext>
          </a:extLst>
        </p:spPr>
        <p:txBody>
          <a:bodyPr lIns="64263" tIns="32131" rIns="64263" bIns="32131"/>
          <a:lstStyle/>
          <a:p>
            <a:endParaRPr lang="en-GB" sz="844" dirty="0"/>
          </a:p>
        </p:txBody>
      </p:sp>
      <p:sp>
        <p:nvSpPr>
          <p:cNvPr id="16387" name="Line 2"/>
          <p:cNvSpPr>
            <a:spLocks noChangeShapeType="1"/>
          </p:cNvSpPr>
          <p:nvPr/>
        </p:nvSpPr>
        <p:spPr bwMode="auto">
          <a:xfrm>
            <a:off x="356073" y="6608474"/>
            <a:ext cx="8432974" cy="0"/>
          </a:xfrm>
          <a:prstGeom prst="line">
            <a:avLst/>
          </a:prstGeom>
          <a:noFill/>
          <a:ln w="18062">
            <a:solidFill>
              <a:srgbClr val="BBB1A5"/>
            </a:solidFill>
            <a:round/>
            <a:headEnd/>
            <a:tailEnd/>
          </a:ln>
          <a:extLst>
            <a:ext uri="{909E8E84-426E-40DD-AFC4-6F175D3DCCD1}">
              <a14:hiddenFill xmlns:a14="http://schemas.microsoft.com/office/drawing/2010/main">
                <a:noFill/>
              </a14:hiddenFill>
            </a:ext>
          </a:extLst>
        </p:spPr>
        <p:txBody>
          <a:bodyPr lIns="64263" tIns="32131" rIns="64263" bIns="32131"/>
          <a:lstStyle/>
          <a:p>
            <a:endParaRPr lang="en-GB" sz="844" dirty="0"/>
          </a:p>
        </p:txBody>
      </p:sp>
      <p:sp>
        <p:nvSpPr>
          <p:cNvPr id="16388" name="Rectangle 3"/>
          <p:cNvSpPr>
            <a:spLocks/>
          </p:cNvSpPr>
          <p:nvPr/>
        </p:nvSpPr>
        <p:spPr bwMode="auto">
          <a:xfrm>
            <a:off x="357220" y="6456228"/>
            <a:ext cx="2895451" cy="21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defTabSz="1296988">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defTabSz="1296988">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defTabSz="1296988">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defTabSz="1296988">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defTabSz="1296988">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296988"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296988"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296988"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296988"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eaLnBrk="1">
              <a:spcBef>
                <a:spcPct val="0"/>
              </a:spcBef>
              <a:buSzTx/>
              <a:buFontTx/>
              <a:buNone/>
            </a:pPr>
            <a:r>
              <a:rPr lang="en-US" altLang="en-US" sz="773" b="1" dirty="0">
                <a:solidFill>
                  <a:srgbClr val="BBB1A5"/>
                </a:solidFill>
                <a:latin typeface="Arial" panose="020B0604020202020204" pitchFamily="34" charset="0"/>
                <a:cs typeface="Arial" panose="020B0604020202020204" pitchFamily="34" charset="0"/>
                <a:sym typeface="Arial" panose="020B0604020202020204" pitchFamily="34" charset="0"/>
              </a:rPr>
              <a:t>© CITY &amp; GUILDS</a:t>
            </a:r>
            <a:endParaRPr lang="en-US" altLang="en-US" sz="2531" dirty="0"/>
          </a:p>
        </p:txBody>
      </p:sp>
      <p:sp>
        <p:nvSpPr>
          <p:cNvPr id="2" name="Rectangle 1"/>
          <p:cNvSpPr/>
          <p:nvPr/>
        </p:nvSpPr>
        <p:spPr>
          <a:xfrm>
            <a:off x="2286000" y="-10836443"/>
            <a:ext cx="4572000" cy="276999"/>
          </a:xfrm>
          <a:prstGeom prst="rect">
            <a:avLst/>
          </a:prstGeom>
        </p:spPr>
        <p:txBody>
          <a:bodyPr>
            <a:spAutoFit/>
          </a:bodyPr>
          <a:lstStyle/>
          <a:p>
            <a:r>
              <a:rPr lang="en-GB" dirty="0" smtClean="0"/>
              <a:t> </a:t>
            </a:r>
            <a:endParaRPr lang="en-GB" dirty="0"/>
          </a:p>
        </p:txBody>
      </p:sp>
      <p:sp>
        <p:nvSpPr>
          <p:cNvPr id="3" name="TextBox 2"/>
          <p:cNvSpPr txBox="1"/>
          <p:nvPr/>
        </p:nvSpPr>
        <p:spPr>
          <a:xfrm>
            <a:off x="971600" y="1988840"/>
            <a:ext cx="5886400" cy="182614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457200" marR="0" indent="-457200" algn="l" defTabSz="457200" rtl="0" fontAlgn="auto" latinLnBrk="1" hangingPunct="0">
              <a:lnSpc>
                <a:spcPct val="100000"/>
              </a:lnSpc>
              <a:spcBef>
                <a:spcPts val="0"/>
              </a:spcBef>
              <a:spcAft>
                <a:spcPts val="0"/>
              </a:spcAft>
              <a:buClr>
                <a:srgbClr val="FF0000"/>
              </a:buClr>
              <a:buSzTx/>
              <a:buFont typeface="Wingdings" panose="05000000000000000000" pitchFamily="2" charset="2"/>
              <a:buChar char="ü"/>
              <a:tabLst/>
            </a:pPr>
            <a:r>
              <a:rPr lang="en-GB" sz="2800" smtClean="0">
                <a:solidFill>
                  <a:srgbClr val="000000"/>
                </a:solidFill>
                <a:latin typeface="Arial" panose="020B0604020202020204" pitchFamily="34" charset="0"/>
                <a:cs typeface="Arial" panose="020B0604020202020204" pitchFamily="34" charset="0"/>
              </a:rPr>
              <a:t>Learner’s Journal </a:t>
            </a:r>
            <a:endParaRPr lang="en-GB" sz="2800" dirty="0" smtClean="0">
              <a:solidFill>
                <a:srgbClr val="000000"/>
              </a:solidFill>
              <a:latin typeface="Arial" panose="020B0604020202020204" pitchFamily="34" charset="0"/>
              <a:cs typeface="Arial" panose="020B0604020202020204" pitchFamily="34" charset="0"/>
            </a:endParaRPr>
          </a:p>
          <a:p>
            <a:pPr marL="457200" marR="0" indent="-457200" algn="l" defTabSz="457200" rtl="0" fontAlgn="auto" latinLnBrk="1" hangingPunct="0">
              <a:lnSpc>
                <a:spcPct val="100000"/>
              </a:lnSpc>
              <a:spcBef>
                <a:spcPts val="0"/>
              </a:spcBef>
              <a:spcAft>
                <a:spcPts val="0"/>
              </a:spcAft>
              <a:buClr>
                <a:srgbClr val="FF0000"/>
              </a:buClr>
              <a:buSzTx/>
              <a:buFont typeface="Wingdings" panose="05000000000000000000" pitchFamily="2" charset="2"/>
              <a:buChar char="ü"/>
              <a:tabLst/>
            </a:pPr>
            <a:r>
              <a:rPr kumimoji="0" lang="en-GB" sz="28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Helvetica"/>
              </a:rPr>
              <a:t>Text</a:t>
            </a:r>
            <a:r>
              <a:rPr lang="en-GB" sz="2800" dirty="0" smtClean="0">
                <a:solidFill>
                  <a:srgbClr val="000000"/>
                </a:solidFill>
                <a:latin typeface="Arial" panose="020B0604020202020204" pitchFamily="34" charset="0"/>
                <a:cs typeface="Arial" panose="020B0604020202020204" pitchFamily="34" charset="0"/>
              </a:rPr>
              <a:t>books</a:t>
            </a:r>
          </a:p>
          <a:p>
            <a:pPr marL="457200" marR="0" indent="-457200" algn="l" defTabSz="457200" rtl="0" fontAlgn="auto" latinLnBrk="1" hangingPunct="0">
              <a:lnSpc>
                <a:spcPct val="100000"/>
              </a:lnSpc>
              <a:spcBef>
                <a:spcPts val="0"/>
              </a:spcBef>
              <a:spcAft>
                <a:spcPts val="0"/>
              </a:spcAft>
              <a:buClr>
                <a:srgbClr val="FF0000"/>
              </a:buClr>
              <a:buSzTx/>
              <a:buFont typeface="Wingdings" panose="05000000000000000000" pitchFamily="2" charset="2"/>
              <a:buChar char="ü"/>
              <a:tabLst/>
            </a:pPr>
            <a:r>
              <a:rPr kumimoji="0" lang="en-GB" sz="28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Helvetica"/>
              </a:rPr>
              <a:t>MHD</a:t>
            </a:r>
            <a:r>
              <a:rPr kumimoji="0" lang="en-GB" sz="28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Helvetica"/>
              </a:rPr>
              <a:t> Academy</a:t>
            </a:r>
          </a:p>
          <a:p>
            <a:pPr marL="457200" marR="0" indent="-457200" algn="l" defTabSz="457200" rtl="0" fontAlgn="auto" latinLnBrk="1" hangingPunct="0">
              <a:lnSpc>
                <a:spcPct val="100000"/>
              </a:lnSpc>
              <a:spcBef>
                <a:spcPts val="0"/>
              </a:spcBef>
              <a:spcAft>
                <a:spcPts val="0"/>
              </a:spcAft>
              <a:buClr>
                <a:srgbClr val="FF0000"/>
              </a:buClr>
              <a:buSzTx/>
              <a:buFont typeface="Wingdings" panose="05000000000000000000" pitchFamily="2" charset="2"/>
              <a:buChar char="ü"/>
              <a:tabLst/>
            </a:pPr>
            <a:r>
              <a:rPr lang="en-GB" sz="2800" dirty="0" smtClean="0">
                <a:solidFill>
                  <a:srgbClr val="000000"/>
                </a:solidFill>
                <a:latin typeface="Arial" panose="020B0604020202020204" pitchFamily="34" charset="0"/>
                <a:cs typeface="Arial" panose="020B0604020202020204" pitchFamily="34" charset="0"/>
              </a:rPr>
              <a:t>Beauty/Spa online resources </a:t>
            </a:r>
            <a:r>
              <a:rPr kumimoji="0" lang="en-GB" sz="28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Helvetica"/>
              </a:rPr>
              <a:t> </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1606025"/>
            <a:ext cx="1728192" cy="259177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4197795"/>
            <a:ext cx="3198284" cy="2133255"/>
          </a:xfrm>
          <a:prstGeom prst="rect">
            <a:avLst/>
          </a:prstGeom>
        </p:spPr>
      </p:pic>
      <p:pic>
        <p:nvPicPr>
          <p:cNvPr id="4098" name="D20AABBE-185F-43F2-AD58-06C939C66116" descr="D20AABBE-185F-43F2-AD58-06C939C6611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042" b="25524"/>
          <a:stretch/>
        </p:blipFill>
        <p:spPr bwMode="auto">
          <a:xfrm>
            <a:off x="3600232" y="4539858"/>
            <a:ext cx="2339920" cy="157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F3EEEFC2-78A0-4A85-B28F-3464FAC346A9" descr="F3EEEFC2-78A0-4A85-B28F-3464FAC346A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137" b="24480"/>
          <a:stretch/>
        </p:blipFill>
        <p:spPr bwMode="auto">
          <a:xfrm>
            <a:off x="6300192" y="4552738"/>
            <a:ext cx="2304256" cy="158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51046" y="253601"/>
            <a:ext cx="7000874" cy="405679"/>
          </a:xfrm>
        </p:spPr>
        <p:txBody>
          <a:bodyPr/>
          <a:lstStyle/>
          <a:p>
            <a:pPr marL="0" marR="0" lvl="0" indent="0" defTabSz="457200" eaLnBrk="1" fontAlgn="auto" latinLnBrk="0" hangingPunct="1">
              <a:lnSpc>
                <a:spcPct val="100000"/>
              </a:lnSpc>
              <a:spcBef>
                <a:spcPts val="0"/>
              </a:spcBef>
              <a:spcAft>
                <a:spcPts val="0"/>
              </a:spcAft>
              <a:tabLst/>
              <a:defRPr/>
            </a:pPr>
            <a:r>
              <a:rPr lang="en-GB" sz="2400" dirty="0">
                <a:sym typeface="Helvetica"/>
              </a:rPr>
              <a:t>QUALIFICATION</a:t>
            </a:r>
            <a:r>
              <a:rPr lang="en-GB" sz="2400" dirty="0">
                <a:solidFill>
                  <a:srgbClr val="FF0000"/>
                </a:solidFill>
                <a:sym typeface="Helvetica"/>
              </a:rPr>
              <a:t> </a:t>
            </a:r>
            <a:r>
              <a:rPr lang="en-GB" sz="2400" dirty="0" smtClean="0">
                <a:sym typeface="Helvetica"/>
              </a:rPr>
              <a:t>SUPPORT RESOURCES</a:t>
            </a:r>
            <a:r>
              <a:rPr lang="en-GB" sz="2400" dirty="0" smtClean="0">
                <a:solidFill>
                  <a:srgbClr val="FF0000"/>
                </a:solidFill>
                <a:sym typeface="Helvetica"/>
              </a:rPr>
              <a:t>S</a:t>
            </a:r>
            <a:endParaRPr lang="en-GB" sz="2400" dirty="0">
              <a:solidFill>
                <a:srgbClr val="FF0000"/>
              </a:solidFill>
              <a:sym typeface="Helvetica"/>
            </a:endParaRPr>
          </a:p>
        </p:txBody>
      </p:sp>
    </p:spTree>
    <p:extLst>
      <p:ext uri="{BB962C8B-B14F-4D97-AF65-F5344CB8AC3E}">
        <p14:creationId xmlns:p14="http://schemas.microsoft.com/office/powerpoint/2010/main" val="2430129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
        <p:nvSpPr>
          <p:cNvPr id="4" name="Rectangle 3"/>
          <p:cNvSpPr/>
          <p:nvPr/>
        </p:nvSpPr>
        <p:spPr>
          <a:xfrm>
            <a:off x="5169409" y="1878895"/>
            <a:ext cx="2755392" cy="307777"/>
          </a:xfrm>
          <a:prstGeom prst="rect">
            <a:avLst/>
          </a:prstGeom>
          <a:solidFill>
            <a:schemeClr val="bg1"/>
          </a:solidFill>
        </p:spPr>
        <p:txBody>
          <a:bodyPr wrap="square">
            <a:spAutoFit/>
          </a:bodyPr>
          <a:lstStyle/>
          <a:p>
            <a:pPr marL="214313" indent="-214313">
              <a:buFont typeface="Arial" panose="020B0604020202020204" pitchFamily="34" charset="0"/>
              <a:buChar char="•"/>
              <a:defRPr/>
            </a:pPr>
            <a:endParaRPr lang="en-GB" sz="1400" dirty="0">
              <a:latin typeface="CongressSans" panose="020B0400020200020204" pitchFamily="34" charset="0"/>
            </a:endParaRPr>
          </a:p>
        </p:txBody>
      </p:sp>
      <p:sp>
        <p:nvSpPr>
          <p:cNvPr id="7" name="Title 6"/>
          <p:cNvSpPr txBox="1">
            <a:spLocks/>
          </p:cNvSpPr>
          <p:nvPr/>
        </p:nvSpPr>
        <p:spPr bwMode="auto">
          <a:xfrm>
            <a:off x="356550" y="438698"/>
            <a:ext cx="6538025"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altLang="en-US" sz="2000" smtClean="0">
                <a:solidFill>
                  <a:prstClr val="white"/>
                </a:solidFill>
              </a:rPr>
              <a:t>LEARNERS JOURNALS </a:t>
            </a:r>
            <a:endParaRPr lang="en-GB" altLang="en-US" sz="2000" dirty="0">
              <a:solidFill>
                <a:prstClr val="white"/>
              </a:solidFill>
            </a:endParaRPr>
          </a:p>
        </p:txBody>
      </p:sp>
      <p:sp>
        <p:nvSpPr>
          <p:cNvPr id="3" name="Rectangle 2"/>
          <p:cNvSpPr/>
          <p:nvPr/>
        </p:nvSpPr>
        <p:spPr>
          <a:xfrm>
            <a:off x="2487168" y="875329"/>
            <a:ext cx="6409944" cy="6678751"/>
          </a:xfrm>
          <a:prstGeom prst="rect">
            <a:avLst/>
          </a:prstGeom>
        </p:spPr>
        <p:txBody>
          <a:bodyPr wrap="square">
            <a:spAutoFit/>
          </a:bodyPr>
          <a:lstStyle/>
          <a:p>
            <a:endParaRPr lang="en-GB" sz="1600">
              <a:solidFill>
                <a:srgbClr val="000000"/>
              </a:solidFill>
              <a:latin typeface="Congress Sans Light Std"/>
            </a:endParaRPr>
          </a:p>
          <a:p>
            <a:r>
              <a:rPr lang="en-GB" sz="1600" b="1" smtClean="0">
                <a:solidFill>
                  <a:srgbClr val="221E1F"/>
                </a:solidFill>
                <a:latin typeface="Congress Sans Light Std"/>
              </a:rPr>
              <a:t>Learner Journals </a:t>
            </a:r>
          </a:p>
          <a:p>
            <a:r>
              <a:rPr lang="en-GB" sz="1200" b="1" smtClean="0">
                <a:solidFill>
                  <a:srgbClr val="221E1F"/>
                </a:solidFill>
                <a:latin typeface="Congress Sans Light Std"/>
              </a:rPr>
              <a:t>For: </a:t>
            </a:r>
          </a:p>
          <a:p>
            <a:pPr marL="171450" indent="-171450">
              <a:buFont typeface="Wingdings" panose="05000000000000000000" pitchFamily="2" charset="2"/>
              <a:buChar char="Ø"/>
            </a:pPr>
            <a:r>
              <a:rPr lang="en-GB" sz="1200" smtClean="0">
                <a:solidFill>
                  <a:srgbClr val="221E1F"/>
                </a:solidFill>
                <a:latin typeface="Congress Sans Light Std"/>
              </a:rPr>
              <a:t>Beauty and Spa Therapy</a:t>
            </a:r>
          </a:p>
          <a:p>
            <a:pPr marL="171450" indent="-171450">
              <a:buFont typeface="Wingdings" panose="05000000000000000000" pitchFamily="2" charset="2"/>
              <a:buChar char="Ø"/>
            </a:pPr>
            <a:r>
              <a:rPr lang="en-GB" sz="1200" smtClean="0">
                <a:solidFill>
                  <a:srgbClr val="221E1F"/>
                </a:solidFill>
                <a:latin typeface="Congress Sans Light Std"/>
              </a:rPr>
              <a:t>Barbering </a:t>
            </a:r>
          </a:p>
          <a:p>
            <a:pPr marL="171450" indent="-171450">
              <a:buFont typeface="Wingdings" panose="05000000000000000000" pitchFamily="2" charset="2"/>
              <a:buChar char="Ø"/>
            </a:pPr>
            <a:r>
              <a:rPr lang="en-GB" sz="1200" smtClean="0">
                <a:solidFill>
                  <a:srgbClr val="221E1F"/>
                </a:solidFill>
                <a:latin typeface="Congress Sans Light Std"/>
              </a:rPr>
              <a:t>Hairdressing </a:t>
            </a:r>
          </a:p>
          <a:p>
            <a:pPr marL="171450" indent="-171450">
              <a:buFont typeface="Wingdings" panose="05000000000000000000" pitchFamily="2" charset="2"/>
              <a:buChar char="Ø"/>
            </a:pPr>
            <a:r>
              <a:rPr lang="en-GB" sz="1200" smtClean="0">
                <a:solidFill>
                  <a:srgbClr val="221E1F"/>
                </a:solidFill>
                <a:latin typeface="Congress Sans Light Std"/>
              </a:rPr>
              <a:t>Media Make-up Artistry </a:t>
            </a:r>
          </a:p>
          <a:p>
            <a:pPr marL="171450" indent="-171450">
              <a:buFont typeface="Wingdings" panose="05000000000000000000" pitchFamily="2" charset="2"/>
              <a:buChar char="Ø"/>
            </a:pPr>
            <a:r>
              <a:rPr lang="en-GB" sz="1200" smtClean="0">
                <a:solidFill>
                  <a:srgbClr val="221E1F"/>
                </a:solidFill>
                <a:latin typeface="Congress Sans Light Std"/>
              </a:rPr>
              <a:t> Nails</a:t>
            </a:r>
          </a:p>
          <a:p>
            <a:pPr marL="171450" indent="-171450">
              <a:buFont typeface="Wingdings" panose="05000000000000000000" pitchFamily="2" charset="2"/>
              <a:buChar char="Ø"/>
            </a:pPr>
            <a:r>
              <a:rPr lang="en-GB" sz="1200" smtClean="0">
                <a:solidFill>
                  <a:srgbClr val="221E1F"/>
                </a:solidFill>
                <a:latin typeface="Congress Sans Light Std"/>
              </a:rPr>
              <a:t>Theatrical, Special effects  &amp; Media Make Arstitry </a:t>
            </a:r>
          </a:p>
          <a:p>
            <a:endParaRPr lang="en-GB" sz="1200">
              <a:solidFill>
                <a:srgbClr val="221E1F"/>
              </a:solidFill>
              <a:latin typeface="Congress Sans Light Std"/>
            </a:endParaRPr>
          </a:p>
          <a:p>
            <a:r>
              <a:rPr lang="en-GB" sz="1200">
                <a:solidFill>
                  <a:srgbClr val="221E1F"/>
                </a:solidFill>
                <a:latin typeface="Congress Sans Light Std"/>
              </a:rPr>
              <a:t>The </a:t>
            </a:r>
            <a:r>
              <a:rPr lang="en-GB" sz="1200" b="1">
                <a:solidFill>
                  <a:srgbClr val="221E1F"/>
                </a:solidFill>
                <a:latin typeface="Congress Sans Light Std"/>
              </a:rPr>
              <a:t>new</a:t>
            </a:r>
            <a:r>
              <a:rPr lang="en-GB" sz="1200">
                <a:solidFill>
                  <a:srgbClr val="221E1F"/>
                </a:solidFill>
                <a:latin typeface="Congress Sans Light Std"/>
              </a:rPr>
              <a:t> learner journals are designed to help learners work towards their Level 3 Advanced Technical Diploma qualifications by:</a:t>
            </a:r>
          </a:p>
          <a:p>
            <a:r>
              <a:rPr lang="en-GB" sz="1200">
                <a:solidFill>
                  <a:srgbClr val="221E1F"/>
                </a:solidFill>
                <a:latin typeface="Congress Sans Light Std"/>
              </a:rPr>
              <a:t>• helping learners to record their achievements and evidence</a:t>
            </a:r>
          </a:p>
          <a:p>
            <a:r>
              <a:rPr lang="en-GB" sz="1200">
                <a:solidFill>
                  <a:srgbClr val="221E1F"/>
                </a:solidFill>
                <a:latin typeface="Congress Sans Light Std"/>
              </a:rPr>
              <a:t>• allowing learners to reflect on their journey.</a:t>
            </a:r>
          </a:p>
          <a:p>
            <a:r>
              <a:rPr lang="en-GB" sz="1200">
                <a:solidFill>
                  <a:srgbClr val="221E1F"/>
                </a:solidFill>
                <a:latin typeface="Congress Sans Light Std"/>
              </a:rPr>
              <a:t>• helping learners draw together their learning from across the qualification to prepare for assessment.</a:t>
            </a:r>
          </a:p>
          <a:p>
            <a:endParaRPr lang="en-GB" sz="1200">
              <a:solidFill>
                <a:srgbClr val="221E1F"/>
              </a:solidFill>
              <a:latin typeface="Congress Sans Light Std"/>
            </a:endParaRPr>
          </a:p>
          <a:p>
            <a:r>
              <a:rPr lang="en-GB" sz="1200" b="1">
                <a:solidFill>
                  <a:srgbClr val="221E1F"/>
                </a:solidFill>
                <a:latin typeface="Congress Sans Light Std"/>
              </a:rPr>
              <a:t>The learner journal includes:</a:t>
            </a:r>
          </a:p>
          <a:p>
            <a:r>
              <a:rPr lang="en-GB" sz="1200">
                <a:solidFill>
                  <a:srgbClr val="221E1F"/>
                </a:solidFill>
                <a:latin typeface="Congress Sans Light Std"/>
              </a:rPr>
              <a:t>• unit planners to help learners plan their learning</a:t>
            </a:r>
          </a:p>
          <a:p>
            <a:r>
              <a:rPr lang="en-GB" sz="1200">
                <a:solidFill>
                  <a:srgbClr val="221E1F"/>
                </a:solidFill>
                <a:latin typeface="Congress Sans Light Std"/>
              </a:rPr>
              <a:t>• useful glossary definitions</a:t>
            </a:r>
          </a:p>
          <a:p>
            <a:r>
              <a:rPr lang="en-GB" sz="1200">
                <a:solidFill>
                  <a:srgbClr val="221E1F"/>
                </a:solidFill>
                <a:latin typeface="Congress Sans Light Std"/>
              </a:rPr>
              <a:t>• a summary of unit achievement</a:t>
            </a:r>
          </a:p>
          <a:p>
            <a:r>
              <a:rPr lang="en-GB" sz="1200">
                <a:solidFill>
                  <a:srgbClr val="221E1F"/>
                </a:solidFill>
                <a:latin typeface="Congress Sans Light Std"/>
              </a:rPr>
              <a:t>• progress tracking sheets</a:t>
            </a:r>
          </a:p>
          <a:p>
            <a:r>
              <a:rPr lang="en-GB" sz="1200">
                <a:solidFill>
                  <a:srgbClr val="221E1F"/>
                </a:solidFill>
                <a:latin typeface="Congress Sans Light Std"/>
              </a:rPr>
              <a:t>• coverage of values and behaviours</a:t>
            </a:r>
          </a:p>
          <a:p>
            <a:r>
              <a:rPr lang="en-GB" sz="1200">
                <a:solidFill>
                  <a:srgbClr val="221E1F"/>
                </a:solidFill>
                <a:latin typeface="Congress Sans Light Std"/>
              </a:rPr>
              <a:t>• a list of the necessary health and safety legislation </a:t>
            </a:r>
          </a:p>
          <a:p>
            <a:r>
              <a:rPr lang="en-GB" sz="1200">
                <a:solidFill>
                  <a:srgbClr val="221E1F"/>
                </a:solidFill>
                <a:latin typeface="Congress Sans Light Std"/>
              </a:rPr>
              <a:t>• information on preparing for the Trade Test.</a:t>
            </a:r>
          </a:p>
          <a:p>
            <a:endParaRPr lang="en-GB" sz="1200">
              <a:solidFill>
                <a:srgbClr val="221E1F"/>
              </a:solidFill>
              <a:latin typeface="Congress Sans Light Std"/>
            </a:endParaRPr>
          </a:p>
          <a:p>
            <a:r>
              <a:rPr lang="en-GB" sz="1200">
                <a:solidFill>
                  <a:srgbClr val="221E1F"/>
                </a:solidFill>
                <a:latin typeface="Congress Sans Light Std"/>
              </a:rPr>
              <a:t>Every unit contains the following main parts: </a:t>
            </a:r>
          </a:p>
          <a:p>
            <a:r>
              <a:rPr lang="en-GB" sz="1200">
                <a:solidFill>
                  <a:srgbClr val="221E1F"/>
                </a:solidFill>
                <a:latin typeface="Congress Sans Light Std"/>
              </a:rPr>
              <a:t>• ‘What do you need to know?’ contains all of the knowledge areas </a:t>
            </a:r>
          </a:p>
          <a:p>
            <a:r>
              <a:rPr lang="en-GB" sz="1200">
                <a:solidFill>
                  <a:srgbClr val="221E1F"/>
                </a:solidFill>
                <a:latin typeface="Congress Sans Light Std"/>
              </a:rPr>
              <a:t>• ‘What do you need to cover?’ signposts the scope of content</a:t>
            </a:r>
          </a:p>
          <a:p>
            <a:r>
              <a:rPr lang="en-GB" sz="1200">
                <a:solidFill>
                  <a:srgbClr val="221E1F"/>
                </a:solidFill>
                <a:latin typeface="Congress Sans Light Std"/>
              </a:rPr>
              <a:t>• ‘Scope record’ for learners to track their coverage of the scope of content</a:t>
            </a:r>
          </a:p>
          <a:p>
            <a:r>
              <a:rPr lang="en-GB" sz="1200">
                <a:solidFill>
                  <a:srgbClr val="221E1F"/>
                </a:solidFill>
                <a:latin typeface="Congress Sans Light Std"/>
              </a:rPr>
              <a:t>• ‘Self-reflection and observation feedback’ for learners to reflect on their performance.</a:t>
            </a:r>
          </a:p>
          <a:p>
            <a:endParaRPr lang="en-GB" sz="1200">
              <a:solidFill>
                <a:srgbClr val="221E1F"/>
              </a:solidFill>
              <a:latin typeface="Congress Sans Light Std"/>
            </a:endParaRPr>
          </a:p>
          <a:p>
            <a:endParaRPr lang="en-GB" sz="1200">
              <a:solidFill>
                <a:srgbClr val="221E1F"/>
              </a:solidFill>
              <a:latin typeface="Congress Sans Light Std"/>
            </a:endParaRPr>
          </a:p>
          <a:p>
            <a:endParaRPr lang="en-GB" sz="1200">
              <a:solidFill>
                <a:srgbClr val="221E1F"/>
              </a:solidFill>
              <a:latin typeface="Congress Sans Light Std"/>
            </a:endParaRPr>
          </a:p>
        </p:txBody>
      </p:sp>
      <p:pic>
        <p:nvPicPr>
          <p:cNvPr id="11" name="Picture 10"/>
          <p:cNvPicPr>
            <a:picLocks noChangeAspect="1"/>
          </p:cNvPicPr>
          <p:nvPr/>
        </p:nvPicPr>
        <p:blipFill>
          <a:blip r:embed="rId5"/>
          <a:stretch>
            <a:fillRect/>
          </a:stretch>
        </p:blipFill>
        <p:spPr>
          <a:xfrm>
            <a:off x="356549" y="1263916"/>
            <a:ext cx="1764857" cy="2428779"/>
          </a:xfrm>
          <a:prstGeom prst="rect">
            <a:avLst/>
          </a:prstGeom>
        </p:spPr>
      </p:pic>
      <p:pic>
        <p:nvPicPr>
          <p:cNvPr id="12" name="Picture 11"/>
          <p:cNvPicPr>
            <a:picLocks noChangeAspect="1"/>
          </p:cNvPicPr>
          <p:nvPr/>
        </p:nvPicPr>
        <p:blipFill>
          <a:blip r:embed="rId6"/>
          <a:stretch>
            <a:fillRect/>
          </a:stretch>
        </p:blipFill>
        <p:spPr>
          <a:xfrm>
            <a:off x="356549" y="3847123"/>
            <a:ext cx="1764857" cy="2426677"/>
          </a:xfrm>
          <a:prstGeom prst="rect">
            <a:avLst/>
          </a:prstGeom>
        </p:spPr>
      </p:pic>
    </p:spTree>
    <p:extLst>
      <p:ext uri="{BB962C8B-B14F-4D97-AF65-F5344CB8AC3E}">
        <p14:creationId xmlns:p14="http://schemas.microsoft.com/office/powerpoint/2010/main" val="3670106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
        <p:nvSpPr>
          <p:cNvPr id="4" name="Rectangle 3"/>
          <p:cNvSpPr/>
          <p:nvPr/>
        </p:nvSpPr>
        <p:spPr>
          <a:xfrm>
            <a:off x="5169409" y="1878895"/>
            <a:ext cx="2755392" cy="307777"/>
          </a:xfrm>
          <a:prstGeom prst="rect">
            <a:avLst/>
          </a:prstGeom>
          <a:solidFill>
            <a:schemeClr val="bg1"/>
          </a:solidFill>
        </p:spPr>
        <p:txBody>
          <a:bodyPr wrap="square">
            <a:spAutoFit/>
          </a:bodyPr>
          <a:lstStyle/>
          <a:p>
            <a:pPr marL="214313" indent="-214313">
              <a:buFont typeface="Arial" panose="020B0604020202020204" pitchFamily="34" charset="0"/>
              <a:buChar char="•"/>
              <a:defRPr/>
            </a:pPr>
            <a:endParaRPr lang="en-GB" sz="1400" dirty="0">
              <a:latin typeface="CongressSans" panose="020B0400020200020204" pitchFamily="34" charset="0"/>
            </a:endParaRPr>
          </a:p>
        </p:txBody>
      </p:sp>
      <p:sp>
        <p:nvSpPr>
          <p:cNvPr id="7" name="Title 6"/>
          <p:cNvSpPr txBox="1">
            <a:spLocks/>
          </p:cNvSpPr>
          <p:nvPr/>
        </p:nvSpPr>
        <p:spPr bwMode="auto">
          <a:xfrm>
            <a:off x="356550" y="438698"/>
            <a:ext cx="6538025"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altLang="en-US" sz="2000" smtClean="0">
                <a:solidFill>
                  <a:prstClr val="white"/>
                </a:solidFill>
              </a:rPr>
              <a:t>TEXT BOOKS</a:t>
            </a:r>
            <a:endParaRPr lang="en-GB" altLang="en-US" sz="2000" dirty="0">
              <a:solidFill>
                <a:prstClr val="white"/>
              </a:solidFill>
            </a:endParaRPr>
          </a:p>
        </p:txBody>
      </p:sp>
      <p:pic>
        <p:nvPicPr>
          <p:cNvPr id="2" name="Picture 1"/>
          <p:cNvPicPr>
            <a:picLocks noChangeAspect="1"/>
          </p:cNvPicPr>
          <p:nvPr/>
        </p:nvPicPr>
        <p:blipFill>
          <a:blip r:embed="rId5"/>
          <a:stretch>
            <a:fillRect/>
          </a:stretch>
        </p:blipFill>
        <p:spPr>
          <a:xfrm>
            <a:off x="173396" y="1207780"/>
            <a:ext cx="2799331" cy="3575383"/>
          </a:xfrm>
          <a:prstGeom prst="rect">
            <a:avLst/>
          </a:prstGeom>
        </p:spPr>
      </p:pic>
      <p:sp>
        <p:nvSpPr>
          <p:cNvPr id="3" name="Rectangle 2"/>
          <p:cNvSpPr/>
          <p:nvPr/>
        </p:nvSpPr>
        <p:spPr>
          <a:xfrm>
            <a:off x="3212906" y="1234361"/>
            <a:ext cx="2859612" cy="4278094"/>
          </a:xfrm>
          <a:prstGeom prst="rect">
            <a:avLst/>
          </a:prstGeom>
        </p:spPr>
        <p:txBody>
          <a:bodyPr wrap="square">
            <a:spAutoFit/>
          </a:bodyPr>
          <a:lstStyle/>
          <a:p>
            <a:endParaRPr lang="en-GB" sz="1600">
              <a:solidFill>
                <a:srgbClr val="000000"/>
              </a:solidFill>
              <a:latin typeface="Congress Sans Light Std"/>
            </a:endParaRPr>
          </a:p>
          <a:p>
            <a:r>
              <a:rPr lang="en-GB" sz="1600">
                <a:solidFill>
                  <a:srgbClr val="000000"/>
                </a:solidFill>
                <a:latin typeface="Congress Sans Light Std"/>
              </a:rPr>
              <a:t> </a:t>
            </a:r>
            <a:r>
              <a:rPr lang="en-GB" sz="1600" b="1" smtClean="0">
                <a:solidFill>
                  <a:srgbClr val="221E1F"/>
                </a:solidFill>
                <a:latin typeface="Congress Sans Light Std"/>
              </a:rPr>
              <a:t>These </a:t>
            </a:r>
            <a:r>
              <a:rPr lang="en-GB" sz="1600" b="1">
                <a:solidFill>
                  <a:srgbClr val="221E1F"/>
                </a:solidFill>
                <a:latin typeface="Congress Sans Light Std"/>
              </a:rPr>
              <a:t>textbook includes</a:t>
            </a:r>
            <a:r>
              <a:rPr lang="en-GB" sz="1600" b="1" smtClean="0">
                <a:solidFill>
                  <a:srgbClr val="221E1F"/>
                </a:solidFill>
                <a:latin typeface="Congress Sans Light Std"/>
              </a:rPr>
              <a:t>:</a:t>
            </a:r>
          </a:p>
          <a:p>
            <a:endParaRPr lang="en-GB" sz="1200">
              <a:solidFill>
                <a:srgbClr val="221E1F"/>
              </a:solidFill>
              <a:latin typeface="Congress Sans Light Std"/>
            </a:endParaRPr>
          </a:p>
          <a:p>
            <a:r>
              <a:rPr lang="en-GB" sz="1200">
                <a:solidFill>
                  <a:srgbClr val="221E1F"/>
                </a:solidFill>
                <a:latin typeface="Congress Sans Light Std"/>
              </a:rPr>
              <a:t>• </a:t>
            </a:r>
            <a:r>
              <a:rPr lang="en-GB" sz="1200" smtClean="0">
                <a:solidFill>
                  <a:srgbClr val="221E1F"/>
                </a:solidFill>
                <a:latin typeface="Congress Sans Light Std"/>
              </a:rPr>
              <a:t>Step-by-step </a:t>
            </a:r>
            <a:r>
              <a:rPr lang="en-GB" sz="1200">
                <a:solidFill>
                  <a:srgbClr val="221E1F"/>
                </a:solidFill>
                <a:latin typeface="Congress Sans Light Std"/>
              </a:rPr>
              <a:t>photo guides to the technical </a:t>
            </a:r>
            <a:r>
              <a:rPr lang="en-GB" sz="1200" smtClean="0">
                <a:solidFill>
                  <a:srgbClr val="221E1F"/>
                </a:solidFill>
                <a:latin typeface="Congress Sans Light Std"/>
              </a:rPr>
              <a:t>skills</a:t>
            </a:r>
          </a:p>
          <a:p>
            <a:endParaRPr lang="en-GB" sz="1200">
              <a:solidFill>
                <a:srgbClr val="221E1F"/>
              </a:solidFill>
              <a:latin typeface="Congress Sans Light Std"/>
            </a:endParaRPr>
          </a:p>
          <a:p>
            <a:r>
              <a:rPr lang="en-GB" sz="1200">
                <a:solidFill>
                  <a:srgbClr val="221E1F"/>
                </a:solidFill>
                <a:latin typeface="Congress Sans Light Std"/>
              </a:rPr>
              <a:t>• </a:t>
            </a:r>
            <a:r>
              <a:rPr lang="en-GB" sz="1200" smtClean="0">
                <a:solidFill>
                  <a:srgbClr val="221E1F"/>
                </a:solidFill>
                <a:latin typeface="Congress Sans Light Std"/>
              </a:rPr>
              <a:t>Workplace </a:t>
            </a:r>
            <a:r>
              <a:rPr lang="en-GB" sz="1200">
                <a:solidFill>
                  <a:srgbClr val="221E1F"/>
                </a:solidFill>
                <a:latin typeface="Congress Sans Light Std"/>
              </a:rPr>
              <a:t>values and behaviours, signposted in each technical </a:t>
            </a:r>
            <a:r>
              <a:rPr lang="en-GB" sz="1200" smtClean="0">
                <a:solidFill>
                  <a:srgbClr val="221E1F"/>
                </a:solidFill>
                <a:latin typeface="Congress Sans Light Std"/>
              </a:rPr>
              <a:t>unit</a:t>
            </a:r>
          </a:p>
          <a:p>
            <a:endParaRPr lang="en-GB" sz="1200">
              <a:solidFill>
                <a:srgbClr val="221E1F"/>
              </a:solidFill>
              <a:latin typeface="Congress Sans Light Std"/>
            </a:endParaRPr>
          </a:p>
          <a:p>
            <a:r>
              <a:rPr lang="en-GB" sz="1200">
                <a:solidFill>
                  <a:srgbClr val="221E1F"/>
                </a:solidFill>
                <a:latin typeface="Congress Sans Light Std"/>
              </a:rPr>
              <a:t>• </a:t>
            </a:r>
            <a:r>
              <a:rPr lang="en-GB" sz="1200" smtClean="0">
                <a:solidFill>
                  <a:srgbClr val="221E1F"/>
                </a:solidFill>
                <a:latin typeface="Congress Sans Light Std"/>
              </a:rPr>
              <a:t>Handy </a:t>
            </a:r>
            <a:r>
              <a:rPr lang="en-GB" sz="1200">
                <a:solidFill>
                  <a:srgbClr val="221E1F"/>
                </a:solidFill>
                <a:latin typeface="Congress Sans Light Std"/>
              </a:rPr>
              <a:t>hints and useful words to aid </a:t>
            </a:r>
            <a:r>
              <a:rPr lang="en-GB" sz="1200" smtClean="0">
                <a:solidFill>
                  <a:srgbClr val="221E1F"/>
                </a:solidFill>
                <a:latin typeface="Congress Sans Light Std"/>
              </a:rPr>
              <a:t>understanding</a:t>
            </a:r>
          </a:p>
          <a:p>
            <a:endParaRPr lang="en-GB" sz="1200">
              <a:solidFill>
                <a:srgbClr val="221E1F"/>
              </a:solidFill>
              <a:latin typeface="Congress Sans Light Std"/>
            </a:endParaRPr>
          </a:p>
          <a:p>
            <a:r>
              <a:rPr lang="en-GB" sz="1200">
                <a:solidFill>
                  <a:srgbClr val="221E1F"/>
                </a:solidFill>
                <a:latin typeface="Congress Sans Light Std"/>
              </a:rPr>
              <a:t>• </a:t>
            </a:r>
            <a:r>
              <a:rPr lang="en-GB" sz="1200" smtClean="0">
                <a:solidFill>
                  <a:srgbClr val="221E1F"/>
                </a:solidFill>
                <a:latin typeface="Congress Sans Light Std"/>
              </a:rPr>
              <a:t>Practical </a:t>
            </a:r>
            <a:r>
              <a:rPr lang="en-GB" sz="1200">
                <a:solidFill>
                  <a:srgbClr val="221E1F"/>
                </a:solidFill>
                <a:latin typeface="Congress Sans Light Std"/>
              </a:rPr>
              <a:t>activities to help apply knowledge to </a:t>
            </a:r>
            <a:r>
              <a:rPr lang="en-GB" sz="1200" smtClean="0">
                <a:solidFill>
                  <a:srgbClr val="221E1F"/>
                </a:solidFill>
                <a:latin typeface="Congress Sans Light Std"/>
              </a:rPr>
              <a:t>practice</a:t>
            </a:r>
          </a:p>
          <a:p>
            <a:endParaRPr lang="en-GB" sz="1200">
              <a:solidFill>
                <a:srgbClr val="221E1F"/>
              </a:solidFill>
              <a:latin typeface="Congress Sans Light Std"/>
            </a:endParaRPr>
          </a:p>
          <a:p>
            <a:r>
              <a:rPr lang="en-GB" sz="1200">
                <a:solidFill>
                  <a:srgbClr val="221E1F"/>
                </a:solidFill>
                <a:latin typeface="Congress Sans Light Std"/>
              </a:rPr>
              <a:t>• </a:t>
            </a:r>
            <a:r>
              <a:rPr lang="en-GB" sz="1200" smtClean="0">
                <a:solidFill>
                  <a:srgbClr val="221E1F"/>
                </a:solidFill>
                <a:latin typeface="Congress Sans Light Std"/>
              </a:rPr>
              <a:t>Essential </a:t>
            </a:r>
            <a:r>
              <a:rPr lang="en-GB" sz="1200">
                <a:solidFill>
                  <a:srgbClr val="221E1F"/>
                </a:solidFill>
                <a:latin typeface="Congress Sans Light Std"/>
              </a:rPr>
              <a:t>maths and English skills embedded in real-world </a:t>
            </a:r>
            <a:r>
              <a:rPr lang="en-GB" sz="1200" smtClean="0">
                <a:solidFill>
                  <a:srgbClr val="221E1F"/>
                </a:solidFill>
                <a:latin typeface="Congress Sans Light Std"/>
              </a:rPr>
              <a:t>scenarios</a:t>
            </a:r>
          </a:p>
          <a:p>
            <a:endParaRPr lang="en-GB" sz="1200">
              <a:solidFill>
                <a:srgbClr val="221E1F"/>
              </a:solidFill>
              <a:latin typeface="Congress Sans Light Std"/>
            </a:endParaRPr>
          </a:p>
          <a:p>
            <a:r>
              <a:rPr lang="en-GB" sz="1200">
                <a:solidFill>
                  <a:srgbClr val="221E1F"/>
                </a:solidFill>
                <a:latin typeface="Congress Sans Light Std"/>
              </a:rPr>
              <a:t>• Test Your Knowledge </a:t>
            </a:r>
            <a:r>
              <a:rPr lang="en-GB" sz="1200" smtClean="0">
                <a:solidFill>
                  <a:srgbClr val="221E1F"/>
                </a:solidFill>
                <a:latin typeface="Congress Sans Light Std"/>
              </a:rPr>
              <a:t>questions</a:t>
            </a:r>
          </a:p>
          <a:p>
            <a:endParaRPr lang="en-GB" sz="1200">
              <a:solidFill>
                <a:srgbClr val="221E1F"/>
              </a:solidFill>
              <a:latin typeface="Congress Sans Light Std"/>
            </a:endParaRPr>
          </a:p>
          <a:p>
            <a:r>
              <a:rPr lang="en-GB" sz="1200">
                <a:solidFill>
                  <a:srgbClr val="221E1F"/>
                </a:solidFill>
                <a:latin typeface="Congress Sans Light Std"/>
              </a:rPr>
              <a:t>• </a:t>
            </a:r>
            <a:r>
              <a:rPr lang="en-GB" sz="1200" smtClean="0">
                <a:solidFill>
                  <a:srgbClr val="221E1F"/>
                </a:solidFill>
                <a:latin typeface="Congress Sans Light Std"/>
              </a:rPr>
              <a:t>Eye-catching </a:t>
            </a:r>
            <a:r>
              <a:rPr lang="en-GB" sz="1200">
                <a:solidFill>
                  <a:srgbClr val="221E1F"/>
                </a:solidFill>
                <a:latin typeface="Congress Sans Light Std"/>
              </a:rPr>
              <a:t>design to engage and inspire.</a:t>
            </a:r>
            <a:endParaRPr lang="en-GB" sz="1200"/>
          </a:p>
        </p:txBody>
      </p:sp>
      <p:sp>
        <p:nvSpPr>
          <p:cNvPr id="5" name="Rectangle 4"/>
          <p:cNvSpPr/>
          <p:nvPr/>
        </p:nvSpPr>
        <p:spPr>
          <a:xfrm>
            <a:off x="301620" y="4909672"/>
            <a:ext cx="2368296" cy="1015663"/>
          </a:xfrm>
          <a:prstGeom prst="rect">
            <a:avLst/>
          </a:prstGeom>
        </p:spPr>
        <p:txBody>
          <a:bodyPr wrap="square">
            <a:spAutoFit/>
          </a:bodyPr>
          <a:lstStyle/>
          <a:p>
            <a:r>
              <a:rPr lang="en-GB" sz="1400" b="1" smtClean="0">
                <a:solidFill>
                  <a:srgbClr val="ED1B23"/>
                </a:solidFill>
                <a:latin typeface="CongressSans" panose="020B0400020200020204" pitchFamily="34" charset="0"/>
              </a:rPr>
              <a:t>ISBN</a:t>
            </a:r>
            <a:r>
              <a:rPr lang="en-GB" sz="1400" b="1">
                <a:solidFill>
                  <a:srgbClr val="ED1B23"/>
                </a:solidFill>
                <a:latin typeface="CongressSans" panose="020B0400020200020204" pitchFamily="34" charset="0"/>
              </a:rPr>
              <a:t>: </a:t>
            </a:r>
            <a:r>
              <a:rPr lang="en-GB" sz="1400" b="1">
                <a:solidFill>
                  <a:srgbClr val="221E1F"/>
                </a:solidFill>
                <a:latin typeface="CongressSans" panose="020B0400020200020204" pitchFamily="34" charset="0"/>
              </a:rPr>
              <a:t>9780851933641</a:t>
            </a:r>
            <a:endParaRPr lang="en-GB" sz="1400">
              <a:solidFill>
                <a:srgbClr val="221E1F"/>
              </a:solidFill>
              <a:latin typeface="CongressSans" panose="020B0400020200020204" pitchFamily="34" charset="0"/>
            </a:endParaRPr>
          </a:p>
          <a:p>
            <a:r>
              <a:rPr lang="en-GB" sz="1400" b="1">
                <a:solidFill>
                  <a:srgbClr val="ED1B23"/>
                </a:solidFill>
                <a:latin typeface="CongressSans" panose="020B0400020200020204" pitchFamily="34" charset="0"/>
              </a:rPr>
              <a:t>Code: </a:t>
            </a:r>
            <a:r>
              <a:rPr lang="en-GB" sz="1400" b="1">
                <a:solidFill>
                  <a:srgbClr val="221E1F"/>
                </a:solidFill>
                <a:latin typeface="CongressSans" panose="020B0400020200020204" pitchFamily="34" charset="0"/>
              </a:rPr>
              <a:t>TB036002</a:t>
            </a:r>
            <a:endParaRPr lang="en-GB" sz="1400">
              <a:solidFill>
                <a:srgbClr val="221E1F"/>
              </a:solidFill>
              <a:latin typeface="CongressSans" panose="020B0400020200020204" pitchFamily="34" charset="0"/>
            </a:endParaRPr>
          </a:p>
          <a:p>
            <a:r>
              <a:rPr lang="en-GB" sz="1400" b="1">
                <a:solidFill>
                  <a:srgbClr val="ED1B23"/>
                </a:solidFill>
                <a:latin typeface="CongressSans" panose="020B0400020200020204" pitchFamily="34" charset="0"/>
              </a:rPr>
              <a:t>Price: </a:t>
            </a:r>
            <a:r>
              <a:rPr lang="en-GB" sz="1400" b="1">
                <a:solidFill>
                  <a:srgbClr val="221E1F"/>
                </a:solidFill>
                <a:latin typeface="CongressSans" panose="020B0400020200020204" pitchFamily="34" charset="0"/>
              </a:rPr>
              <a:t>£</a:t>
            </a:r>
            <a:r>
              <a:rPr lang="en-GB" sz="1400" b="1" smtClean="0">
                <a:solidFill>
                  <a:srgbClr val="221E1F"/>
                </a:solidFill>
                <a:latin typeface="CongressSans" panose="020B0400020200020204" pitchFamily="34" charset="0"/>
              </a:rPr>
              <a:t>27.99</a:t>
            </a:r>
            <a:endParaRPr lang="en-GB" sz="1400">
              <a:solidFill>
                <a:srgbClr val="221E1F"/>
              </a:solidFill>
              <a:latin typeface="CongressSans" panose="020B0400020200020204" pitchFamily="34" charset="0"/>
            </a:endParaRPr>
          </a:p>
          <a:p>
            <a:r>
              <a:rPr lang="en-GB" sz="1400" b="1">
                <a:solidFill>
                  <a:srgbClr val="ED1B23"/>
                </a:solidFill>
                <a:latin typeface="CongressSans" panose="020B0400020200020204" pitchFamily="34" charset="0"/>
              </a:rPr>
              <a:t>Published: </a:t>
            </a:r>
            <a:r>
              <a:rPr lang="en-GB" sz="1400" b="1">
                <a:solidFill>
                  <a:srgbClr val="221E1F"/>
                </a:solidFill>
                <a:latin typeface="CongressSans" panose="020B0400020200020204" pitchFamily="34" charset="0"/>
              </a:rPr>
              <a:t>June 2016</a:t>
            </a:r>
            <a:r>
              <a:rPr lang="en-GB" b="1">
                <a:solidFill>
                  <a:srgbClr val="221E1F"/>
                </a:solidFill>
                <a:latin typeface="CongressSans" panose="020B0400020200020204" pitchFamily="34" charset="0"/>
              </a:rPr>
              <a:t> </a:t>
            </a:r>
            <a:endParaRPr lang="en-GB"/>
          </a:p>
        </p:txBody>
      </p:sp>
      <p:pic>
        <p:nvPicPr>
          <p:cNvPr id="6" name="Picture 5"/>
          <p:cNvPicPr>
            <a:picLocks noChangeAspect="1"/>
          </p:cNvPicPr>
          <p:nvPr/>
        </p:nvPicPr>
        <p:blipFill>
          <a:blip r:embed="rId6"/>
          <a:stretch>
            <a:fillRect/>
          </a:stretch>
        </p:blipFill>
        <p:spPr>
          <a:xfrm>
            <a:off x="6072518" y="1234361"/>
            <a:ext cx="2817288" cy="3605292"/>
          </a:xfrm>
          <a:prstGeom prst="rect">
            <a:avLst/>
          </a:prstGeom>
        </p:spPr>
      </p:pic>
      <p:sp>
        <p:nvSpPr>
          <p:cNvPr id="9" name="Rectangle 8"/>
          <p:cNvSpPr/>
          <p:nvPr/>
        </p:nvSpPr>
        <p:spPr>
          <a:xfrm>
            <a:off x="6490937" y="5035401"/>
            <a:ext cx="1980450" cy="954107"/>
          </a:xfrm>
          <a:prstGeom prst="rect">
            <a:avLst/>
          </a:prstGeom>
        </p:spPr>
        <p:txBody>
          <a:bodyPr wrap="square">
            <a:spAutoFit/>
          </a:bodyPr>
          <a:lstStyle/>
          <a:p>
            <a:r>
              <a:rPr lang="en-GB" sz="1400" b="1">
                <a:solidFill>
                  <a:srgbClr val="FF0000"/>
                </a:solidFill>
                <a:latin typeface="Congress Sans" panose="020B0400020200020204" pitchFamily="34" charset="0"/>
              </a:rPr>
              <a:t>ISBN</a:t>
            </a:r>
            <a:r>
              <a:rPr lang="en-GB" sz="1400" b="1">
                <a:latin typeface="Congress Sans" panose="020B0400020200020204" pitchFamily="34" charset="0"/>
              </a:rPr>
              <a:t>: 9780851933634</a:t>
            </a:r>
          </a:p>
          <a:p>
            <a:r>
              <a:rPr lang="en-GB" sz="1400" b="1">
                <a:solidFill>
                  <a:srgbClr val="FF0000"/>
                </a:solidFill>
                <a:latin typeface="Congress Sans" panose="020B0400020200020204" pitchFamily="34" charset="0"/>
              </a:rPr>
              <a:t>Code: </a:t>
            </a:r>
            <a:r>
              <a:rPr lang="en-GB" sz="1400" b="1">
                <a:latin typeface="Congress Sans" panose="020B0400020200020204" pitchFamily="34" charset="0"/>
              </a:rPr>
              <a:t>TB036003</a:t>
            </a:r>
          </a:p>
          <a:p>
            <a:r>
              <a:rPr lang="en-GB" sz="1400" b="1">
                <a:solidFill>
                  <a:srgbClr val="FF0000"/>
                </a:solidFill>
                <a:latin typeface="Congress Sans" panose="020B0400020200020204" pitchFamily="34" charset="0"/>
              </a:rPr>
              <a:t>Price: </a:t>
            </a:r>
            <a:r>
              <a:rPr lang="en-GB" sz="1400" b="1">
                <a:latin typeface="Congress Sans" panose="020B0400020200020204" pitchFamily="34" charset="0"/>
              </a:rPr>
              <a:t>£27.99</a:t>
            </a:r>
          </a:p>
          <a:p>
            <a:r>
              <a:rPr lang="en-GB" sz="1400" b="1" smtClean="0">
                <a:solidFill>
                  <a:srgbClr val="FF0000"/>
                </a:solidFill>
                <a:latin typeface="Congress Sans" panose="020B0400020200020204" pitchFamily="34" charset="0"/>
              </a:rPr>
              <a:t>Published</a:t>
            </a:r>
            <a:r>
              <a:rPr lang="en-GB" sz="1400" b="1">
                <a:solidFill>
                  <a:srgbClr val="FF0000"/>
                </a:solidFill>
                <a:latin typeface="Congress Sans" panose="020B0400020200020204" pitchFamily="34" charset="0"/>
              </a:rPr>
              <a:t>: </a:t>
            </a:r>
            <a:r>
              <a:rPr lang="en-GB" sz="1400" b="1">
                <a:latin typeface="Congress Sans" panose="020B0400020200020204" pitchFamily="34" charset="0"/>
              </a:rPr>
              <a:t>June 2016</a:t>
            </a:r>
          </a:p>
        </p:txBody>
      </p:sp>
    </p:spTree>
    <p:extLst>
      <p:ext uri="{BB962C8B-B14F-4D97-AF65-F5344CB8AC3E}">
        <p14:creationId xmlns:p14="http://schemas.microsoft.com/office/powerpoint/2010/main" val="2028340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
        <p:nvSpPr>
          <p:cNvPr id="4" name="Rectangle 3"/>
          <p:cNvSpPr/>
          <p:nvPr/>
        </p:nvSpPr>
        <p:spPr>
          <a:xfrm>
            <a:off x="5169409" y="1878895"/>
            <a:ext cx="2755392" cy="307777"/>
          </a:xfrm>
          <a:prstGeom prst="rect">
            <a:avLst/>
          </a:prstGeom>
          <a:solidFill>
            <a:schemeClr val="bg1"/>
          </a:solidFill>
        </p:spPr>
        <p:txBody>
          <a:bodyPr wrap="square">
            <a:spAutoFit/>
          </a:bodyPr>
          <a:lstStyle/>
          <a:p>
            <a:pPr marL="214313" indent="-214313">
              <a:buFont typeface="Arial" panose="020B0604020202020204" pitchFamily="34" charset="0"/>
              <a:buChar char="•"/>
              <a:defRPr/>
            </a:pPr>
            <a:endParaRPr lang="en-GB" sz="1400" dirty="0">
              <a:latin typeface="CongressSans" panose="020B0400020200020204" pitchFamily="34" charset="0"/>
            </a:endParaRPr>
          </a:p>
        </p:txBody>
      </p:sp>
      <p:sp>
        <p:nvSpPr>
          <p:cNvPr id="7" name="Title 6"/>
          <p:cNvSpPr txBox="1">
            <a:spLocks/>
          </p:cNvSpPr>
          <p:nvPr/>
        </p:nvSpPr>
        <p:spPr bwMode="auto">
          <a:xfrm>
            <a:off x="356550" y="438698"/>
            <a:ext cx="6538025"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altLang="en-US" sz="2000" kern="0" smtClean="0">
                <a:solidFill>
                  <a:srgbClr val="FFFFFF"/>
                </a:solidFill>
                <a:sym typeface="Helvetica"/>
              </a:rPr>
              <a:t>BEAUTY SMARTSCREEN PLUS </a:t>
            </a:r>
            <a:endParaRPr lang="en-GB" altLang="en-US" sz="2000" dirty="0">
              <a:solidFill>
                <a:prstClr val="white"/>
              </a:solidFill>
            </a:endParaRPr>
          </a:p>
        </p:txBody>
      </p:sp>
      <p:sp>
        <p:nvSpPr>
          <p:cNvPr id="2" name="Rectangle 1"/>
          <p:cNvSpPr/>
          <p:nvPr/>
        </p:nvSpPr>
        <p:spPr>
          <a:xfrm>
            <a:off x="173396" y="1376953"/>
            <a:ext cx="6615113" cy="2585323"/>
          </a:xfrm>
          <a:prstGeom prst="rect">
            <a:avLst/>
          </a:prstGeom>
        </p:spPr>
        <p:txBody>
          <a:bodyPr wrap="square">
            <a:spAutoFit/>
          </a:bodyPr>
          <a:lstStyle/>
          <a:p>
            <a:pPr>
              <a:spcAft>
                <a:spcPts val="0"/>
              </a:spcAft>
            </a:pPr>
            <a:r>
              <a:rPr lang="en-GB">
                <a:latin typeface="Calibri" panose="020F0502020204030204" pitchFamily="34" charset="0"/>
                <a:ea typeface="Calibri" panose="020F0502020204030204" pitchFamily="34" charset="0"/>
                <a:cs typeface="Times New Roman" panose="02020603050405020304" pitchFamily="18" charset="0"/>
              </a:rPr>
              <a:t>SmartScreen resources provided for each unit:</a:t>
            </a:r>
          </a:p>
          <a:p>
            <a:pPr>
              <a:spcAft>
                <a:spcPts val="0"/>
              </a:spcAft>
            </a:pPr>
            <a:r>
              <a:rPr lang="en-GB">
                <a:latin typeface="Calibri" panose="020F0502020204030204" pitchFamily="34" charset="0"/>
                <a:ea typeface="Calibri" panose="020F0502020204030204" pitchFamily="34" charset="0"/>
                <a:cs typeface="Times New Roman" panose="02020603050405020304" pitchFamily="18" charset="0"/>
              </a:rPr>
              <a:t> </a:t>
            </a:r>
          </a:p>
          <a:p>
            <a:pPr marL="342900" lvl="0" indent="-342900">
              <a:spcAft>
                <a:spcPts val="0"/>
              </a:spcAft>
              <a:buFont typeface="Symbol" panose="05050102010706020507" pitchFamily="18" charset="2"/>
              <a:buChar char=""/>
            </a:pPr>
            <a:r>
              <a:rPr lang="en-GB">
                <a:latin typeface="Calibri" panose="020F0502020204030204" pitchFamily="34" charset="0"/>
                <a:ea typeface="Calibri" panose="020F0502020204030204" pitchFamily="34" charset="0"/>
                <a:cs typeface="Times New Roman" panose="02020603050405020304" pitchFamily="18" charset="0"/>
              </a:rPr>
              <a:t>Introduction</a:t>
            </a:r>
          </a:p>
          <a:p>
            <a:pPr marL="342900" lvl="0" indent="-342900">
              <a:spcAft>
                <a:spcPts val="0"/>
              </a:spcAft>
              <a:buFont typeface="Symbol" panose="05050102010706020507" pitchFamily="18" charset="2"/>
              <a:buChar char=""/>
            </a:pPr>
            <a:r>
              <a:rPr lang="en-GB">
                <a:latin typeface="Calibri" panose="020F0502020204030204" pitchFamily="34" charset="0"/>
                <a:ea typeface="Calibri" panose="020F0502020204030204" pitchFamily="34" charset="0"/>
                <a:cs typeface="Times New Roman" panose="02020603050405020304" pitchFamily="18" charset="0"/>
              </a:rPr>
              <a:t>Sample scheme of work</a:t>
            </a:r>
          </a:p>
          <a:p>
            <a:pPr marL="342900" lvl="0" indent="-342900">
              <a:spcAft>
                <a:spcPts val="0"/>
              </a:spcAft>
              <a:buFont typeface="Symbol" panose="05050102010706020507" pitchFamily="18" charset="2"/>
              <a:buChar char=""/>
            </a:pPr>
            <a:r>
              <a:rPr lang="en-GB">
                <a:latin typeface="Calibri" panose="020F0502020204030204" pitchFamily="34" charset="0"/>
                <a:ea typeface="Calibri" panose="020F0502020204030204" pitchFamily="34" charset="0"/>
                <a:cs typeface="Times New Roman" panose="02020603050405020304" pitchFamily="18" charset="0"/>
              </a:rPr>
              <a:t>Sample lesson plan</a:t>
            </a:r>
          </a:p>
          <a:p>
            <a:pPr marL="342900" lvl="0" indent="-342900">
              <a:spcAft>
                <a:spcPts val="0"/>
              </a:spcAft>
              <a:buFont typeface="Symbol" panose="05050102010706020507" pitchFamily="18" charset="2"/>
              <a:buChar char=""/>
            </a:pPr>
            <a:r>
              <a:rPr lang="en-GB">
                <a:latin typeface="Calibri" panose="020F0502020204030204" pitchFamily="34" charset="0"/>
                <a:ea typeface="Calibri" panose="020F0502020204030204" pitchFamily="34" charset="0"/>
                <a:cs typeface="Times New Roman" panose="02020603050405020304" pitchFamily="18" charset="0"/>
              </a:rPr>
              <a:t>PowerPoints</a:t>
            </a:r>
          </a:p>
          <a:p>
            <a:pPr marL="342900" lvl="0" indent="-342900">
              <a:spcAft>
                <a:spcPts val="0"/>
              </a:spcAft>
              <a:buFont typeface="Symbol" panose="05050102010706020507" pitchFamily="18" charset="2"/>
              <a:buChar char=""/>
            </a:pPr>
            <a:r>
              <a:rPr lang="en-GB">
                <a:latin typeface="Calibri" panose="020F0502020204030204" pitchFamily="34" charset="0"/>
                <a:ea typeface="Calibri" panose="020F0502020204030204" pitchFamily="34" charset="0"/>
                <a:cs typeface="Times New Roman" panose="02020603050405020304" pitchFamily="18" charset="0"/>
              </a:rPr>
              <a:t>Handouts</a:t>
            </a:r>
          </a:p>
          <a:p>
            <a:pPr marL="342900" lvl="0" indent="-342900">
              <a:spcAft>
                <a:spcPts val="0"/>
              </a:spcAft>
              <a:buFont typeface="Symbol" panose="05050102010706020507" pitchFamily="18" charset="2"/>
              <a:buChar char=""/>
            </a:pPr>
            <a:r>
              <a:rPr lang="en-GB">
                <a:latin typeface="Calibri" panose="020F0502020204030204" pitchFamily="34" charset="0"/>
                <a:ea typeface="Calibri" panose="020F0502020204030204" pitchFamily="34" charset="0"/>
                <a:cs typeface="Times New Roman" panose="02020603050405020304" pitchFamily="18" charset="0"/>
              </a:rPr>
              <a:t>Activities</a:t>
            </a:r>
          </a:p>
          <a:p>
            <a:pPr marL="342900" lvl="0" indent="-342900">
              <a:spcAft>
                <a:spcPts val="0"/>
              </a:spcAft>
              <a:buFont typeface="Symbol" panose="05050102010706020507" pitchFamily="18" charset="2"/>
              <a:buChar char=""/>
            </a:pPr>
            <a:r>
              <a:rPr lang="en-GB">
                <a:latin typeface="Calibri" panose="020F0502020204030204" pitchFamily="34" charset="0"/>
                <a:ea typeface="Calibri" panose="020F0502020204030204" pitchFamily="34" charset="0"/>
                <a:cs typeface="Times New Roman" panose="02020603050405020304" pitchFamily="18" charset="0"/>
              </a:rPr>
              <a:t>Revision worksheets</a:t>
            </a:r>
            <a:endParaRPr lang="en-GB">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3571875" y="1803087"/>
            <a:ext cx="5079931" cy="4258494"/>
          </a:xfrm>
          <a:prstGeom prst="rect">
            <a:avLst/>
          </a:prstGeom>
        </p:spPr>
      </p:pic>
    </p:spTree>
    <p:extLst>
      <p:ext uri="{BB962C8B-B14F-4D97-AF65-F5344CB8AC3E}">
        <p14:creationId xmlns:p14="http://schemas.microsoft.com/office/powerpoint/2010/main" val="2472475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
        <p:nvSpPr>
          <p:cNvPr id="4" name="Rectangle 3"/>
          <p:cNvSpPr/>
          <p:nvPr/>
        </p:nvSpPr>
        <p:spPr>
          <a:xfrm>
            <a:off x="5169409" y="1878895"/>
            <a:ext cx="2755392" cy="307777"/>
          </a:xfrm>
          <a:prstGeom prst="rect">
            <a:avLst/>
          </a:prstGeom>
          <a:solidFill>
            <a:schemeClr val="bg1"/>
          </a:solidFill>
        </p:spPr>
        <p:txBody>
          <a:bodyPr wrap="square">
            <a:spAutoFit/>
          </a:bodyPr>
          <a:lstStyle/>
          <a:p>
            <a:pPr marL="214313" indent="-214313">
              <a:buFont typeface="Arial" panose="020B0604020202020204" pitchFamily="34" charset="0"/>
              <a:buChar char="•"/>
              <a:defRPr/>
            </a:pPr>
            <a:endParaRPr lang="en-GB" sz="1400" dirty="0">
              <a:latin typeface="CongressSans" panose="020B0400020200020204" pitchFamily="34" charset="0"/>
            </a:endParaRPr>
          </a:p>
        </p:txBody>
      </p:sp>
      <p:sp>
        <p:nvSpPr>
          <p:cNvPr id="7" name="Title 6"/>
          <p:cNvSpPr txBox="1">
            <a:spLocks/>
          </p:cNvSpPr>
          <p:nvPr/>
        </p:nvSpPr>
        <p:spPr bwMode="auto">
          <a:xfrm>
            <a:off x="356550" y="438698"/>
            <a:ext cx="6538025"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altLang="en-US" sz="2000" kern="0">
                <a:solidFill>
                  <a:srgbClr val="FFFFFF"/>
                </a:solidFill>
                <a:sym typeface="Helvetica"/>
              </a:rPr>
              <a:t>BEAUTY SMARTSCREEN PLUS </a:t>
            </a:r>
            <a:endParaRPr lang="en-GB" altLang="en-US" sz="2000" dirty="0">
              <a:solidFill>
                <a:prstClr val="white"/>
              </a:solidFill>
            </a:endParaRPr>
          </a:p>
        </p:txBody>
      </p:sp>
      <p:sp>
        <p:nvSpPr>
          <p:cNvPr id="2" name="Rectangle 1"/>
          <p:cNvSpPr/>
          <p:nvPr/>
        </p:nvSpPr>
        <p:spPr>
          <a:xfrm>
            <a:off x="173396" y="1404484"/>
            <a:ext cx="6243353" cy="3416320"/>
          </a:xfrm>
          <a:prstGeom prst="rect">
            <a:avLst/>
          </a:prstGeom>
        </p:spPr>
        <p:txBody>
          <a:bodyPr wrap="square">
            <a:spAutoFit/>
          </a:bodyPr>
          <a:lstStyle/>
          <a:p>
            <a:pPr>
              <a:spcAft>
                <a:spcPts val="0"/>
              </a:spcAft>
            </a:pPr>
            <a:r>
              <a:rPr lang="en-GB">
                <a:solidFill>
                  <a:srgbClr val="1F497D"/>
                </a:solidFill>
                <a:latin typeface="Calibri" panose="020F0502020204030204" pitchFamily="34" charset="0"/>
                <a:ea typeface="Calibri" panose="020F0502020204030204" pitchFamily="34" charset="0"/>
                <a:cs typeface="Times New Roman" panose="02020603050405020304" pitchFamily="18" charset="0"/>
              </a:rPr>
              <a:t>In addition, the following units also contain </a:t>
            </a:r>
            <a:r>
              <a:rPr lang="en-GB" b="1">
                <a:solidFill>
                  <a:srgbClr val="1F497D"/>
                </a:solidFill>
                <a:latin typeface="Calibri" panose="020F0502020204030204" pitchFamily="34" charset="0"/>
                <a:ea typeface="Calibri" panose="020F0502020204030204" pitchFamily="34" charset="0"/>
                <a:cs typeface="Times New Roman" panose="02020603050405020304" pitchFamily="18" charset="0"/>
              </a:rPr>
              <a:t>video e-learning</a:t>
            </a:r>
            <a:r>
              <a:rPr lang="en-GB">
                <a:solidFill>
                  <a:srgbClr val="1F497D"/>
                </a:solidFill>
                <a:latin typeface="Calibri" panose="020F0502020204030204" pitchFamily="34" charset="0"/>
                <a:ea typeface="Calibri" panose="020F0502020204030204" pitchFamily="34" charset="0"/>
                <a:cs typeface="Times New Roman" panose="02020603050405020304" pitchFamily="18" charset="0"/>
              </a:rPr>
              <a:t>:</a:t>
            </a:r>
            <a:endParaRPr lang="en-GB">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a:solidFill>
                  <a:srgbClr val="1F497D"/>
                </a:solidFill>
                <a:latin typeface="Calibri" panose="020F0502020204030204" pitchFamily="34" charset="0"/>
                <a:ea typeface="Calibri" panose="020F0502020204030204" pitchFamily="34" charset="0"/>
                <a:cs typeface="Times New Roman" panose="02020603050405020304" pitchFamily="18" charset="0"/>
              </a:rPr>
              <a:t> </a:t>
            </a:r>
            <a:endParaRPr lang="en-GB">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a:solidFill>
                  <a:srgbClr val="1F497D"/>
                </a:solidFill>
                <a:latin typeface="Calibri" panose="020F0502020204030204" pitchFamily="34" charset="0"/>
                <a:ea typeface="Calibri" panose="020F0502020204030204" pitchFamily="34" charset="0"/>
                <a:cs typeface="Times New Roman" panose="02020603050405020304" pitchFamily="18" charset="0"/>
              </a:rPr>
              <a:t>303 Provide body massage</a:t>
            </a:r>
            <a:endParaRPr lang="en-GB">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a:solidFill>
                  <a:srgbClr val="1F497D"/>
                </a:solidFill>
                <a:latin typeface="Calibri" panose="020F0502020204030204" pitchFamily="34" charset="0"/>
                <a:ea typeface="Calibri" panose="020F0502020204030204" pitchFamily="34" charset="0"/>
                <a:cs typeface="Times New Roman" panose="02020603050405020304" pitchFamily="18" charset="0"/>
              </a:rPr>
              <a:t>304 Provide facial electrotherapy treatments</a:t>
            </a:r>
            <a:endParaRPr lang="en-GB">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a:solidFill>
                  <a:srgbClr val="1F497D"/>
                </a:solidFill>
                <a:latin typeface="Calibri" panose="020F0502020204030204" pitchFamily="34" charset="0"/>
                <a:ea typeface="Calibri" panose="020F0502020204030204" pitchFamily="34" charset="0"/>
                <a:cs typeface="Times New Roman" panose="02020603050405020304" pitchFamily="18" charset="0"/>
              </a:rPr>
              <a:t>305 Provide body electrotherapy treatments</a:t>
            </a:r>
            <a:endParaRPr lang="en-GB">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a:solidFill>
                  <a:srgbClr val="1F497D"/>
                </a:solidFill>
                <a:latin typeface="Calibri" panose="020F0502020204030204" pitchFamily="34" charset="0"/>
                <a:ea typeface="Calibri" panose="020F0502020204030204" pitchFamily="34" charset="0"/>
                <a:cs typeface="Times New Roman" panose="02020603050405020304" pitchFamily="18" charset="0"/>
              </a:rPr>
              <a:t>306 Provide dry spa treatments</a:t>
            </a:r>
            <a:endParaRPr lang="en-GB">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a:solidFill>
                  <a:srgbClr val="1F497D"/>
                </a:solidFill>
                <a:latin typeface="Calibri" panose="020F0502020204030204" pitchFamily="34" charset="0"/>
                <a:ea typeface="Calibri" panose="020F0502020204030204" pitchFamily="34" charset="0"/>
                <a:cs typeface="Times New Roman" panose="02020603050405020304" pitchFamily="18" charset="0"/>
              </a:rPr>
              <a:t>307 Provide electrical epilation</a:t>
            </a:r>
            <a:endParaRPr lang="en-GB">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a:solidFill>
                  <a:srgbClr val="1F497D"/>
                </a:solidFill>
                <a:latin typeface="Calibri" panose="020F0502020204030204" pitchFamily="34" charset="0"/>
                <a:ea typeface="Calibri" panose="020F0502020204030204" pitchFamily="34" charset="0"/>
                <a:cs typeface="Times New Roman" panose="02020603050405020304" pitchFamily="18" charset="0"/>
              </a:rPr>
              <a:t>308 Provide Indian head massage</a:t>
            </a:r>
            <a:endParaRPr lang="en-GB">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a:solidFill>
                  <a:srgbClr val="1F497D"/>
                </a:solidFill>
                <a:latin typeface="Calibri" panose="020F0502020204030204" pitchFamily="34" charset="0"/>
                <a:ea typeface="Calibri" panose="020F0502020204030204" pitchFamily="34" charset="0"/>
                <a:cs typeface="Times New Roman" panose="02020603050405020304" pitchFamily="18" charset="0"/>
              </a:rPr>
              <a:t>309 Tanning treatments</a:t>
            </a:r>
            <a:endParaRPr lang="en-GB">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a:solidFill>
                  <a:srgbClr val="1F497D"/>
                </a:solidFill>
                <a:latin typeface="Calibri" panose="020F0502020204030204" pitchFamily="34" charset="0"/>
                <a:ea typeface="Calibri" panose="020F0502020204030204" pitchFamily="34" charset="0"/>
                <a:cs typeface="Times New Roman" panose="02020603050405020304" pitchFamily="18" charset="0"/>
              </a:rPr>
              <a:t>311 Provide individual </a:t>
            </a:r>
            <a:r>
              <a:rPr lang="en-GB"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semi-permanent</a:t>
            </a:r>
          </a:p>
          <a:p>
            <a:pPr>
              <a:spcAft>
                <a:spcPts val="0"/>
              </a:spcAft>
            </a:pPr>
            <a:r>
              <a:rPr lang="en-GB"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a:t>
            </a:r>
            <a:r>
              <a:rPr lang="en-GB">
                <a:solidFill>
                  <a:srgbClr val="1F497D"/>
                </a:solidFill>
                <a:latin typeface="Calibri" panose="020F0502020204030204" pitchFamily="34" charset="0"/>
                <a:ea typeface="Calibri" panose="020F0502020204030204" pitchFamily="34" charset="0"/>
                <a:cs typeface="Times New Roman" panose="02020603050405020304" pitchFamily="18" charset="0"/>
              </a:rPr>
              <a:t>lash treatments</a:t>
            </a:r>
            <a:endParaRPr lang="en-GB">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a:solidFill>
                  <a:srgbClr val="1F497D"/>
                </a:solidFill>
                <a:latin typeface="Calibri" panose="020F0502020204030204" pitchFamily="34" charset="0"/>
                <a:ea typeface="Calibri" panose="020F0502020204030204" pitchFamily="34" charset="0"/>
                <a:cs typeface="Times New Roman" panose="02020603050405020304" pitchFamily="18" charset="0"/>
              </a:rPr>
              <a:t> </a:t>
            </a:r>
            <a:r>
              <a:rPr lang="en-GB"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320 Provide hot stone treatments</a:t>
            </a:r>
            <a:endParaRPr lang="en-GB">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4171380" y="3781322"/>
            <a:ext cx="4751449" cy="3027785"/>
          </a:xfrm>
          <a:prstGeom prst="rect">
            <a:avLst/>
          </a:prstGeom>
        </p:spPr>
      </p:pic>
    </p:spTree>
    <p:extLst>
      <p:ext uri="{BB962C8B-B14F-4D97-AF65-F5344CB8AC3E}">
        <p14:creationId xmlns:p14="http://schemas.microsoft.com/office/powerpoint/2010/main" val="2933773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88" y="265244"/>
            <a:ext cx="4213260" cy="341050"/>
          </a:xfrm>
        </p:spPr>
        <p:txBody>
          <a:bodyPr/>
          <a:lstStyle/>
          <a:p>
            <a:r>
              <a:rPr lang="en-GB" dirty="0" smtClean="0"/>
              <a:t>CITY &amp; GUILDS - MHDPRO </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9379" y="1341438"/>
            <a:ext cx="8376355" cy="4711700"/>
          </a:xfrm>
        </p:spPr>
      </p:pic>
    </p:spTree>
    <p:extLst>
      <p:ext uri="{BB962C8B-B14F-4D97-AF65-F5344CB8AC3E}">
        <p14:creationId xmlns:p14="http://schemas.microsoft.com/office/powerpoint/2010/main" val="2778827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39213" y="1284790"/>
            <a:ext cx="8491254" cy="557321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Parallelogram 6"/>
          <p:cNvSpPr/>
          <p:nvPr/>
        </p:nvSpPr>
        <p:spPr>
          <a:xfrm>
            <a:off x="339213" y="2159192"/>
            <a:ext cx="8491253" cy="3824406"/>
          </a:xfrm>
          <a:prstGeom prst="parallelogram">
            <a:avLst>
              <a:gd name="adj" fmla="val 4595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1307891" y="4148673"/>
            <a:ext cx="6884259" cy="1631216"/>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chemeClr val="bg1">
                    <a:lumMod val="50000"/>
                  </a:schemeClr>
                </a:solidFill>
                <a:latin typeface="Arial Black" panose="020B0A04020102020204" pitchFamily="34" charset="0"/>
                <a:cs typeface="Arial" panose="020B0604020202020204" pitchFamily="34" charset="0"/>
              </a:rPr>
              <a:t>THE DFE HAS APPROVED </a:t>
            </a:r>
            <a:r>
              <a:rPr lang="en-GB" b="1" dirty="0" smtClean="0">
                <a:solidFill>
                  <a:srgbClr val="FF0000"/>
                </a:solidFill>
                <a:latin typeface="Arial Black" panose="020B0A04020102020204" pitchFamily="34" charset="0"/>
                <a:cs typeface="Arial" panose="020B0604020202020204" pitchFamily="34" charset="0"/>
              </a:rPr>
              <a:t>8</a:t>
            </a:r>
            <a:r>
              <a:rPr lang="en-GB" b="1" dirty="0" smtClean="0">
                <a:latin typeface="Arial Black" panose="020B0A04020102020204" pitchFamily="34" charset="0"/>
                <a:cs typeface="Arial" panose="020B0604020202020204" pitchFamily="34" charset="0"/>
              </a:rPr>
              <a:t> </a:t>
            </a:r>
            <a:r>
              <a:rPr lang="en-GB" b="1" dirty="0">
                <a:solidFill>
                  <a:schemeClr val="bg1">
                    <a:lumMod val="50000"/>
                  </a:schemeClr>
                </a:solidFill>
                <a:latin typeface="Arial Black" panose="020B0A04020102020204" pitchFamily="34" charset="0"/>
                <a:cs typeface="Arial" panose="020B0604020202020204" pitchFamily="34" charset="0"/>
              </a:rPr>
              <a:t>CITY &amp; GUILDS </a:t>
            </a:r>
            <a:r>
              <a:rPr lang="en-GB" b="1" dirty="0" smtClean="0">
                <a:solidFill>
                  <a:schemeClr val="bg1">
                    <a:lumMod val="50000"/>
                  </a:schemeClr>
                </a:solidFill>
                <a:latin typeface="Arial Black" panose="020B0A04020102020204" pitchFamily="34" charset="0"/>
                <a:cs typeface="Arial" panose="020B0604020202020204" pitchFamily="34" charset="0"/>
              </a:rPr>
              <a:t>HAIR </a:t>
            </a:r>
          </a:p>
          <a:p>
            <a:r>
              <a:rPr lang="en-GB" b="1" dirty="0" smtClean="0">
                <a:solidFill>
                  <a:schemeClr val="bg1">
                    <a:lumMod val="50000"/>
                  </a:schemeClr>
                </a:solidFill>
                <a:latin typeface="Arial Black" panose="020B0A04020102020204" pitchFamily="34" charset="0"/>
                <a:cs typeface="Arial" panose="020B0604020202020204" pitchFamily="34" charset="0"/>
              </a:rPr>
              <a:t>&amp; BEAUTY TECHNICAL </a:t>
            </a:r>
            <a:r>
              <a:rPr lang="en-GB" b="1" dirty="0">
                <a:solidFill>
                  <a:schemeClr val="bg1">
                    <a:lumMod val="50000"/>
                  </a:schemeClr>
                </a:solidFill>
                <a:latin typeface="Arial Black" panose="020B0A04020102020204" pitchFamily="34" charset="0"/>
                <a:cs typeface="Arial" panose="020B0604020202020204" pitchFamily="34" charset="0"/>
              </a:rPr>
              <a:t>QUALIFICATIONS FOR </a:t>
            </a:r>
            <a:r>
              <a:rPr lang="en-GB" b="1" dirty="0" smtClean="0">
                <a:solidFill>
                  <a:schemeClr val="bg1">
                    <a:lumMod val="50000"/>
                  </a:schemeClr>
                </a:solidFill>
                <a:latin typeface="Arial Black" panose="020B0A04020102020204" pitchFamily="34" charset="0"/>
                <a:cs typeface="Arial" panose="020B0604020202020204" pitchFamily="34" charset="0"/>
              </a:rPr>
              <a:t>SEPTEMBER </a:t>
            </a:r>
            <a:r>
              <a:rPr lang="en-GB" sz="3200" b="1" dirty="0">
                <a:solidFill>
                  <a:srgbClr val="E30613"/>
                </a:solidFill>
                <a:latin typeface="Arial Black" panose="020B0A04020102020204" pitchFamily="34" charset="0"/>
                <a:cs typeface="Arial" panose="020B0604020202020204" pitchFamily="34" charset="0"/>
              </a:rPr>
              <a:t>2016</a:t>
            </a:r>
            <a:r>
              <a:rPr lang="en-GB" b="1" dirty="0">
                <a:latin typeface="Arial Black" panose="020B0A04020102020204" pitchFamily="34" charset="0"/>
                <a:cs typeface="Arial" panose="020B0604020202020204" pitchFamily="34" charset="0"/>
              </a:rPr>
              <a:t> </a:t>
            </a:r>
          </a:p>
          <a:p>
            <a:pPr marL="285750" indent="-285750">
              <a:buFont typeface="Arial" panose="020B0604020202020204" pitchFamily="34" charset="0"/>
              <a:buChar char="•"/>
            </a:pPr>
            <a:r>
              <a:rPr lang="en-GB" b="1" dirty="0" smtClean="0">
                <a:solidFill>
                  <a:schemeClr val="bg1">
                    <a:lumMod val="50000"/>
                  </a:schemeClr>
                </a:solidFill>
                <a:latin typeface="Arial Black" panose="020B0A04020102020204" pitchFamily="34" charset="0"/>
                <a:cs typeface="Arial" panose="020B0604020202020204" pitchFamily="34" charset="0"/>
              </a:rPr>
              <a:t>TEACHING IN </a:t>
            </a:r>
            <a:r>
              <a:rPr lang="en-GB" sz="3200" b="1" dirty="0">
                <a:solidFill>
                  <a:srgbClr val="E30613"/>
                </a:solidFill>
                <a:latin typeface="Arial Black" panose="020B0A04020102020204" pitchFamily="34" charset="0"/>
                <a:cs typeface="Arial" panose="020B0604020202020204" pitchFamily="34" charset="0"/>
              </a:rPr>
              <a:t>7</a:t>
            </a:r>
            <a:r>
              <a:rPr lang="en-GB" b="1" dirty="0" smtClean="0">
                <a:latin typeface="Arial Black" panose="020B0A04020102020204" pitchFamily="34" charset="0"/>
                <a:cs typeface="Arial" panose="020B0604020202020204" pitchFamily="34" charset="0"/>
              </a:rPr>
              <a:t> </a:t>
            </a:r>
            <a:r>
              <a:rPr lang="en-GB" b="1" dirty="0" smtClean="0">
                <a:solidFill>
                  <a:schemeClr val="bg1">
                    <a:lumMod val="50000"/>
                  </a:schemeClr>
                </a:solidFill>
                <a:latin typeface="Arial Black" panose="020B0A04020102020204" pitchFamily="34" charset="0"/>
                <a:cs typeface="Arial" panose="020B0604020202020204" pitchFamily="34" charset="0"/>
              </a:rPr>
              <a:t>SUBJECT AREAS</a:t>
            </a:r>
            <a:endParaRPr lang="en-GB" b="1" dirty="0">
              <a:solidFill>
                <a:schemeClr val="bg1">
                  <a:lumMod val="50000"/>
                </a:schemeClr>
              </a:solidFill>
              <a:latin typeface="Arial Black" panose="020B0A04020102020204" pitchFamily="34" charset="0"/>
              <a:cs typeface="Arial" panose="020B0604020202020204" pitchFamily="34" charset="0"/>
            </a:endParaRPr>
          </a:p>
        </p:txBody>
      </p:sp>
      <p:sp>
        <p:nvSpPr>
          <p:cNvPr id="11" name="TextBox 10"/>
          <p:cNvSpPr txBox="1"/>
          <p:nvPr/>
        </p:nvSpPr>
        <p:spPr>
          <a:xfrm>
            <a:off x="1963376" y="2235857"/>
            <a:ext cx="7019588" cy="2031325"/>
          </a:xfrm>
          <a:prstGeom prst="rect">
            <a:avLst/>
          </a:prstGeom>
          <a:noFill/>
        </p:spPr>
        <p:txBody>
          <a:bodyPr wrap="square" rtlCol="0">
            <a:spAutoFit/>
          </a:bodyPr>
          <a:lstStyle/>
          <a:p>
            <a:r>
              <a:rPr lang="en-GB" dirty="0" smtClean="0">
                <a:solidFill>
                  <a:srgbClr val="E30613"/>
                </a:solidFill>
                <a:latin typeface="Arial Black" panose="020B0A04020102020204" pitchFamily="34" charset="0"/>
                <a:cs typeface="Arial" panose="020B0604020202020204" pitchFamily="34" charset="0"/>
              </a:rPr>
              <a:t>CITY </a:t>
            </a:r>
            <a:r>
              <a:rPr lang="en-GB" dirty="0">
                <a:solidFill>
                  <a:srgbClr val="E30613"/>
                </a:solidFill>
                <a:latin typeface="Arial Black" panose="020B0A04020102020204" pitchFamily="34" charset="0"/>
                <a:cs typeface="Arial" panose="020B0604020202020204" pitchFamily="34" charset="0"/>
              </a:rPr>
              <a:t>&amp; GUILDS </a:t>
            </a:r>
            <a:r>
              <a:rPr lang="en-GB" dirty="0" smtClean="0">
                <a:solidFill>
                  <a:srgbClr val="E30613"/>
                </a:solidFill>
                <a:latin typeface="Arial Black" panose="020B0A04020102020204" pitchFamily="34" charset="0"/>
                <a:cs typeface="Arial" panose="020B0604020202020204" pitchFamily="34" charset="0"/>
              </a:rPr>
              <a:t>ADVANCED TECHNICAL LEVEL </a:t>
            </a:r>
            <a:r>
              <a:rPr lang="en-GB" dirty="0">
                <a:latin typeface="Arial Black" panose="020B0A04020102020204" pitchFamily="34" charset="0"/>
                <a:cs typeface="Arial" panose="020B0604020202020204" pitchFamily="34" charset="0"/>
              </a:rPr>
              <a:t>QUALIFICATIONS HAVE NOW BEEN </a:t>
            </a:r>
            <a:r>
              <a:rPr lang="en-GB" dirty="0">
                <a:solidFill>
                  <a:srgbClr val="E30613"/>
                </a:solidFill>
                <a:latin typeface="Arial Black" panose="020B0A04020102020204" pitchFamily="34" charset="0"/>
                <a:cs typeface="Arial" panose="020B0604020202020204" pitchFamily="34" charset="0"/>
              </a:rPr>
              <a:t>APPROVED</a:t>
            </a:r>
            <a:r>
              <a:rPr lang="en-GB" dirty="0">
                <a:latin typeface="Arial Black" panose="020B0A04020102020204" pitchFamily="34" charset="0"/>
                <a:cs typeface="Arial" panose="020B0604020202020204" pitchFamily="34" charset="0"/>
              </a:rPr>
              <a:t> TO APPEAR ON </a:t>
            </a:r>
            <a:r>
              <a:rPr lang="en-GB" dirty="0">
                <a:solidFill>
                  <a:srgbClr val="E30613"/>
                </a:solidFill>
                <a:latin typeface="Arial Black" panose="020B0A04020102020204" pitchFamily="34" charset="0"/>
                <a:cs typeface="Arial" panose="020B0604020202020204" pitchFamily="34" charset="0"/>
              </a:rPr>
              <a:t>PERFORMANCE TABLES</a:t>
            </a:r>
            <a:r>
              <a:rPr lang="en-GB" dirty="0">
                <a:latin typeface="Arial Black" panose="020B0A04020102020204" pitchFamily="34" charset="0"/>
                <a:cs typeface="Arial" panose="020B0604020202020204" pitchFamily="34" charset="0"/>
              </a:rPr>
              <a:t>, PROVIDING EVEN MORE CHOICE FOR PROVIDERS AND LEARNERS</a:t>
            </a:r>
            <a:r>
              <a:rPr lang="en-GB" dirty="0" smtClean="0">
                <a:latin typeface="Arial Black" panose="020B0A04020102020204" pitchFamily="34" charset="0"/>
                <a:cs typeface="Arial" panose="020B0604020202020204" pitchFamily="34" charset="0"/>
              </a:rPr>
              <a:t>. WE HAVE THE MOST CHOICE OF </a:t>
            </a:r>
          </a:p>
          <a:p>
            <a:r>
              <a:rPr lang="en-GB" dirty="0" smtClean="0">
                <a:latin typeface="Arial Black" panose="020B0A04020102020204" pitchFamily="34" charset="0"/>
                <a:cs typeface="Arial" panose="020B0604020202020204" pitchFamily="34" charset="0"/>
              </a:rPr>
              <a:t>ANY AWARDING ORGANISATION</a:t>
            </a:r>
            <a:endParaRPr lang="en-GB" dirty="0">
              <a:latin typeface="Arial Black" panose="020B0A04020102020204" pitchFamily="34" charset="0"/>
              <a:cs typeface="Arial" panose="020B0604020202020204" pitchFamily="34" charset="0"/>
            </a:endParaRPr>
          </a:p>
          <a:p>
            <a:endParaRPr lang="en-GB" dirty="0" smtClean="0">
              <a:solidFill>
                <a:srgbClr val="FF0000"/>
              </a:solidFill>
            </a:endParaRPr>
          </a:p>
        </p:txBody>
      </p:sp>
      <p:sp>
        <p:nvSpPr>
          <p:cNvPr id="8" name="Title 6"/>
          <p:cNvSpPr txBox="1">
            <a:spLocks/>
          </p:cNvSpPr>
          <p:nvPr/>
        </p:nvSpPr>
        <p:spPr bwMode="auto">
          <a:xfrm>
            <a:off x="346587" y="478474"/>
            <a:ext cx="3377382"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US" sz="2000" b="1" dirty="0">
                <a:solidFill>
                  <a:prstClr val="white"/>
                </a:solidFill>
                <a:latin typeface="Arial Black" panose="020B0A04020102020204" pitchFamily="34" charset="0"/>
              </a:rPr>
              <a:t>WHAT’S AVAILABLE?</a:t>
            </a:r>
          </a:p>
        </p:txBody>
      </p:sp>
    </p:spTree>
    <p:extLst>
      <p:ext uri="{BB962C8B-B14F-4D97-AF65-F5344CB8AC3E}">
        <p14:creationId xmlns:p14="http://schemas.microsoft.com/office/powerpoint/2010/main" val="3903697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551" y="1900108"/>
            <a:ext cx="8484049" cy="4528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bwMode="auto">
          <a:xfrm>
            <a:off x="3996530" y="4839047"/>
            <a:ext cx="711773" cy="992579"/>
          </a:xfrm>
          <a:prstGeom prst="rect">
            <a:avLst/>
          </a:prstGeom>
          <a:noFill/>
        </p:spPr>
        <p:txBody>
          <a:bodyPr wrap="square">
            <a:spAutoFit/>
          </a:bodyPr>
          <a:lstStyle/>
          <a:p>
            <a:pPr fontAlgn="base">
              <a:spcBef>
                <a:spcPct val="0"/>
              </a:spcBef>
              <a:spcAft>
                <a:spcPct val="0"/>
              </a:spcAft>
              <a:defRPr/>
            </a:pPr>
            <a:r>
              <a:rPr lang="en-GB" sz="5850" dirty="0">
                <a:solidFill>
                  <a:srgbClr val="000000"/>
                </a:solidFill>
                <a:latin typeface="Arial" charset="0"/>
              </a:rPr>
              <a:t>=</a:t>
            </a:r>
          </a:p>
        </p:txBody>
      </p:sp>
      <p:sp>
        <p:nvSpPr>
          <p:cNvPr id="17" name="Rectangle 16"/>
          <p:cNvSpPr/>
          <p:nvPr/>
        </p:nvSpPr>
        <p:spPr bwMode="auto">
          <a:xfrm>
            <a:off x="2156468" y="5516817"/>
            <a:ext cx="4162095" cy="361637"/>
          </a:xfrm>
          <a:prstGeom prst="rect">
            <a:avLst/>
          </a:prstGeom>
        </p:spPr>
        <p:txBody>
          <a:bodyPr wrap="square">
            <a:spAutoFit/>
          </a:bodyPr>
          <a:lstStyle/>
          <a:p>
            <a:pPr algn="ctr" fontAlgn="base">
              <a:lnSpc>
                <a:spcPts val="2100"/>
              </a:lnSpc>
              <a:spcBef>
                <a:spcPct val="0"/>
              </a:spcBef>
              <a:spcAft>
                <a:spcPts val="900"/>
              </a:spcAft>
              <a:defRPr/>
            </a:pPr>
            <a:r>
              <a:rPr lang="en-GB" sz="1600" b="1" dirty="0">
                <a:latin typeface="Congress Sans" panose="020B0400020200020204" pitchFamily="34" charset="0"/>
                <a:cs typeface="Arial" panose="020B0604020202020204" pitchFamily="34" charset="0"/>
              </a:rPr>
              <a:t>Rounded individual who is:</a:t>
            </a:r>
          </a:p>
        </p:txBody>
      </p:sp>
      <p:sp>
        <p:nvSpPr>
          <p:cNvPr id="18" name="Rectangle 17"/>
          <p:cNvSpPr/>
          <p:nvPr/>
        </p:nvSpPr>
        <p:spPr bwMode="auto">
          <a:xfrm>
            <a:off x="356551" y="1393566"/>
            <a:ext cx="3495064" cy="361637"/>
          </a:xfrm>
          <a:prstGeom prst="rect">
            <a:avLst/>
          </a:prstGeom>
          <a:solidFill>
            <a:srgbClr val="E30613"/>
          </a:solidFill>
        </p:spPr>
        <p:txBody>
          <a:bodyPr wrap="square">
            <a:spAutoFit/>
          </a:bodyPr>
          <a:lstStyle/>
          <a:p>
            <a:pPr algn="ctr" fontAlgn="base">
              <a:lnSpc>
                <a:spcPts val="2100"/>
              </a:lnSpc>
              <a:spcBef>
                <a:spcPct val="0"/>
              </a:spcBef>
              <a:spcAft>
                <a:spcPts val="900"/>
              </a:spcAft>
              <a:defRPr/>
            </a:pPr>
            <a:r>
              <a:rPr lang="en-GB" b="1" dirty="0">
                <a:solidFill>
                  <a:schemeClr val="bg1"/>
                </a:solidFill>
                <a:latin typeface="Arial Black" panose="020B0A04020102020204" pitchFamily="34" charset="0"/>
                <a:cs typeface="Arial" panose="020B0604020202020204" pitchFamily="34" charset="0"/>
              </a:rPr>
              <a:t>TECHNICAL SKILLS</a:t>
            </a:r>
          </a:p>
        </p:txBody>
      </p:sp>
      <p:sp>
        <p:nvSpPr>
          <p:cNvPr id="20" name="Rectangle 19"/>
          <p:cNvSpPr/>
          <p:nvPr/>
        </p:nvSpPr>
        <p:spPr bwMode="auto">
          <a:xfrm>
            <a:off x="4915833" y="1401918"/>
            <a:ext cx="3622668" cy="361637"/>
          </a:xfrm>
          <a:prstGeom prst="rect">
            <a:avLst/>
          </a:prstGeom>
          <a:solidFill>
            <a:schemeClr val="bg2">
              <a:lumMod val="60000"/>
              <a:lumOff val="40000"/>
            </a:schemeClr>
          </a:solidFill>
        </p:spPr>
        <p:txBody>
          <a:bodyPr wrap="square">
            <a:spAutoFit/>
          </a:bodyPr>
          <a:lstStyle/>
          <a:p>
            <a:pPr algn="ctr" fontAlgn="base">
              <a:lnSpc>
                <a:spcPts val="2100"/>
              </a:lnSpc>
              <a:spcBef>
                <a:spcPct val="0"/>
              </a:spcBef>
              <a:spcAft>
                <a:spcPts val="900"/>
              </a:spcAft>
              <a:defRPr/>
            </a:pPr>
            <a:r>
              <a:rPr lang="en-GB" b="1" dirty="0">
                <a:solidFill>
                  <a:schemeClr val="bg1"/>
                </a:solidFill>
                <a:latin typeface="Arial Black" panose="020B0A04020102020204" pitchFamily="34" charset="0"/>
                <a:cs typeface="Arial" panose="020B0604020202020204" pitchFamily="34" charset="0"/>
              </a:rPr>
              <a:t>PROFESSIONAL SKILLS</a:t>
            </a:r>
          </a:p>
        </p:txBody>
      </p:sp>
      <p:sp>
        <p:nvSpPr>
          <p:cNvPr id="25" name="TextBox 24"/>
          <p:cNvSpPr txBox="1"/>
          <p:nvPr/>
        </p:nvSpPr>
        <p:spPr>
          <a:xfrm>
            <a:off x="356551" y="1957959"/>
            <a:ext cx="3526449" cy="3139321"/>
          </a:xfrm>
          <a:prstGeom prst="rect">
            <a:avLst/>
          </a:prstGeom>
          <a:solidFill>
            <a:schemeClr val="bg2">
              <a:lumMod val="20000"/>
              <a:lumOff val="80000"/>
            </a:schemeClr>
          </a:solidFill>
        </p:spPr>
        <p:txBody>
          <a:bodyPr wrap="square" rtlCol="0">
            <a:spAutoFit/>
          </a:bodyPr>
          <a:lstStyle/>
          <a:p>
            <a:r>
              <a:rPr lang="en-GB" sz="1400" dirty="0">
                <a:latin typeface="Congress Sans" panose="020B0400020200020204" pitchFamily="34" charset="0"/>
                <a:cs typeface="Arial" panose="020B0604020202020204" pitchFamily="34" charset="0"/>
              </a:rPr>
              <a:t>New employer recognised City &amp; Guilds  qualifications;</a:t>
            </a:r>
          </a:p>
          <a:p>
            <a:endParaRPr lang="en-GB" sz="1400" dirty="0">
              <a:latin typeface="Congress Sans" panose="020B0400020200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GB" sz="1400" dirty="0">
                <a:latin typeface="Congress Sans" panose="020B0400020200020204" pitchFamily="34" charset="0"/>
                <a:cs typeface="Arial" panose="020B0604020202020204" pitchFamily="34" charset="0"/>
              </a:rPr>
              <a:t>Designed to meet the latest education </a:t>
            </a:r>
            <a:r>
              <a:rPr lang="en-GB" sz="1400" dirty="0" smtClean="0">
                <a:latin typeface="Congress Sans" panose="020B0400020200020204" pitchFamily="34" charset="0"/>
                <a:cs typeface="Arial" panose="020B0604020202020204" pitchFamily="34" charset="0"/>
              </a:rPr>
              <a:t>reforms</a:t>
            </a:r>
          </a:p>
          <a:p>
            <a:pPr>
              <a:spcAft>
                <a:spcPts val="600"/>
              </a:spcAft>
            </a:pPr>
            <a:endParaRPr lang="en-GB" sz="1400" dirty="0">
              <a:latin typeface="Congress Sans" panose="020B0400020200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GB" sz="1400" dirty="0">
                <a:latin typeface="Congress Sans" panose="020B0400020200020204" pitchFamily="34" charset="0"/>
                <a:cs typeface="Arial" panose="020B0604020202020204" pitchFamily="34" charset="0"/>
              </a:rPr>
              <a:t>Relevant to the latest industry </a:t>
            </a:r>
            <a:r>
              <a:rPr lang="en-GB" sz="1400" dirty="0" smtClean="0">
                <a:latin typeface="Congress Sans" panose="020B0400020200020204" pitchFamily="34" charset="0"/>
                <a:cs typeface="Arial" panose="020B0604020202020204" pitchFamily="34" charset="0"/>
              </a:rPr>
              <a:t>needs</a:t>
            </a:r>
          </a:p>
          <a:p>
            <a:pPr>
              <a:spcAft>
                <a:spcPts val="600"/>
              </a:spcAft>
            </a:pPr>
            <a:endParaRPr lang="en-GB" sz="1400" dirty="0">
              <a:latin typeface="Congress Sans" panose="020B0400020200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GB" sz="1400" dirty="0">
                <a:latin typeface="Congress Sans" panose="020B0400020200020204" pitchFamily="34" charset="0"/>
                <a:cs typeface="Arial" panose="020B0604020202020204" pitchFamily="34" charset="0"/>
              </a:rPr>
              <a:t>Rigorous, high quality practical learning with outcomes in </a:t>
            </a:r>
            <a:r>
              <a:rPr lang="en-GB" sz="1400" dirty="0" smtClean="0">
                <a:latin typeface="Congress Sans" panose="020B0400020200020204" pitchFamily="34" charset="0"/>
                <a:cs typeface="Arial" panose="020B0604020202020204" pitchFamily="34" charset="0"/>
              </a:rPr>
              <a:t>mind</a:t>
            </a:r>
          </a:p>
          <a:p>
            <a:pPr>
              <a:spcAft>
                <a:spcPts val="600"/>
              </a:spcAft>
            </a:pPr>
            <a:endParaRPr lang="en-GB" sz="1400" dirty="0">
              <a:latin typeface="Congress Sans" panose="020B0400020200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GB" sz="1400" dirty="0">
                <a:latin typeface="Congress Sans" panose="020B0400020200020204" pitchFamily="34" charset="0"/>
                <a:cs typeface="Arial" panose="020B0604020202020204" pitchFamily="34" charset="0"/>
              </a:rPr>
              <a:t>UCAS points at Level 3</a:t>
            </a:r>
          </a:p>
        </p:txBody>
      </p:sp>
      <p:sp>
        <p:nvSpPr>
          <p:cNvPr id="26" name="TextBox 25"/>
          <p:cNvSpPr txBox="1"/>
          <p:nvPr/>
        </p:nvSpPr>
        <p:spPr>
          <a:xfrm>
            <a:off x="4915833" y="1957959"/>
            <a:ext cx="3904833" cy="3123932"/>
          </a:xfrm>
          <a:prstGeom prst="rect">
            <a:avLst/>
          </a:prstGeom>
          <a:solidFill>
            <a:schemeClr val="bg2">
              <a:lumMod val="20000"/>
              <a:lumOff val="80000"/>
            </a:schemeClr>
          </a:solidFill>
        </p:spPr>
        <p:txBody>
          <a:bodyPr wrap="square" rtlCol="0">
            <a:spAutoFit/>
          </a:bodyPr>
          <a:lstStyle/>
          <a:p>
            <a:r>
              <a:rPr lang="en-GB" sz="1400" dirty="0">
                <a:latin typeface="Congress Sans" panose="020B0400020200020204" pitchFamily="34" charset="0"/>
                <a:cs typeface="Arial" panose="020B0604020202020204" pitchFamily="34" charset="0"/>
              </a:rPr>
              <a:t>City &amp; Guilds Workplace Skills is a blended approach to developing the transferable and social skills;</a:t>
            </a:r>
          </a:p>
          <a:p>
            <a:endParaRPr lang="en-GB" sz="1400" dirty="0">
              <a:latin typeface="Congress Sans" panose="020B0400020200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GB" sz="1400" dirty="0">
                <a:latin typeface="Congress Sans" panose="020B0400020200020204" pitchFamily="34" charset="0"/>
                <a:cs typeface="Arial" panose="020B0604020202020204" pitchFamily="34" charset="0"/>
              </a:rPr>
              <a:t>Develop, accredit and showcase 24 workplace skills, enriching your learners’ CVs </a:t>
            </a:r>
            <a:endParaRPr lang="en-GB" sz="1400" dirty="0" smtClean="0">
              <a:latin typeface="Congress Sans" panose="020B0400020200020204" pitchFamily="34" charset="0"/>
              <a:cs typeface="Arial" panose="020B0604020202020204" pitchFamily="34" charset="0"/>
            </a:endParaRPr>
          </a:p>
          <a:p>
            <a:pPr>
              <a:spcAft>
                <a:spcPts val="600"/>
              </a:spcAft>
            </a:pPr>
            <a:endParaRPr lang="en-GB" sz="1400" dirty="0">
              <a:latin typeface="Congress Sans" panose="020B0400020200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GB" sz="1400" dirty="0">
                <a:latin typeface="Congress Sans" panose="020B0400020200020204" pitchFamily="34" charset="0"/>
                <a:cs typeface="Arial" panose="020B0604020202020204" pitchFamily="34" charset="0"/>
              </a:rPr>
              <a:t>Helps learners to feel confident and ready for the world of work </a:t>
            </a:r>
          </a:p>
          <a:p>
            <a:pPr>
              <a:spcAft>
                <a:spcPts val="600"/>
              </a:spcAft>
            </a:pPr>
            <a:r>
              <a:rPr lang="en-GB" sz="1400" dirty="0">
                <a:latin typeface="Congress Sans" panose="020B0400020200020204" pitchFamily="34" charset="0"/>
                <a:cs typeface="Arial" panose="020B0604020202020204" pitchFamily="34" charset="0"/>
              </a:rPr>
              <a:t/>
            </a:r>
            <a:br>
              <a:rPr lang="en-GB" sz="1400" dirty="0">
                <a:latin typeface="Congress Sans" panose="020B0400020200020204" pitchFamily="34" charset="0"/>
                <a:cs typeface="Arial" panose="020B0604020202020204" pitchFamily="34" charset="0"/>
              </a:rPr>
            </a:br>
            <a:r>
              <a:rPr lang="en-GB" sz="1400" dirty="0" smtClean="0">
                <a:latin typeface="Congress Sans" panose="020B0400020200020204" pitchFamily="34" charset="0"/>
                <a:cs typeface="Arial" panose="020B0604020202020204" pitchFamily="34" charset="0"/>
              </a:rPr>
              <a:t>To </a:t>
            </a:r>
            <a:r>
              <a:rPr lang="en-GB" sz="1400" dirty="0">
                <a:latin typeface="Congress Sans" panose="020B0400020200020204" pitchFamily="34" charset="0"/>
                <a:cs typeface="Arial" panose="020B0604020202020204" pitchFamily="34" charset="0"/>
              </a:rPr>
              <a:t>create, recognise and award </a:t>
            </a:r>
            <a:r>
              <a:rPr lang="en-GB" sz="1400" dirty="0" smtClean="0">
                <a:latin typeface="Congress Sans" panose="020B0400020200020204" pitchFamily="34" charset="0"/>
                <a:cs typeface="Arial" panose="020B0604020202020204" pitchFamily="34" charset="0"/>
              </a:rPr>
              <a:t>these attributes and </a:t>
            </a:r>
            <a:r>
              <a:rPr lang="en-GB" sz="1400" dirty="0">
                <a:latin typeface="Congress Sans" panose="020B0400020200020204" pitchFamily="34" charset="0"/>
                <a:cs typeface="Arial" panose="020B0604020202020204" pitchFamily="34" charset="0"/>
              </a:rPr>
              <a:t>behaviours, we have developed the </a:t>
            </a:r>
            <a:r>
              <a:rPr lang="en-GB" sz="1400" dirty="0" smtClean="0">
                <a:latin typeface="Congress Sans" panose="020B0400020200020204" pitchFamily="34" charset="0"/>
                <a:cs typeface="Arial" panose="020B0604020202020204" pitchFamily="34" charset="0"/>
              </a:rPr>
              <a:t> Workplace skills, </a:t>
            </a:r>
            <a:r>
              <a:rPr lang="en-GB" sz="1400" dirty="0">
                <a:latin typeface="Congress Sans" panose="020B0400020200020204" pitchFamily="34" charset="0"/>
                <a:cs typeface="Arial" panose="020B0604020202020204" pitchFamily="34" charset="0"/>
              </a:rPr>
              <a:t>our gateway to Workplace Skills</a:t>
            </a:r>
            <a:r>
              <a:rPr lang="en-GB" sz="1400" dirty="0" smtClean="0">
                <a:latin typeface="Congress Sans" panose="020B0400020200020204" pitchFamily="34" charset="0"/>
                <a:cs typeface="Arial" panose="020B0604020202020204" pitchFamily="34" charset="0"/>
              </a:rPr>
              <a:t>.</a:t>
            </a:r>
            <a:endParaRPr lang="en-GB" sz="1400" dirty="0">
              <a:latin typeface="Congress Sans" panose="020B0400020200020204" pitchFamily="34" charset="0"/>
              <a:cs typeface="Arial" panose="020B0604020202020204" pitchFamily="34" charset="0"/>
            </a:endParaRPr>
          </a:p>
        </p:txBody>
      </p:sp>
      <p:sp>
        <p:nvSpPr>
          <p:cNvPr id="13" name="TextBox 12"/>
          <p:cNvSpPr txBox="1"/>
          <p:nvPr/>
        </p:nvSpPr>
        <p:spPr bwMode="auto">
          <a:xfrm>
            <a:off x="4059146" y="1158885"/>
            <a:ext cx="449982" cy="830997"/>
          </a:xfrm>
          <a:prstGeom prst="rect">
            <a:avLst/>
          </a:prstGeom>
          <a:noFill/>
        </p:spPr>
        <p:txBody>
          <a:bodyPr wrap="square">
            <a:spAutoFit/>
          </a:bodyPr>
          <a:lstStyle/>
          <a:p>
            <a:pPr fontAlgn="base">
              <a:spcBef>
                <a:spcPct val="0"/>
              </a:spcBef>
              <a:spcAft>
                <a:spcPct val="0"/>
              </a:spcAft>
              <a:defRPr/>
            </a:pPr>
            <a:r>
              <a:rPr lang="en-GB" sz="4800" dirty="0">
                <a:solidFill>
                  <a:srgbClr val="FF0000"/>
                </a:solidFill>
                <a:latin typeface="Arial" charset="0"/>
              </a:rPr>
              <a:t>+</a:t>
            </a:r>
          </a:p>
        </p:txBody>
      </p:sp>
      <p:sp>
        <p:nvSpPr>
          <p:cNvPr id="15" name="Rectangle 14"/>
          <p:cNvSpPr/>
          <p:nvPr/>
        </p:nvSpPr>
        <p:spPr bwMode="auto">
          <a:xfrm>
            <a:off x="1059376" y="5847726"/>
            <a:ext cx="6984775" cy="361637"/>
          </a:xfrm>
          <a:prstGeom prst="rect">
            <a:avLst/>
          </a:prstGeom>
          <a:solidFill>
            <a:schemeClr val="bg2">
              <a:lumMod val="20000"/>
              <a:lumOff val="80000"/>
            </a:schemeClr>
          </a:solidFill>
        </p:spPr>
        <p:txBody>
          <a:bodyPr wrap="square">
            <a:spAutoFit/>
          </a:bodyPr>
          <a:lstStyle/>
          <a:p>
            <a:pPr algn="ctr" fontAlgn="base">
              <a:lnSpc>
                <a:spcPts val="2100"/>
              </a:lnSpc>
              <a:spcBef>
                <a:spcPct val="0"/>
              </a:spcBef>
              <a:spcAft>
                <a:spcPts val="900"/>
              </a:spcAft>
              <a:defRPr/>
            </a:pPr>
            <a:r>
              <a:rPr lang="en-GB" sz="1600" b="1" dirty="0">
                <a:solidFill>
                  <a:prstClr val="black"/>
                </a:solidFill>
                <a:latin typeface="Arial Black" panose="020B0A04020102020204" pitchFamily="34" charset="0"/>
                <a:cs typeface="Arial" panose="020B0604020202020204" pitchFamily="34" charset="0"/>
              </a:rPr>
              <a:t>CONFIDENT, TALENTED, MOTIVATED AND READY TO WORK</a:t>
            </a:r>
          </a:p>
        </p:txBody>
      </p:sp>
      <p:sp>
        <p:nvSpPr>
          <p:cNvPr id="14" name="Title 6"/>
          <p:cNvSpPr txBox="1">
            <a:spLocks/>
          </p:cNvSpPr>
          <p:nvPr/>
        </p:nvSpPr>
        <p:spPr bwMode="auto">
          <a:xfrm>
            <a:off x="356551" y="438698"/>
            <a:ext cx="4174658"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US" sz="2000" b="1" dirty="0">
                <a:latin typeface="Arial Black" panose="020B0A04020102020204" pitchFamily="34" charset="0"/>
              </a:rPr>
              <a:t>HOW TECHBAC WORKS</a:t>
            </a:r>
          </a:p>
        </p:txBody>
      </p:sp>
    </p:spTree>
    <p:extLst>
      <p:ext uri="{BB962C8B-B14F-4D97-AF65-F5344CB8AC3E}">
        <p14:creationId xmlns:p14="http://schemas.microsoft.com/office/powerpoint/2010/main" val="1780937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10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3100"/>
                            </p:stCondLst>
                            <p:childTnLst>
                              <p:par>
                                <p:cTn id="26" presetID="1"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3100"/>
                            </p:stCondLst>
                            <p:childTnLst>
                              <p:par>
                                <p:cTn id="29" presetID="1"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20" grpId="0" animBg="1"/>
      <p:bldP spid="25" grpId="0" animBg="1"/>
      <p:bldP spid="26" grpId="0" animBg="1"/>
      <p:bldP spid="13" grpId="0"/>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object 86"/>
          <p:cNvSpPr/>
          <p:nvPr/>
        </p:nvSpPr>
        <p:spPr>
          <a:xfrm>
            <a:off x="4612939" y="2314015"/>
            <a:ext cx="535781" cy="535781"/>
          </a:xfrm>
          <a:custGeom>
            <a:avLst/>
            <a:gdLst/>
            <a:ahLst/>
            <a:cxnLst/>
            <a:rect l="l" t="t" r="r" b="b"/>
            <a:pathLst>
              <a:path w="762000" h="762000">
                <a:moveTo>
                  <a:pt x="381000" y="0"/>
                </a:move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1000"/>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close/>
              </a:path>
            </a:pathLst>
          </a:custGeom>
          <a:solidFill>
            <a:srgbClr val="B3E2C6"/>
          </a:solidFill>
        </p:spPr>
        <p:txBody>
          <a:bodyPr wrap="square" lIns="0" tIns="0" rIns="0" bIns="0" rtlCol="0"/>
          <a:lstStyle/>
          <a:p>
            <a:endParaRPr sz="1266" dirty="0"/>
          </a:p>
        </p:txBody>
      </p:sp>
      <p:sp>
        <p:nvSpPr>
          <p:cNvPr id="2" name="object 2"/>
          <p:cNvSpPr/>
          <p:nvPr/>
        </p:nvSpPr>
        <p:spPr>
          <a:xfrm>
            <a:off x="349676" y="1646257"/>
            <a:ext cx="3118212" cy="2273926"/>
          </a:xfrm>
          <a:custGeom>
            <a:avLst/>
            <a:gdLst/>
            <a:ahLst/>
            <a:cxnLst/>
            <a:rect l="l" t="t" r="r" b="b"/>
            <a:pathLst>
              <a:path w="5438140" h="4292600">
                <a:moveTo>
                  <a:pt x="5437657" y="0"/>
                </a:moveTo>
                <a:lnTo>
                  <a:pt x="304304" y="0"/>
                </a:lnTo>
                <a:lnTo>
                  <a:pt x="0" y="568845"/>
                </a:lnTo>
                <a:lnTo>
                  <a:pt x="0" y="4292511"/>
                </a:lnTo>
                <a:lnTo>
                  <a:pt x="3149612" y="4292511"/>
                </a:lnTo>
                <a:lnTo>
                  <a:pt x="5437657" y="0"/>
                </a:lnTo>
                <a:close/>
              </a:path>
            </a:pathLst>
          </a:custGeom>
          <a:solidFill>
            <a:srgbClr val="EF7D00"/>
          </a:solidFill>
        </p:spPr>
        <p:txBody>
          <a:bodyPr wrap="square" lIns="0" tIns="0" rIns="0" bIns="0" rtlCol="0"/>
          <a:lstStyle/>
          <a:p>
            <a:endParaRPr sz="1266" dirty="0"/>
          </a:p>
        </p:txBody>
      </p:sp>
      <p:sp>
        <p:nvSpPr>
          <p:cNvPr id="3" name="object 3"/>
          <p:cNvSpPr/>
          <p:nvPr/>
        </p:nvSpPr>
        <p:spPr>
          <a:xfrm>
            <a:off x="1095368" y="4019117"/>
            <a:ext cx="4246884" cy="2158645"/>
          </a:xfrm>
          <a:custGeom>
            <a:avLst/>
            <a:gdLst/>
            <a:ahLst/>
            <a:cxnLst/>
            <a:rect l="l" t="t" r="r" b="b"/>
            <a:pathLst>
              <a:path w="7541259" h="3725545">
                <a:moveTo>
                  <a:pt x="7540688" y="0"/>
                </a:moveTo>
                <a:lnTo>
                  <a:pt x="1988845" y="0"/>
                </a:lnTo>
                <a:lnTo>
                  <a:pt x="0" y="3725532"/>
                </a:lnTo>
                <a:lnTo>
                  <a:pt x="5560085" y="3725532"/>
                </a:lnTo>
                <a:lnTo>
                  <a:pt x="7540688" y="0"/>
                </a:lnTo>
                <a:close/>
              </a:path>
            </a:pathLst>
          </a:custGeom>
          <a:solidFill>
            <a:srgbClr val="ED1C24"/>
          </a:solidFill>
        </p:spPr>
        <p:txBody>
          <a:bodyPr wrap="square" lIns="0" tIns="0" rIns="0" bIns="0" rtlCol="0"/>
          <a:lstStyle/>
          <a:p>
            <a:endParaRPr sz="1266" dirty="0"/>
          </a:p>
        </p:txBody>
      </p:sp>
      <p:sp>
        <p:nvSpPr>
          <p:cNvPr id="4" name="object 4"/>
          <p:cNvSpPr/>
          <p:nvPr/>
        </p:nvSpPr>
        <p:spPr>
          <a:xfrm>
            <a:off x="4077717" y="4012174"/>
            <a:ext cx="4748225" cy="2158940"/>
          </a:xfrm>
          <a:custGeom>
            <a:avLst/>
            <a:gdLst/>
            <a:ahLst/>
            <a:cxnLst/>
            <a:rect l="l" t="t" r="r" b="b"/>
            <a:pathLst>
              <a:path w="7676515" h="3971290">
                <a:moveTo>
                  <a:pt x="7676134" y="0"/>
                </a:moveTo>
                <a:lnTo>
                  <a:pt x="2124290" y="0"/>
                </a:lnTo>
                <a:lnTo>
                  <a:pt x="0" y="3971023"/>
                </a:lnTo>
                <a:lnTo>
                  <a:pt x="5559463" y="3971023"/>
                </a:lnTo>
                <a:lnTo>
                  <a:pt x="7676134" y="0"/>
                </a:lnTo>
                <a:close/>
              </a:path>
            </a:pathLst>
          </a:custGeom>
          <a:solidFill>
            <a:srgbClr val="0088C2"/>
          </a:solidFill>
        </p:spPr>
        <p:txBody>
          <a:bodyPr wrap="square" lIns="0" tIns="0" rIns="0" bIns="0" rtlCol="0"/>
          <a:lstStyle/>
          <a:p>
            <a:endParaRPr sz="1266" dirty="0"/>
          </a:p>
        </p:txBody>
      </p:sp>
      <p:sp>
        <p:nvSpPr>
          <p:cNvPr id="5" name="object 5"/>
          <p:cNvSpPr/>
          <p:nvPr/>
        </p:nvSpPr>
        <p:spPr>
          <a:xfrm>
            <a:off x="5387067" y="1647742"/>
            <a:ext cx="3447217" cy="2272441"/>
          </a:xfrm>
          <a:custGeom>
            <a:avLst/>
            <a:gdLst/>
            <a:ahLst/>
            <a:cxnLst/>
            <a:rect l="l" t="t" r="r" b="b"/>
            <a:pathLst>
              <a:path w="5813425" h="4143375">
                <a:moveTo>
                  <a:pt x="5812967" y="0"/>
                </a:moveTo>
                <a:lnTo>
                  <a:pt x="2215426" y="0"/>
                </a:lnTo>
                <a:lnTo>
                  <a:pt x="0" y="4143375"/>
                </a:lnTo>
                <a:lnTo>
                  <a:pt x="5560072" y="4143375"/>
                </a:lnTo>
                <a:lnTo>
                  <a:pt x="5812967" y="3668623"/>
                </a:lnTo>
                <a:lnTo>
                  <a:pt x="5812967" y="0"/>
                </a:lnTo>
                <a:close/>
              </a:path>
            </a:pathLst>
          </a:custGeom>
          <a:solidFill>
            <a:srgbClr val="FFCC00"/>
          </a:solidFill>
        </p:spPr>
        <p:txBody>
          <a:bodyPr wrap="square" lIns="0" tIns="0" rIns="0" bIns="0" rtlCol="0"/>
          <a:lstStyle/>
          <a:p>
            <a:endParaRPr sz="1266" dirty="0">
              <a:solidFill>
                <a:srgbClr val="FFCC02"/>
              </a:solidFill>
            </a:endParaRPr>
          </a:p>
        </p:txBody>
      </p:sp>
      <p:sp>
        <p:nvSpPr>
          <p:cNvPr id="6" name="object 6"/>
          <p:cNvSpPr/>
          <p:nvPr/>
        </p:nvSpPr>
        <p:spPr>
          <a:xfrm>
            <a:off x="2288829" y="1646257"/>
            <a:ext cx="4300263" cy="2273926"/>
          </a:xfrm>
          <a:custGeom>
            <a:avLst/>
            <a:gdLst/>
            <a:ahLst/>
            <a:cxnLst/>
            <a:rect l="l" t="t" r="r" b="b"/>
            <a:pathLst>
              <a:path w="7643495" h="3907790">
                <a:moveTo>
                  <a:pt x="7642923" y="0"/>
                </a:moveTo>
                <a:lnTo>
                  <a:pt x="2090331" y="0"/>
                </a:lnTo>
                <a:lnTo>
                  <a:pt x="0" y="3907510"/>
                </a:lnTo>
                <a:lnTo>
                  <a:pt x="5560085" y="3907510"/>
                </a:lnTo>
                <a:lnTo>
                  <a:pt x="7642923" y="0"/>
                </a:lnTo>
                <a:close/>
              </a:path>
            </a:pathLst>
          </a:custGeom>
          <a:solidFill>
            <a:srgbClr val="00A040"/>
          </a:solidFill>
        </p:spPr>
        <p:txBody>
          <a:bodyPr wrap="square" lIns="0" tIns="0" rIns="0" bIns="0" rtlCol="0"/>
          <a:lstStyle/>
          <a:p>
            <a:endParaRPr sz="1266" dirty="0"/>
          </a:p>
        </p:txBody>
      </p:sp>
      <p:sp>
        <p:nvSpPr>
          <p:cNvPr id="7" name="object 7"/>
          <p:cNvSpPr/>
          <p:nvPr/>
        </p:nvSpPr>
        <p:spPr>
          <a:xfrm>
            <a:off x="312120" y="362631"/>
            <a:ext cx="2820888" cy="392906"/>
          </a:xfrm>
          <a:custGeom>
            <a:avLst/>
            <a:gdLst/>
            <a:ahLst/>
            <a:cxnLst/>
            <a:rect l="l" t="t" r="r" b="b"/>
            <a:pathLst>
              <a:path w="4011929" h="558800">
                <a:moveTo>
                  <a:pt x="0" y="558457"/>
                </a:moveTo>
                <a:lnTo>
                  <a:pt x="4011358" y="558457"/>
                </a:lnTo>
                <a:lnTo>
                  <a:pt x="4011358" y="0"/>
                </a:lnTo>
                <a:lnTo>
                  <a:pt x="0" y="0"/>
                </a:lnTo>
                <a:lnTo>
                  <a:pt x="0" y="558457"/>
                </a:lnTo>
                <a:close/>
              </a:path>
            </a:pathLst>
          </a:custGeom>
          <a:solidFill>
            <a:srgbClr val="FFFFFF"/>
          </a:solidFill>
        </p:spPr>
        <p:txBody>
          <a:bodyPr wrap="square" lIns="0" tIns="0" rIns="0" bIns="0" rtlCol="0"/>
          <a:lstStyle/>
          <a:p>
            <a:endParaRPr sz="1266" dirty="0"/>
          </a:p>
        </p:txBody>
      </p:sp>
      <p:sp>
        <p:nvSpPr>
          <p:cNvPr id="13" name="object 13"/>
          <p:cNvSpPr txBox="1"/>
          <p:nvPr/>
        </p:nvSpPr>
        <p:spPr>
          <a:xfrm>
            <a:off x="726581" y="1724249"/>
            <a:ext cx="1285875" cy="256480"/>
          </a:xfrm>
          <a:prstGeom prst="rect">
            <a:avLst/>
          </a:prstGeom>
          <a:solidFill>
            <a:srgbClr val="000000"/>
          </a:solidFill>
        </p:spPr>
        <p:txBody>
          <a:bodyPr vert="horz" wrap="square" lIns="0" tIns="0" rIns="0" bIns="0" rtlCol="0">
            <a:spAutoFit/>
          </a:bodyPr>
          <a:lstStyle/>
          <a:p>
            <a:pPr marL="56701">
              <a:lnSpc>
                <a:spcPts val="2018"/>
              </a:lnSpc>
            </a:pPr>
            <a:r>
              <a:rPr sz="1758" b="1" spc="-134" dirty="0">
                <a:solidFill>
                  <a:srgbClr val="FFFFFF"/>
                </a:solidFill>
                <a:latin typeface="Arial Black"/>
                <a:cs typeface="Arial Black"/>
              </a:rPr>
              <a:t>MY</a:t>
            </a:r>
            <a:r>
              <a:rPr sz="1758" b="1" spc="-239" dirty="0">
                <a:solidFill>
                  <a:srgbClr val="FFFFFF"/>
                </a:solidFill>
                <a:latin typeface="Arial Black"/>
                <a:cs typeface="Arial Black"/>
              </a:rPr>
              <a:t> </a:t>
            </a:r>
            <a:r>
              <a:rPr sz="1758" b="1" spc="-155" dirty="0">
                <a:solidFill>
                  <a:srgbClr val="FFFFFF"/>
                </a:solidFill>
                <a:latin typeface="Arial Black"/>
                <a:cs typeface="Arial Black"/>
              </a:rPr>
              <a:t>SKILLS</a:t>
            </a:r>
            <a:endParaRPr sz="1758" dirty="0">
              <a:latin typeface="Arial Black"/>
              <a:cs typeface="Arial Black"/>
            </a:endParaRPr>
          </a:p>
        </p:txBody>
      </p:sp>
      <p:sp>
        <p:nvSpPr>
          <p:cNvPr id="14" name="object 14"/>
          <p:cNvSpPr/>
          <p:nvPr/>
        </p:nvSpPr>
        <p:spPr>
          <a:xfrm>
            <a:off x="588884" y="2065148"/>
            <a:ext cx="535781" cy="535781"/>
          </a:xfrm>
          <a:custGeom>
            <a:avLst/>
            <a:gdLst/>
            <a:ahLst/>
            <a:cxnLst/>
            <a:rect l="l" t="t" r="r" b="b"/>
            <a:pathLst>
              <a:path w="762000" h="762000">
                <a:moveTo>
                  <a:pt x="381000" y="0"/>
                </a:move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1000"/>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close/>
              </a:path>
            </a:pathLst>
          </a:custGeom>
          <a:solidFill>
            <a:srgbClr val="FDE4BA"/>
          </a:solidFill>
        </p:spPr>
        <p:txBody>
          <a:bodyPr wrap="square" lIns="0" tIns="0" rIns="0" bIns="0" rtlCol="0"/>
          <a:lstStyle/>
          <a:p>
            <a:endParaRPr sz="1266" dirty="0"/>
          </a:p>
        </p:txBody>
      </p:sp>
      <p:sp>
        <p:nvSpPr>
          <p:cNvPr id="15" name="object 15"/>
          <p:cNvSpPr/>
          <p:nvPr/>
        </p:nvSpPr>
        <p:spPr>
          <a:xfrm>
            <a:off x="587057" y="2052227"/>
            <a:ext cx="535781" cy="535781"/>
          </a:xfrm>
          <a:custGeom>
            <a:avLst/>
            <a:gdLst/>
            <a:ahLst/>
            <a:cxnLst/>
            <a:rect l="l" t="t" r="r" b="b"/>
            <a:pathLst>
              <a:path w="762000" h="762000">
                <a:moveTo>
                  <a:pt x="381000" y="762000"/>
                </a:move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1000"/>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close/>
              </a:path>
            </a:pathLst>
          </a:custGeom>
          <a:ln w="25400">
            <a:solidFill>
              <a:srgbClr val="000000"/>
            </a:solidFill>
          </a:ln>
        </p:spPr>
        <p:txBody>
          <a:bodyPr wrap="square" lIns="0" tIns="0" rIns="0" bIns="0" rtlCol="0"/>
          <a:lstStyle/>
          <a:p>
            <a:endParaRPr sz="1266" dirty="0"/>
          </a:p>
        </p:txBody>
      </p:sp>
      <p:sp>
        <p:nvSpPr>
          <p:cNvPr id="16" name="object 16"/>
          <p:cNvSpPr txBox="1"/>
          <p:nvPr/>
        </p:nvSpPr>
        <p:spPr>
          <a:xfrm>
            <a:off x="701857" y="2177093"/>
            <a:ext cx="330398" cy="179536"/>
          </a:xfrm>
          <a:prstGeom prst="rect">
            <a:avLst/>
          </a:prstGeom>
        </p:spPr>
        <p:txBody>
          <a:bodyPr vert="horz" wrap="square" lIns="0" tIns="0" rIns="0" bIns="0" rtlCol="0">
            <a:spAutoFit/>
          </a:bodyPr>
          <a:lstStyle/>
          <a:p>
            <a:pPr marL="8929" marR="3572" indent="-446">
              <a:lnSpc>
                <a:spcPts val="703"/>
              </a:lnSpc>
            </a:pPr>
            <a:r>
              <a:rPr sz="562" b="1" spc="-11" dirty="0">
                <a:latin typeface="CongressSans" panose="020B0400020200020204" pitchFamily="34" charset="0"/>
                <a:cs typeface="Arial"/>
              </a:rPr>
              <a:t>Problem  </a:t>
            </a:r>
            <a:r>
              <a:rPr sz="562" b="1" spc="-21" dirty="0">
                <a:latin typeface="CongressSans" panose="020B0400020200020204" pitchFamily="34" charset="0"/>
                <a:cs typeface="Arial"/>
              </a:rPr>
              <a:t>Analysis</a:t>
            </a:r>
            <a:endParaRPr sz="562" dirty="0">
              <a:latin typeface="CongressSans" panose="020B0400020200020204" pitchFamily="34" charset="0"/>
              <a:cs typeface="Arial"/>
            </a:endParaRPr>
          </a:p>
        </p:txBody>
      </p:sp>
      <p:sp>
        <p:nvSpPr>
          <p:cNvPr id="17" name="object 17"/>
          <p:cNvSpPr/>
          <p:nvPr/>
        </p:nvSpPr>
        <p:spPr>
          <a:xfrm>
            <a:off x="758267" y="2613249"/>
            <a:ext cx="535781" cy="535781"/>
          </a:xfrm>
          <a:custGeom>
            <a:avLst/>
            <a:gdLst/>
            <a:ahLst/>
            <a:cxnLst/>
            <a:rect l="l" t="t" r="r" b="b"/>
            <a:pathLst>
              <a:path w="762000" h="762000">
                <a:moveTo>
                  <a:pt x="381000" y="0"/>
                </a:move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0999"/>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1999"/>
                </a:ln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0999"/>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close/>
              </a:path>
            </a:pathLst>
          </a:custGeom>
          <a:solidFill>
            <a:srgbClr val="FDE4BA"/>
          </a:solidFill>
        </p:spPr>
        <p:txBody>
          <a:bodyPr wrap="square" lIns="0" tIns="0" rIns="0" bIns="0" rtlCol="0"/>
          <a:lstStyle/>
          <a:p>
            <a:endParaRPr sz="1266" dirty="0"/>
          </a:p>
        </p:txBody>
      </p:sp>
      <p:sp>
        <p:nvSpPr>
          <p:cNvPr id="18" name="object 18"/>
          <p:cNvSpPr/>
          <p:nvPr/>
        </p:nvSpPr>
        <p:spPr>
          <a:xfrm>
            <a:off x="743734" y="2605309"/>
            <a:ext cx="535781" cy="535781"/>
          </a:xfrm>
          <a:custGeom>
            <a:avLst/>
            <a:gdLst/>
            <a:ahLst/>
            <a:cxnLst/>
            <a:rect l="l" t="t" r="r" b="b"/>
            <a:pathLst>
              <a:path w="762000" h="762000">
                <a:moveTo>
                  <a:pt x="381000" y="761999"/>
                </a:move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0999"/>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0999"/>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1999"/>
                </a:lnTo>
                <a:close/>
              </a:path>
            </a:pathLst>
          </a:custGeom>
          <a:ln w="25400">
            <a:solidFill>
              <a:srgbClr val="000000"/>
            </a:solidFill>
          </a:ln>
        </p:spPr>
        <p:txBody>
          <a:bodyPr wrap="square" lIns="0" tIns="0" rIns="0" bIns="0" rtlCol="0"/>
          <a:lstStyle/>
          <a:p>
            <a:endParaRPr sz="1266" dirty="0"/>
          </a:p>
        </p:txBody>
      </p:sp>
      <p:sp>
        <p:nvSpPr>
          <p:cNvPr id="19" name="object 19"/>
          <p:cNvSpPr txBox="1"/>
          <p:nvPr/>
        </p:nvSpPr>
        <p:spPr>
          <a:xfrm>
            <a:off x="815435" y="2705887"/>
            <a:ext cx="387995" cy="269304"/>
          </a:xfrm>
          <a:prstGeom prst="rect">
            <a:avLst/>
          </a:prstGeom>
        </p:spPr>
        <p:txBody>
          <a:bodyPr vert="horz" wrap="square" lIns="0" tIns="0" rIns="0" bIns="0" rtlCol="0">
            <a:spAutoFit/>
          </a:bodyPr>
          <a:lstStyle/>
          <a:p>
            <a:pPr marL="8929" marR="3572" indent="-446" algn="ctr">
              <a:lnSpc>
                <a:spcPts val="703"/>
              </a:lnSpc>
            </a:pPr>
            <a:r>
              <a:rPr sz="562" b="1" spc="-35" dirty="0">
                <a:latin typeface="CongressSans" panose="020B0400020200020204" pitchFamily="34" charset="0"/>
                <a:cs typeface="Arial"/>
              </a:rPr>
              <a:t>Using  </a:t>
            </a:r>
            <a:r>
              <a:rPr sz="562" b="1" spc="-28" dirty="0">
                <a:latin typeface="CongressSans" panose="020B0400020200020204" pitchFamily="34" charset="0"/>
                <a:cs typeface="Arial"/>
              </a:rPr>
              <a:t>Online  </a:t>
            </a:r>
            <a:r>
              <a:rPr sz="562" b="1" spc="-39" dirty="0">
                <a:latin typeface="CongressSans" panose="020B0400020200020204" pitchFamily="34" charset="0"/>
                <a:cs typeface="Arial"/>
              </a:rPr>
              <a:t>Resources</a:t>
            </a:r>
            <a:endParaRPr sz="562" dirty="0">
              <a:latin typeface="CongressSans" panose="020B0400020200020204" pitchFamily="34" charset="0"/>
              <a:cs typeface="Arial"/>
            </a:endParaRPr>
          </a:p>
        </p:txBody>
      </p:sp>
      <p:sp>
        <p:nvSpPr>
          <p:cNvPr id="20" name="object 20"/>
          <p:cNvSpPr/>
          <p:nvPr/>
        </p:nvSpPr>
        <p:spPr>
          <a:xfrm>
            <a:off x="1337049" y="2607917"/>
            <a:ext cx="535781" cy="535781"/>
          </a:xfrm>
          <a:custGeom>
            <a:avLst/>
            <a:gdLst/>
            <a:ahLst/>
            <a:cxnLst/>
            <a:rect l="l" t="t" r="r" b="b"/>
            <a:pathLst>
              <a:path w="762000" h="762000">
                <a:moveTo>
                  <a:pt x="381000" y="0"/>
                </a:move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0999"/>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1999"/>
                </a:ln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0999"/>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close/>
              </a:path>
            </a:pathLst>
          </a:custGeom>
          <a:solidFill>
            <a:srgbClr val="FDE4BA"/>
          </a:solidFill>
        </p:spPr>
        <p:txBody>
          <a:bodyPr wrap="square" lIns="0" tIns="0" rIns="0" bIns="0" rtlCol="0"/>
          <a:lstStyle/>
          <a:p>
            <a:endParaRPr sz="1266" dirty="0"/>
          </a:p>
        </p:txBody>
      </p:sp>
      <p:sp>
        <p:nvSpPr>
          <p:cNvPr id="21" name="object 21"/>
          <p:cNvSpPr/>
          <p:nvPr/>
        </p:nvSpPr>
        <p:spPr>
          <a:xfrm>
            <a:off x="1340188" y="2605309"/>
            <a:ext cx="535781" cy="535781"/>
          </a:xfrm>
          <a:custGeom>
            <a:avLst/>
            <a:gdLst/>
            <a:ahLst/>
            <a:cxnLst/>
            <a:rect l="l" t="t" r="r" b="b"/>
            <a:pathLst>
              <a:path w="762000" h="762000">
                <a:moveTo>
                  <a:pt x="381000" y="761999"/>
                </a:move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0999"/>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0999"/>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1999"/>
                </a:lnTo>
                <a:close/>
              </a:path>
            </a:pathLst>
          </a:custGeom>
          <a:ln w="25400">
            <a:solidFill>
              <a:srgbClr val="000000"/>
            </a:solidFill>
          </a:ln>
        </p:spPr>
        <p:txBody>
          <a:bodyPr wrap="square" lIns="0" tIns="0" rIns="0" bIns="0" rtlCol="0"/>
          <a:lstStyle/>
          <a:p>
            <a:endParaRPr sz="1266" dirty="0"/>
          </a:p>
        </p:txBody>
      </p:sp>
      <p:sp>
        <p:nvSpPr>
          <p:cNvPr id="22" name="object 22"/>
          <p:cNvSpPr txBox="1"/>
          <p:nvPr/>
        </p:nvSpPr>
        <p:spPr>
          <a:xfrm>
            <a:off x="1458139" y="2773441"/>
            <a:ext cx="329952" cy="179536"/>
          </a:xfrm>
          <a:prstGeom prst="rect">
            <a:avLst/>
          </a:prstGeom>
        </p:spPr>
        <p:txBody>
          <a:bodyPr vert="horz" wrap="square" lIns="0" tIns="0" rIns="0" bIns="0" rtlCol="0">
            <a:spAutoFit/>
          </a:bodyPr>
          <a:lstStyle/>
          <a:p>
            <a:pPr marL="8929" marR="3572" indent="86168">
              <a:lnSpc>
                <a:spcPts val="703"/>
              </a:lnSpc>
            </a:pPr>
            <a:r>
              <a:rPr sz="562" b="1" spc="-18" dirty="0">
                <a:latin typeface="CongressSans" panose="020B0400020200020204" pitchFamily="34" charset="0"/>
                <a:cs typeface="Arial"/>
              </a:rPr>
              <a:t>Self  </a:t>
            </a:r>
            <a:r>
              <a:rPr sz="562" b="1" spc="-21" dirty="0">
                <a:latin typeface="CongressSans" panose="020B0400020200020204" pitchFamily="34" charset="0"/>
                <a:cs typeface="Arial"/>
              </a:rPr>
              <a:t>Analysis</a:t>
            </a:r>
            <a:endParaRPr sz="562" dirty="0">
              <a:latin typeface="CongressSans" panose="020B0400020200020204" pitchFamily="34" charset="0"/>
              <a:cs typeface="Arial"/>
            </a:endParaRPr>
          </a:p>
        </p:txBody>
      </p:sp>
      <p:sp>
        <p:nvSpPr>
          <p:cNvPr id="23" name="object 23"/>
          <p:cNvSpPr/>
          <p:nvPr/>
        </p:nvSpPr>
        <p:spPr>
          <a:xfrm>
            <a:off x="1840009" y="2035629"/>
            <a:ext cx="535781" cy="535781"/>
          </a:xfrm>
          <a:custGeom>
            <a:avLst/>
            <a:gdLst/>
            <a:ahLst/>
            <a:cxnLst/>
            <a:rect l="l" t="t" r="r" b="b"/>
            <a:pathLst>
              <a:path w="762000" h="762000">
                <a:moveTo>
                  <a:pt x="381000" y="0"/>
                </a:move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1000"/>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close/>
              </a:path>
            </a:pathLst>
          </a:custGeom>
          <a:solidFill>
            <a:srgbClr val="FDE4BA"/>
          </a:solidFill>
        </p:spPr>
        <p:txBody>
          <a:bodyPr wrap="square" lIns="0" tIns="0" rIns="0" bIns="0" rtlCol="0"/>
          <a:lstStyle/>
          <a:p>
            <a:endParaRPr sz="1266" dirty="0"/>
          </a:p>
        </p:txBody>
      </p:sp>
      <p:sp>
        <p:nvSpPr>
          <p:cNvPr id="24" name="object 24"/>
          <p:cNvSpPr/>
          <p:nvPr/>
        </p:nvSpPr>
        <p:spPr>
          <a:xfrm>
            <a:off x="1849007" y="2036594"/>
            <a:ext cx="535781" cy="535781"/>
          </a:xfrm>
          <a:custGeom>
            <a:avLst/>
            <a:gdLst/>
            <a:ahLst/>
            <a:cxnLst/>
            <a:rect l="l" t="t" r="r" b="b"/>
            <a:pathLst>
              <a:path w="762000" h="762000">
                <a:moveTo>
                  <a:pt x="381000" y="762000"/>
                </a:move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1000"/>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close/>
              </a:path>
            </a:pathLst>
          </a:custGeom>
          <a:ln w="25400">
            <a:solidFill>
              <a:srgbClr val="000000"/>
            </a:solidFill>
          </a:ln>
        </p:spPr>
        <p:txBody>
          <a:bodyPr wrap="square" lIns="0" tIns="0" rIns="0" bIns="0" rtlCol="0"/>
          <a:lstStyle/>
          <a:p>
            <a:endParaRPr sz="1266" dirty="0"/>
          </a:p>
        </p:txBody>
      </p:sp>
      <p:sp>
        <p:nvSpPr>
          <p:cNvPr id="25" name="object 25"/>
          <p:cNvSpPr txBox="1"/>
          <p:nvPr/>
        </p:nvSpPr>
        <p:spPr>
          <a:xfrm>
            <a:off x="1900472" y="2190648"/>
            <a:ext cx="519261" cy="179536"/>
          </a:xfrm>
          <a:prstGeom prst="rect">
            <a:avLst/>
          </a:prstGeom>
        </p:spPr>
        <p:txBody>
          <a:bodyPr vert="horz" wrap="square" lIns="0" tIns="0" rIns="0" bIns="0" rtlCol="0">
            <a:spAutoFit/>
          </a:bodyPr>
          <a:lstStyle/>
          <a:p>
            <a:pPr marL="8929" marR="3572" indent="144656">
              <a:lnSpc>
                <a:spcPts val="703"/>
              </a:lnSpc>
            </a:pPr>
            <a:r>
              <a:rPr sz="562" b="1" spc="-35" dirty="0">
                <a:latin typeface="CongressSans" panose="020B0400020200020204" pitchFamily="34" charset="0"/>
                <a:cs typeface="Arial"/>
              </a:rPr>
              <a:t>Social  </a:t>
            </a:r>
            <a:r>
              <a:rPr sz="562" b="1" spc="-32" dirty="0">
                <a:latin typeface="CongressSans" panose="020B0400020200020204" pitchFamily="34" charset="0"/>
                <a:cs typeface="Arial"/>
              </a:rPr>
              <a:t>Responsibility</a:t>
            </a:r>
            <a:endParaRPr sz="562" dirty="0">
              <a:latin typeface="CongressSans" panose="020B0400020200020204" pitchFamily="34" charset="0"/>
              <a:cs typeface="Arial"/>
            </a:endParaRPr>
          </a:p>
        </p:txBody>
      </p:sp>
      <p:sp>
        <p:nvSpPr>
          <p:cNvPr id="26" name="object 26"/>
          <p:cNvSpPr/>
          <p:nvPr/>
        </p:nvSpPr>
        <p:spPr>
          <a:xfrm>
            <a:off x="1216045" y="2038237"/>
            <a:ext cx="535781" cy="535781"/>
          </a:xfrm>
          <a:custGeom>
            <a:avLst/>
            <a:gdLst/>
            <a:ahLst/>
            <a:cxnLst/>
            <a:rect l="l" t="t" r="r" b="b"/>
            <a:pathLst>
              <a:path w="762000" h="762000">
                <a:moveTo>
                  <a:pt x="381000" y="0"/>
                </a:move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1000"/>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close/>
              </a:path>
            </a:pathLst>
          </a:custGeom>
          <a:solidFill>
            <a:srgbClr val="FDE4BA"/>
          </a:solidFill>
        </p:spPr>
        <p:txBody>
          <a:bodyPr wrap="square" lIns="0" tIns="0" rIns="0" bIns="0" rtlCol="0"/>
          <a:lstStyle/>
          <a:p>
            <a:endParaRPr sz="1266" dirty="0"/>
          </a:p>
        </p:txBody>
      </p:sp>
      <p:sp>
        <p:nvSpPr>
          <p:cNvPr id="27" name="object 27"/>
          <p:cNvSpPr/>
          <p:nvPr/>
        </p:nvSpPr>
        <p:spPr>
          <a:xfrm>
            <a:off x="1216342" y="2035879"/>
            <a:ext cx="535781" cy="535781"/>
          </a:xfrm>
          <a:custGeom>
            <a:avLst/>
            <a:gdLst/>
            <a:ahLst/>
            <a:cxnLst/>
            <a:rect l="l" t="t" r="r" b="b"/>
            <a:pathLst>
              <a:path w="762000" h="762000">
                <a:moveTo>
                  <a:pt x="381000" y="762000"/>
                </a:move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1000"/>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close/>
              </a:path>
            </a:pathLst>
          </a:custGeom>
          <a:ln w="25400">
            <a:solidFill>
              <a:srgbClr val="000000"/>
            </a:solidFill>
          </a:ln>
        </p:spPr>
        <p:txBody>
          <a:bodyPr wrap="square" lIns="0" tIns="0" rIns="0" bIns="0" rtlCol="0"/>
          <a:lstStyle/>
          <a:p>
            <a:endParaRPr sz="1266" dirty="0"/>
          </a:p>
        </p:txBody>
      </p:sp>
      <p:sp>
        <p:nvSpPr>
          <p:cNvPr id="28" name="object 28"/>
          <p:cNvSpPr txBox="1"/>
          <p:nvPr/>
        </p:nvSpPr>
        <p:spPr>
          <a:xfrm>
            <a:off x="1279515" y="2177094"/>
            <a:ext cx="453628" cy="179536"/>
          </a:xfrm>
          <a:prstGeom prst="rect">
            <a:avLst/>
          </a:prstGeom>
        </p:spPr>
        <p:txBody>
          <a:bodyPr vert="horz" wrap="square" lIns="0" tIns="0" rIns="0" bIns="0" rtlCol="0">
            <a:spAutoFit/>
          </a:bodyPr>
          <a:lstStyle/>
          <a:p>
            <a:pPr marL="8929" marR="3572" indent="67863">
              <a:lnSpc>
                <a:spcPts val="703"/>
              </a:lnSpc>
            </a:pPr>
            <a:r>
              <a:rPr sz="562" b="1" spc="-21" dirty="0">
                <a:latin typeface="CongressSans" panose="020B0400020200020204" pitchFamily="34" charset="0"/>
                <a:cs typeface="Arial"/>
              </a:rPr>
              <a:t>Listen </a:t>
            </a:r>
            <a:r>
              <a:rPr sz="562" b="1" spc="-14" dirty="0">
                <a:latin typeface="CongressSans" panose="020B0400020200020204" pitchFamily="34" charset="0"/>
                <a:cs typeface="Arial"/>
              </a:rPr>
              <a:t>&amp;  </a:t>
            </a:r>
            <a:r>
              <a:rPr sz="562" b="1" spc="-11" dirty="0">
                <a:latin typeface="CongressSans" panose="020B0400020200020204" pitchFamily="34" charset="0"/>
                <a:cs typeface="Arial"/>
              </a:rPr>
              <a:t>Understand</a:t>
            </a:r>
            <a:endParaRPr sz="562" dirty="0">
              <a:latin typeface="CongressSans" panose="020B0400020200020204" pitchFamily="34" charset="0"/>
              <a:cs typeface="Arial"/>
            </a:endParaRPr>
          </a:p>
        </p:txBody>
      </p:sp>
      <p:sp>
        <p:nvSpPr>
          <p:cNvPr id="29" name="object 29"/>
          <p:cNvSpPr/>
          <p:nvPr/>
        </p:nvSpPr>
        <p:spPr>
          <a:xfrm>
            <a:off x="5979503" y="4295057"/>
            <a:ext cx="1902023" cy="262533"/>
          </a:xfrm>
          <a:custGeom>
            <a:avLst/>
            <a:gdLst/>
            <a:ahLst/>
            <a:cxnLst/>
            <a:rect l="l" t="t" r="r" b="b"/>
            <a:pathLst>
              <a:path w="2705100" h="373379">
                <a:moveTo>
                  <a:pt x="0" y="373380"/>
                </a:moveTo>
                <a:lnTo>
                  <a:pt x="2705100" y="373380"/>
                </a:lnTo>
                <a:lnTo>
                  <a:pt x="2705100" y="0"/>
                </a:lnTo>
                <a:lnTo>
                  <a:pt x="0" y="0"/>
                </a:lnTo>
                <a:lnTo>
                  <a:pt x="0" y="373380"/>
                </a:lnTo>
                <a:close/>
              </a:path>
            </a:pathLst>
          </a:custGeom>
          <a:solidFill>
            <a:srgbClr val="000000"/>
          </a:solidFill>
        </p:spPr>
        <p:txBody>
          <a:bodyPr wrap="square" lIns="0" tIns="0" rIns="0" bIns="0" rtlCol="0"/>
          <a:lstStyle/>
          <a:p>
            <a:endParaRPr sz="1266" dirty="0"/>
          </a:p>
        </p:txBody>
      </p:sp>
      <p:sp>
        <p:nvSpPr>
          <p:cNvPr id="30" name="object 30"/>
          <p:cNvSpPr/>
          <p:nvPr/>
        </p:nvSpPr>
        <p:spPr>
          <a:xfrm>
            <a:off x="5993850" y="4045462"/>
            <a:ext cx="1549301" cy="262533"/>
          </a:xfrm>
          <a:custGeom>
            <a:avLst/>
            <a:gdLst/>
            <a:ahLst/>
            <a:cxnLst/>
            <a:rect l="l" t="t" r="r" b="b"/>
            <a:pathLst>
              <a:path w="2203450" h="373379">
                <a:moveTo>
                  <a:pt x="0" y="373380"/>
                </a:moveTo>
                <a:lnTo>
                  <a:pt x="2203450" y="373380"/>
                </a:lnTo>
                <a:lnTo>
                  <a:pt x="2203450" y="0"/>
                </a:lnTo>
                <a:lnTo>
                  <a:pt x="0" y="0"/>
                </a:lnTo>
                <a:lnTo>
                  <a:pt x="0" y="373380"/>
                </a:lnTo>
                <a:close/>
              </a:path>
            </a:pathLst>
          </a:custGeom>
          <a:solidFill>
            <a:srgbClr val="000000"/>
          </a:solidFill>
        </p:spPr>
        <p:txBody>
          <a:bodyPr wrap="square" lIns="0" tIns="0" rIns="0" bIns="0" rtlCol="0"/>
          <a:lstStyle/>
          <a:p>
            <a:endParaRPr sz="1266" dirty="0"/>
          </a:p>
        </p:txBody>
      </p:sp>
      <p:sp>
        <p:nvSpPr>
          <p:cNvPr id="31" name="object 31"/>
          <p:cNvSpPr txBox="1"/>
          <p:nvPr/>
        </p:nvSpPr>
        <p:spPr>
          <a:xfrm>
            <a:off x="5996573" y="4036188"/>
            <a:ext cx="1464469" cy="270523"/>
          </a:xfrm>
          <a:prstGeom prst="rect">
            <a:avLst/>
          </a:prstGeom>
        </p:spPr>
        <p:txBody>
          <a:bodyPr vert="horz" wrap="square" lIns="0" tIns="0" rIns="0" bIns="0" rtlCol="0">
            <a:spAutoFit/>
          </a:bodyPr>
          <a:lstStyle/>
          <a:p>
            <a:pPr marL="8929"/>
            <a:r>
              <a:rPr sz="1758" b="1" spc="-134" dirty="0">
                <a:solidFill>
                  <a:srgbClr val="FFFFFF"/>
                </a:solidFill>
                <a:latin typeface="Arial Black"/>
                <a:cs typeface="Arial Black"/>
              </a:rPr>
              <a:t>MY</a:t>
            </a:r>
            <a:r>
              <a:rPr sz="1758" b="1" spc="-229" dirty="0">
                <a:solidFill>
                  <a:srgbClr val="FFFFFF"/>
                </a:solidFill>
                <a:latin typeface="Arial Black"/>
                <a:cs typeface="Arial Black"/>
              </a:rPr>
              <a:t> </a:t>
            </a:r>
            <a:r>
              <a:rPr sz="1758" b="1" spc="-141" dirty="0">
                <a:solidFill>
                  <a:srgbClr val="FFFFFF"/>
                </a:solidFill>
                <a:latin typeface="Arial Black"/>
                <a:cs typeface="Arial Black"/>
              </a:rPr>
              <a:t>PROJECT</a:t>
            </a:r>
            <a:endParaRPr sz="1758" dirty="0">
              <a:latin typeface="Arial Black"/>
              <a:cs typeface="Arial Black"/>
            </a:endParaRPr>
          </a:p>
        </p:txBody>
      </p:sp>
      <p:sp>
        <p:nvSpPr>
          <p:cNvPr id="32" name="object 32"/>
          <p:cNvSpPr txBox="1"/>
          <p:nvPr/>
        </p:nvSpPr>
        <p:spPr>
          <a:xfrm>
            <a:off x="6000702" y="4307547"/>
            <a:ext cx="1814959" cy="270523"/>
          </a:xfrm>
          <a:prstGeom prst="rect">
            <a:avLst/>
          </a:prstGeom>
        </p:spPr>
        <p:txBody>
          <a:bodyPr vert="horz" wrap="square" lIns="0" tIns="0" rIns="0" bIns="0" rtlCol="0">
            <a:spAutoFit/>
          </a:bodyPr>
          <a:lstStyle/>
          <a:p>
            <a:pPr marL="8929"/>
            <a:r>
              <a:rPr sz="1758" b="1" spc="-116" dirty="0">
                <a:solidFill>
                  <a:srgbClr val="FFFFFF"/>
                </a:solidFill>
                <a:latin typeface="Arial Black"/>
                <a:cs typeface="Arial Black"/>
              </a:rPr>
              <a:t>QUALIFICATION</a:t>
            </a:r>
            <a:endParaRPr sz="1758" dirty="0">
              <a:latin typeface="Arial Black"/>
              <a:cs typeface="Arial Black"/>
            </a:endParaRPr>
          </a:p>
        </p:txBody>
      </p:sp>
      <p:sp>
        <p:nvSpPr>
          <p:cNvPr id="33" name="object 33"/>
          <p:cNvSpPr/>
          <p:nvPr/>
        </p:nvSpPr>
        <p:spPr>
          <a:xfrm>
            <a:off x="6895580" y="4762528"/>
            <a:ext cx="535781" cy="535781"/>
          </a:xfrm>
          <a:custGeom>
            <a:avLst/>
            <a:gdLst/>
            <a:ahLst/>
            <a:cxnLst/>
            <a:rect l="l" t="t" r="r" b="b"/>
            <a:pathLst>
              <a:path w="762000" h="762000">
                <a:moveTo>
                  <a:pt x="381000" y="0"/>
                </a:move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0999"/>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1999"/>
                </a:lnTo>
                <a:lnTo>
                  <a:pt x="428790" y="759031"/>
                </a:lnTo>
                <a:lnTo>
                  <a:pt x="474809" y="750363"/>
                </a:lnTo>
                <a:lnTo>
                  <a:pt x="518701" y="736353"/>
                </a:lnTo>
                <a:lnTo>
                  <a:pt x="560106" y="717358"/>
                </a:lnTo>
                <a:lnTo>
                  <a:pt x="598670" y="693735"/>
                </a:lnTo>
                <a:lnTo>
                  <a:pt x="634034" y="665841"/>
                </a:lnTo>
                <a:lnTo>
                  <a:pt x="665841" y="634034"/>
                </a:lnTo>
                <a:lnTo>
                  <a:pt x="693735" y="598670"/>
                </a:lnTo>
                <a:lnTo>
                  <a:pt x="717358" y="560106"/>
                </a:lnTo>
                <a:lnTo>
                  <a:pt x="736353" y="518701"/>
                </a:lnTo>
                <a:lnTo>
                  <a:pt x="750363" y="474809"/>
                </a:lnTo>
                <a:lnTo>
                  <a:pt x="759031" y="428790"/>
                </a:lnTo>
                <a:lnTo>
                  <a:pt x="762000" y="380999"/>
                </a:lnTo>
                <a:lnTo>
                  <a:pt x="759031" y="333207"/>
                </a:lnTo>
                <a:lnTo>
                  <a:pt x="750363" y="287185"/>
                </a:lnTo>
                <a:lnTo>
                  <a:pt x="736353" y="243293"/>
                </a:lnTo>
                <a:lnTo>
                  <a:pt x="717358" y="201887"/>
                </a:lnTo>
                <a:lnTo>
                  <a:pt x="693735" y="163323"/>
                </a:lnTo>
                <a:lnTo>
                  <a:pt x="665841" y="127960"/>
                </a:lnTo>
                <a:lnTo>
                  <a:pt x="634034" y="96153"/>
                </a:lnTo>
                <a:lnTo>
                  <a:pt x="598670" y="68260"/>
                </a:lnTo>
                <a:lnTo>
                  <a:pt x="560106" y="44638"/>
                </a:lnTo>
                <a:lnTo>
                  <a:pt x="518701" y="25644"/>
                </a:lnTo>
                <a:lnTo>
                  <a:pt x="474809" y="11635"/>
                </a:lnTo>
                <a:lnTo>
                  <a:pt x="428790" y="2968"/>
                </a:lnTo>
                <a:lnTo>
                  <a:pt x="381000" y="0"/>
                </a:lnTo>
                <a:close/>
              </a:path>
            </a:pathLst>
          </a:custGeom>
          <a:solidFill>
            <a:srgbClr val="B3DBED"/>
          </a:solidFill>
        </p:spPr>
        <p:txBody>
          <a:bodyPr wrap="square" lIns="0" tIns="0" rIns="0" bIns="0" rtlCol="0"/>
          <a:lstStyle/>
          <a:p>
            <a:endParaRPr sz="1266" dirty="0"/>
          </a:p>
        </p:txBody>
      </p:sp>
      <p:sp>
        <p:nvSpPr>
          <p:cNvPr id="34" name="object 34"/>
          <p:cNvSpPr/>
          <p:nvPr/>
        </p:nvSpPr>
        <p:spPr>
          <a:xfrm>
            <a:off x="6895579" y="4758543"/>
            <a:ext cx="535781" cy="535781"/>
          </a:xfrm>
          <a:custGeom>
            <a:avLst/>
            <a:gdLst/>
            <a:ahLst/>
            <a:cxnLst/>
            <a:rect l="l" t="t" r="r" b="b"/>
            <a:pathLst>
              <a:path w="762000" h="762000">
                <a:moveTo>
                  <a:pt x="381000" y="761999"/>
                </a:moveTo>
                <a:lnTo>
                  <a:pt x="428790" y="759031"/>
                </a:lnTo>
                <a:lnTo>
                  <a:pt x="474809" y="750363"/>
                </a:lnTo>
                <a:lnTo>
                  <a:pt x="518701" y="736353"/>
                </a:lnTo>
                <a:lnTo>
                  <a:pt x="560106" y="717358"/>
                </a:lnTo>
                <a:lnTo>
                  <a:pt x="598670" y="693735"/>
                </a:lnTo>
                <a:lnTo>
                  <a:pt x="634034" y="665841"/>
                </a:lnTo>
                <a:lnTo>
                  <a:pt x="665841" y="634034"/>
                </a:lnTo>
                <a:lnTo>
                  <a:pt x="693735" y="598670"/>
                </a:lnTo>
                <a:lnTo>
                  <a:pt x="717358" y="560106"/>
                </a:lnTo>
                <a:lnTo>
                  <a:pt x="736353" y="518701"/>
                </a:lnTo>
                <a:lnTo>
                  <a:pt x="750363" y="474809"/>
                </a:lnTo>
                <a:lnTo>
                  <a:pt x="759031" y="428790"/>
                </a:lnTo>
                <a:lnTo>
                  <a:pt x="762000" y="380999"/>
                </a:lnTo>
                <a:lnTo>
                  <a:pt x="759031" y="333207"/>
                </a:lnTo>
                <a:lnTo>
                  <a:pt x="750363" y="287185"/>
                </a:lnTo>
                <a:lnTo>
                  <a:pt x="736353" y="243293"/>
                </a:lnTo>
                <a:lnTo>
                  <a:pt x="717358" y="201887"/>
                </a:lnTo>
                <a:lnTo>
                  <a:pt x="693735" y="163323"/>
                </a:lnTo>
                <a:lnTo>
                  <a:pt x="665841" y="127960"/>
                </a:lnTo>
                <a:lnTo>
                  <a:pt x="634034" y="96153"/>
                </a:lnTo>
                <a:lnTo>
                  <a:pt x="598670" y="68260"/>
                </a:lnTo>
                <a:lnTo>
                  <a:pt x="560106" y="44638"/>
                </a:lnTo>
                <a:lnTo>
                  <a:pt x="518701" y="25644"/>
                </a:lnTo>
                <a:lnTo>
                  <a:pt x="474809" y="11635"/>
                </a:lnTo>
                <a:lnTo>
                  <a:pt x="428790" y="2968"/>
                </a:lnTo>
                <a:lnTo>
                  <a:pt x="381000" y="0"/>
                </a:ln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0999"/>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1999"/>
                </a:lnTo>
                <a:close/>
              </a:path>
            </a:pathLst>
          </a:custGeom>
          <a:ln w="25400">
            <a:solidFill>
              <a:srgbClr val="000000"/>
            </a:solidFill>
          </a:ln>
        </p:spPr>
        <p:txBody>
          <a:bodyPr wrap="square" lIns="0" tIns="0" rIns="0" bIns="0" rtlCol="0"/>
          <a:lstStyle/>
          <a:p>
            <a:endParaRPr sz="1266" dirty="0"/>
          </a:p>
        </p:txBody>
      </p:sp>
      <p:sp>
        <p:nvSpPr>
          <p:cNvPr id="35" name="object 35"/>
          <p:cNvSpPr txBox="1"/>
          <p:nvPr/>
        </p:nvSpPr>
        <p:spPr>
          <a:xfrm>
            <a:off x="6997587" y="4940650"/>
            <a:ext cx="426839" cy="179536"/>
          </a:xfrm>
          <a:prstGeom prst="rect">
            <a:avLst/>
          </a:prstGeom>
        </p:spPr>
        <p:txBody>
          <a:bodyPr vert="horz" wrap="square" lIns="0" tIns="0" rIns="0" bIns="0" rtlCol="0">
            <a:spAutoFit/>
          </a:bodyPr>
          <a:lstStyle/>
          <a:p>
            <a:pPr marL="8929" marR="3572" indent="37057">
              <a:lnSpc>
                <a:spcPts val="703"/>
              </a:lnSpc>
            </a:pPr>
            <a:r>
              <a:rPr sz="562" b="1" spc="-14" dirty="0">
                <a:latin typeface="CongressSans" panose="020B0400020200020204" pitchFamily="34" charset="0"/>
                <a:cs typeface="Arial"/>
              </a:rPr>
              <a:t>Financial  </a:t>
            </a:r>
            <a:r>
              <a:rPr sz="562" b="1" spc="-25" dirty="0">
                <a:latin typeface="CongressSans" panose="020B0400020200020204" pitchFamily="34" charset="0"/>
                <a:cs typeface="Arial"/>
              </a:rPr>
              <a:t>A</a:t>
            </a:r>
            <a:r>
              <a:rPr sz="562" b="1" spc="-14" dirty="0">
                <a:latin typeface="CongressSans" panose="020B0400020200020204" pitchFamily="34" charset="0"/>
                <a:cs typeface="Arial"/>
              </a:rPr>
              <a:t>wareness</a:t>
            </a:r>
            <a:endParaRPr sz="562" dirty="0">
              <a:latin typeface="CongressSans" panose="020B0400020200020204" pitchFamily="34" charset="0"/>
              <a:cs typeface="Arial"/>
            </a:endParaRPr>
          </a:p>
        </p:txBody>
      </p:sp>
      <p:sp>
        <p:nvSpPr>
          <p:cNvPr id="36" name="object 36"/>
          <p:cNvSpPr/>
          <p:nvPr/>
        </p:nvSpPr>
        <p:spPr>
          <a:xfrm>
            <a:off x="7504797" y="4753260"/>
            <a:ext cx="535781" cy="535781"/>
          </a:xfrm>
          <a:custGeom>
            <a:avLst/>
            <a:gdLst/>
            <a:ahLst/>
            <a:cxnLst/>
            <a:rect l="l" t="t" r="r" b="b"/>
            <a:pathLst>
              <a:path w="762000" h="762000">
                <a:moveTo>
                  <a:pt x="381000" y="0"/>
                </a:move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0999"/>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1999"/>
                </a:lnTo>
                <a:lnTo>
                  <a:pt x="428790" y="759031"/>
                </a:lnTo>
                <a:lnTo>
                  <a:pt x="474809" y="750363"/>
                </a:lnTo>
                <a:lnTo>
                  <a:pt x="518701" y="736353"/>
                </a:lnTo>
                <a:lnTo>
                  <a:pt x="560106" y="717358"/>
                </a:lnTo>
                <a:lnTo>
                  <a:pt x="598670" y="693735"/>
                </a:lnTo>
                <a:lnTo>
                  <a:pt x="634034" y="665841"/>
                </a:lnTo>
                <a:lnTo>
                  <a:pt x="665841" y="634034"/>
                </a:lnTo>
                <a:lnTo>
                  <a:pt x="693735" y="598670"/>
                </a:lnTo>
                <a:lnTo>
                  <a:pt x="717358" y="560106"/>
                </a:lnTo>
                <a:lnTo>
                  <a:pt x="736353" y="518701"/>
                </a:lnTo>
                <a:lnTo>
                  <a:pt x="750363" y="474809"/>
                </a:lnTo>
                <a:lnTo>
                  <a:pt x="759031" y="428790"/>
                </a:lnTo>
                <a:lnTo>
                  <a:pt x="762000" y="380999"/>
                </a:lnTo>
                <a:lnTo>
                  <a:pt x="759031" y="333207"/>
                </a:lnTo>
                <a:lnTo>
                  <a:pt x="750363" y="287185"/>
                </a:lnTo>
                <a:lnTo>
                  <a:pt x="736353" y="243293"/>
                </a:lnTo>
                <a:lnTo>
                  <a:pt x="717358" y="201887"/>
                </a:lnTo>
                <a:lnTo>
                  <a:pt x="693735" y="163323"/>
                </a:lnTo>
                <a:lnTo>
                  <a:pt x="665841" y="127960"/>
                </a:lnTo>
                <a:lnTo>
                  <a:pt x="634034" y="96153"/>
                </a:lnTo>
                <a:lnTo>
                  <a:pt x="598670" y="68260"/>
                </a:lnTo>
                <a:lnTo>
                  <a:pt x="560106" y="44638"/>
                </a:lnTo>
                <a:lnTo>
                  <a:pt x="518701" y="25644"/>
                </a:lnTo>
                <a:lnTo>
                  <a:pt x="474809" y="11635"/>
                </a:lnTo>
                <a:lnTo>
                  <a:pt x="428790" y="2968"/>
                </a:lnTo>
                <a:lnTo>
                  <a:pt x="381000" y="0"/>
                </a:lnTo>
                <a:close/>
              </a:path>
            </a:pathLst>
          </a:custGeom>
          <a:solidFill>
            <a:srgbClr val="B3DBED"/>
          </a:solidFill>
        </p:spPr>
        <p:txBody>
          <a:bodyPr wrap="square" lIns="0" tIns="0" rIns="0" bIns="0" rtlCol="0"/>
          <a:lstStyle/>
          <a:p>
            <a:endParaRPr sz="1266" dirty="0"/>
          </a:p>
        </p:txBody>
      </p:sp>
      <p:sp>
        <p:nvSpPr>
          <p:cNvPr id="37" name="object 37"/>
          <p:cNvSpPr/>
          <p:nvPr/>
        </p:nvSpPr>
        <p:spPr>
          <a:xfrm>
            <a:off x="7506233" y="4752208"/>
            <a:ext cx="535781" cy="535781"/>
          </a:xfrm>
          <a:custGeom>
            <a:avLst/>
            <a:gdLst/>
            <a:ahLst/>
            <a:cxnLst/>
            <a:rect l="l" t="t" r="r" b="b"/>
            <a:pathLst>
              <a:path w="762000" h="762000">
                <a:moveTo>
                  <a:pt x="381000" y="761999"/>
                </a:moveTo>
                <a:lnTo>
                  <a:pt x="428790" y="759031"/>
                </a:lnTo>
                <a:lnTo>
                  <a:pt x="474809" y="750363"/>
                </a:lnTo>
                <a:lnTo>
                  <a:pt x="518701" y="736353"/>
                </a:lnTo>
                <a:lnTo>
                  <a:pt x="560106" y="717358"/>
                </a:lnTo>
                <a:lnTo>
                  <a:pt x="598670" y="693735"/>
                </a:lnTo>
                <a:lnTo>
                  <a:pt x="634034" y="665841"/>
                </a:lnTo>
                <a:lnTo>
                  <a:pt x="665841" y="634034"/>
                </a:lnTo>
                <a:lnTo>
                  <a:pt x="693735" y="598670"/>
                </a:lnTo>
                <a:lnTo>
                  <a:pt x="717358" y="560106"/>
                </a:lnTo>
                <a:lnTo>
                  <a:pt x="736353" y="518701"/>
                </a:lnTo>
                <a:lnTo>
                  <a:pt x="750363" y="474809"/>
                </a:lnTo>
                <a:lnTo>
                  <a:pt x="759031" y="428790"/>
                </a:lnTo>
                <a:lnTo>
                  <a:pt x="762000" y="380999"/>
                </a:lnTo>
                <a:lnTo>
                  <a:pt x="759031" y="333207"/>
                </a:lnTo>
                <a:lnTo>
                  <a:pt x="750363" y="287185"/>
                </a:lnTo>
                <a:lnTo>
                  <a:pt x="736353" y="243293"/>
                </a:lnTo>
                <a:lnTo>
                  <a:pt x="717358" y="201887"/>
                </a:lnTo>
                <a:lnTo>
                  <a:pt x="693735" y="163323"/>
                </a:lnTo>
                <a:lnTo>
                  <a:pt x="665841" y="127960"/>
                </a:lnTo>
                <a:lnTo>
                  <a:pt x="634034" y="96153"/>
                </a:lnTo>
                <a:lnTo>
                  <a:pt x="598670" y="68260"/>
                </a:lnTo>
                <a:lnTo>
                  <a:pt x="560106" y="44638"/>
                </a:lnTo>
                <a:lnTo>
                  <a:pt x="518701" y="25644"/>
                </a:lnTo>
                <a:lnTo>
                  <a:pt x="474809" y="11635"/>
                </a:lnTo>
                <a:lnTo>
                  <a:pt x="428790" y="2968"/>
                </a:lnTo>
                <a:lnTo>
                  <a:pt x="381000" y="0"/>
                </a:ln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0999"/>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1999"/>
                </a:lnTo>
                <a:close/>
              </a:path>
            </a:pathLst>
          </a:custGeom>
          <a:ln w="25400">
            <a:solidFill>
              <a:srgbClr val="000000"/>
            </a:solidFill>
          </a:ln>
        </p:spPr>
        <p:txBody>
          <a:bodyPr wrap="square" lIns="0" tIns="0" rIns="0" bIns="0" rtlCol="0"/>
          <a:lstStyle/>
          <a:p>
            <a:endParaRPr sz="1266" dirty="0"/>
          </a:p>
        </p:txBody>
      </p:sp>
      <p:sp>
        <p:nvSpPr>
          <p:cNvPr id="38" name="object 38"/>
          <p:cNvSpPr txBox="1"/>
          <p:nvPr/>
        </p:nvSpPr>
        <p:spPr>
          <a:xfrm>
            <a:off x="7580442" y="4949498"/>
            <a:ext cx="462111" cy="179536"/>
          </a:xfrm>
          <a:prstGeom prst="rect">
            <a:avLst/>
          </a:prstGeom>
        </p:spPr>
        <p:txBody>
          <a:bodyPr vert="horz" wrap="square" lIns="0" tIns="0" rIns="0" bIns="0" rtlCol="0">
            <a:spAutoFit/>
          </a:bodyPr>
          <a:lstStyle/>
          <a:p>
            <a:pPr marL="26342" marR="3572" indent="-17859">
              <a:lnSpc>
                <a:spcPts val="703"/>
              </a:lnSpc>
            </a:pPr>
            <a:r>
              <a:rPr sz="562" b="1" spc="-14" dirty="0">
                <a:latin typeface="CongressSans" panose="020B0400020200020204" pitchFamily="34" charset="0"/>
                <a:cs typeface="Arial"/>
              </a:rPr>
              <a:t>Commercial  </a:t>
            </a:r>
            <a:r>
              <a:rPr sz="562" b="1" spc="-18" dirty="0">
                <a:latin typeface="CongressSans" panose="020B0400020200020204" pitchFamily="34" charset="0"/>
                <a:cs typeface="Arial"/>
              </a:rPr>
              <a:t>Awareness</a:t>
            </a:r>
            <a:endParaRPr sz="562" dirty="0">
              <a:latin typeface="CongressSans" panose="020B0400020200020204" pitchFamily="34" charset="0"/>
              <a:cs typeface="Arial"/>
            </a:endParaRPr>
          </a:p>
        </p:txBody>
      </p:sp>
      <p:sp>
        <p:nvSpPr>
          <p:cNvPr id="39" name="object 39"/>
          <p:cNvSpPr/>
          <p:nvPr/>
        </p:nvSpPr>
        <p:spPr>
          <a:xfrm>
            <a:off x="5641879" y="4762528"/>
            <a:ext cx="535781" cy="535781"/>
          </a:xfrm>
          <a:custGeom>
            <a:avLst/>
            <a:gdLst/>
            <a:ahLst/>
            <a:cxnLst/>
            <a:rect l="l" t="t" r="r" b="b"/>
            <a:pathLst>
              <a:path w="762000" h="762000">
                <a:moveTo>
                  <a:pt x="381000" y="0"/>
                </a:moveTo>
                <a:lnTo>
                  <a:pt x="333209" y="2968"/>
                </a:lnTo>
                <a:lnTo>
                  <a:pt x="287190" y="11635"/>
                </a:lnTo>
                <a:lnTo>
                  <a:pt x="243298" y="25644"/>
                </a:lnTo>
                <a:lnTo>
                  <a:pt x="201893" y="44638"/>
                </a:lnTo>
                <a:lnTo>
                  <a:pt x="163329" y="68260"/>
                </a:lnTo>
                <a:lnTo>
                  <a:pt x="127965" y="96153"/>
                </a:lnTo>
                <a:lnTo>
                  <a:pt x="96158" y="127960"/>
                </a:lnTo>
                <a:lnTo>
                  <a:pt x="68264" y="163323"/>
                </a:lnTo>
                <a:lnTo>
                  <a:pt x="44641" y="201887"/>
                </a:lnTo>
                <a:lnTo>
                  <a:pt x="25646" y="243293"/>
                </a:lnTo>
                <a:lnTo>
                  <a:pt x="11636" y="287185"/>
                </a:lnTo>
                <a:lnTo>
                  <a:pt x="2968" y="333207"/>
                </a:lnTo>
                <a:lnTo>
                  <a:pt x="0" y="380999"/>
                </a:lnTo>
                <a:lnTo>
                  <a:pt x="2968" y="428790"/>
                </a:lnTo>
                <a:lnTo>
                  <a:pt x="11636" y="474809"/>
                </a:lnTo>
                <a:lnTo>
                  <a:pt x="25646" y="518701"/>
                </a:lnTo>
                <a:lnTo>
                  <a:pt x="44641" y="560106"/>
                </a:lnTo>
                <a:lnTo>
                  <a:pt x="68264" y="598670"/>
                </a:lnTo>
                <a:lnTo>
                  <a:pt x="96158" y="634034"/>
                </a:lnTo>
                <a:lnTo>
                  <a:pt x="127965" y="665841"/>
                </a:lnTo>
                <a:lnTo>
                  <a:pt x="163329" y="693735"/>
                </a:lnTo>
                <a:lnTo>
                  <a:pt x="201893" y="717358"/>
                </a:lnTo>
                <a:lnTo>
                  <a:pt x="243298" y="736353"/>
                </a:lnTo>
                <a:lnTo>
                  <a:pt x="287190" y="750363"/>
                </a:lnTo>
                <a:lnTo>
                  <a:pt x="333209" y="759031"/>
                </a:lnTo>
                <a:lnTo>
                  <a:pt x="381000" y="761999"/>
                </a:ln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0999"/>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close/>
              </a:path>
            </a:pathLst>
          </a:custGeom>
          <a:solidFill>
            <a:srgbClr val="B3DBED"/>
          </a:solidFill>
        </p:spPr>
        <p:txBody>
          <a:bodyPr wrap="square" lIns="0" tIns="0" rIns="0" bIns="0" rtlCol="0"/>
          <a:lstStyle/>
          <a:p>
            <a:endParaRPr sz="1266" dirty="0"/>
          </a:p>
        </p:txBody>
      </p:sp>
      <p:sp>
        <p:nvSpPr>
          <p:cNvPr id="40" name="object 40"/>
          <p:cNvSpPr/>
          <p:nvPr/>
        </p:nvSpPr>
        <p:spPr>
          <a:xfrm>
            <a:off x="5653552" y="4762528"/>
            <a:ext cx="535781" cy="535781"/>
          </a:xfrm>
          <a:custGeom>
            <a:avLst/>
            <a:gdLst/>
            <a:ahLst/>
            <a:cxnLst/>
            <a:rect l="l" t="t" r="r" b="b"/>
            <a:pathLst>
              <a:path w="762000" h="762000">
                <a:moveTo>
                  <a:pt x="381000" y="761999"/>
                </a:move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0999"/>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lnTo>
                  <a:pt x="333209" y="2968"/>
                </a:lnTo>
                <a:lnTo>
                  <a:pt x="287190" y="11635"/>
                </a:lnTo>
                <a:lnTo>
                  <a:pt x="243298" y="25644"/>
                </a:lnTo>
                <a:lnTo>
                  <a:pt x="201893" y="44638"/>
                </a:lnTo>
                <a:lnTo>
                  <a:pt x="163329" y="68260"/>
                </a:lnTo>
                <a:lnTo>
                  <a:pt x="127965" y="96153"/>
                </a:lnTo>
                <a:lnTo>
                  <a:pt x="96158" y="127960"/>
                </a:lnTo>
                <a:lnTo>
                  <a:pt x="68264" y="163323"/>
                </a:lnTo>
                <a:lnTo>
                  <a:pt x="44641" y="201887"/>
                </a:lnTo>
                <a:lnTo>
                  <a:pt x="25646" y="243293"/>
                </a:lnTo>
                <a:lnTo>
                  <a:pt x="11636" y="287185"/>
                </a:lnTo>
                <a:lnTo>
                  <a:pt x="2968" y="333207"/>
                </a:lnTo>
                <a:lnTo>
                  <a:pt x="0" y="380999"/>
                </a:lnTo>
                <a:lnTo>
                  <a:pt x="2968" y="428790"/>
                </a:lnTo>
                <a:lnTo>
                  <a:pt x="11636" y="474809"/>
                </a:lnTo>
                <a:lnTo>
                  <a:pt x="25646" y="518701"/>
                </a:lnTo>
                <a:lnTo>
                  <a:pt x="44641" y="560106"/>
                </a:lnTo>
                <a:lnTo>
                  <a:pt x="68264" y="598670"/>
                </a:lnTo>
                <a:lnTo>
                  <a:pt x="96158" y="634034"/>
                </a:lnTo>
                <a:lnTo>
                  <a:pt x="127965" y="665841"/>
                </a:lnTo>
                <a:lnTo>
                  <a:pt x="163329" y="693735"/>
                </a:lnTo>
                <a:lnTo>
                  <a:pt x="201893" y="717358"/>
                </a:lnTo>
                <a:lnTo>
                  <a:pt x="243298" y="736353"/>
                </a:lnTo>
                <a:lnTo>
                  <a:pt x="287190" y="750363"/>
                </a:lnTo>
                <a:lnTo>
                  <a:pt x="333209" y="759031"/>
                </a:lnTo>
                <a:lnTo>
                  <a:pt x="381000" y="761999"/>
                </a:lnTo>
                <a:close/>
              </a:path>
            </a:pathLst>
          </a:custGeom>
          <a:ln w="25400">
            <a:solidFill>
              <a:srgbClr val="000000"/>
            </a:solidFill>
          </a:ln>
        </p:spPr>
        <p:txBody>
          <a:bodyPr wrap="square" lIns="0" tIns="0" rIns="0" bIns="0" rtlCol="0"/>
          <a:lstStyle/>
          <a:p>
            <a:endParaRPr sz="1266" dirty="0"/>
          </a:p>
        </p:txBody>
      </p:sp>
      <p:sp>
        <p:nvSpPr>
          <p:cNvPr id="41" name="object 41"/>
          <p:cNvSpPr txBox="1"/>
          <p:nvPr/>
        </p:nvSpPr>
        <p:spPr>
          <a:xfrm>
            <a:off x="5716812" y="4930382"/>
            <a:ext cx="455861" cy="179536"/>
          </a:xfrm>
          <a:prstGeom prst="rect">
            <a:avLst/>
          </a:prstGeom>
        </p:spPr>
        <p:txBody>
          <a:bodyPr vert="horz" wrap="square" lIns="0" tIns="0" rIns="0" bIns="0" rtlCol="0">
            <a:spAutoFit/>
          </a:bodyPr>
          <a:lstStyle/>
          <a:p>
            <a:pPr marL="8929" marR="3572" indent="55362">
              <a:lnSpc>
                <a:spcPts val="703"/>
              </a:lnSpc>
            </a:pPr>
            <a:r>
              <a:rPr sz="562" b="1" spc="-14" dirty="0">
                <a:latin typeface="CongressSans" panose="020B0400020200020204" pitchFamily="34" charset="0"/>
                <a:cs typeface="Arial"/>
              </a:rPr>
              <a:t>Planning  </a:t>
            </a:r>
            <a:r>
              <a:rPr sz="562" b="1" spc="-11" dirty="0">
                <a:latin typeface="CongressSans" panose="020B0400020200020204" pitchFamily="34" charset="0"/>
                <a:cs typeface="Arial"/>
              </a:rPr>
              <a:t>for</a:t>
            </a:r>
            <a:r>
              <a:rPr sz="562" b="1" spc="-95" dirty="0">
                <a:latin typeface="CongressSans" panose="020B0400020200020204" pitchFamily="34" charset="0"/>
                <a:cs typeface="Arial"/>
              </a:rPr>
              <a:t> </a:t>
            </a:r>
            <a:r>
              <a:rPr sz="562" b="1" spc="-14" dirty="0">
                <a:latin typeface="CongressSans" panose="020B0400020200020204" pitchFamily="34" charset="0"/>
                <a:cs typeface="Arial"/>
              </a:rPr>
              <a:t>Success</a:t>
            </a:r>
            <a:endParaRPr sz="562" dirty="0">
              <a:latin typeface="CongressSans" panose="020B0400020200020204" pitchFamily="34" charset="0"/>
              <a:cs typeface="Arial"/>
            </a:endParaRPr>
          </a:p>
        </p:txBody>
      </p:sp>
      <p:sp>
        <p:nvSpPr>
          <p:cNvPr id="42" name="object 42"/>
          <p:cNvSpPr/>
          <p:nvPr/>
        </p:nvSpPr>
        <p:spPr>
          <a:xfrm>
            <a:off x="6261674" y="4772556"/>
            <a:ext cx="535781" cy="535781"/>
          </a:xfrm>
          <a:custGeom>
            <a:avLst/>
            <a:gdLst/>
            <a:ahLst/>
            <a:cxnLst/>
            <a:rect l="l" t="t" r="r" b="b"/>
            <a:pathLst>
              <a:path w="762000" h="762000">
                <a:moveTo>
                  <a:pt x="381000" y="0"/>
                </a:move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0999"/>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1999"/>
                </a:ln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0999"/>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close/>
              </a:path>
            </a:pathLst>
          </a:custGeom>
          <a:solidFill>
            <a:srgbClr val="B3DBED"/>
          </a:solidFill>
        </p:spPr>
        <p:txBody>
          <a:bodyPr wrap="square" lIns="0" tIns="0" rIns="0" bIns="0" rtlCol="0"/>
          <a:lstStyle/>
          <a:p>
            <a:endParaRPr sz="1266" dirty="0"/>
          </a:p>
        </p:txBody>
      </p:sp>
      <p:sp>
        <p:nvSpPr>
          <p:cNvPr id="43" name="object 43"/>
          <p:cNvSpPr/>
          <p:nvPr/>
        </p:nvSpPr>
        <p:spPr>
          <a:xfrm>
            <a:off x="6261674" y="4762527"/>
            <a:ext cx="535781" cy="535781"/>
          </a:xfrm>
          <a:custGeom>
            <a:avLst/>
            <a:gdLst/>
            <a:ahLst/>
            <a:cxnLst/>
            <a:rect l="l" t="t" r="r" b="b"/>
            <a:pathLst>
              <a:path w="762000" h="762000">
                <a:moveTo>
                  <a:pt x="381000" y="761999"/>
                </a:move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0999"/>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0999"/>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1999"/>
                </a:lnTo>
                <a:close/>
              </a:path>
            </a:pathLst>
          </a:custGeom>
          <a:ln w="25400">
            <a:solidFill>
              <a:srgbClr val="000000"/>
            </a:solidFill>
          </a:ln>
        </p:spPr>
        <p:txBody>
          <a:bodyPr wrap="square" lIns="0" tIns="0" rIns="0" bIns="0" rtlCol="0"/>
          <a:lstStyle/>
          <a:p>
            <a:endParaRPr sz="1266" dirty="0"/>
          </a:p>
        </p:txBody>
      </p:sp>
      <p:sp>
        <p:nvSpPr>
          <p:cNvPr id="44" name="object 44"/>
          <p:cNvSpPr txBox="1"/>
          <p:nvPr/>
        </p:nvSpPr>
        <p:spPr>
          <a:xfrm>
            <a:off x="6353615" y="4953947"/>
            <a:ext cx="399604" cy="86499"/>
          </a:xfrm>
          <a:prstGeom prst="rect">
            <a:avLst/>
          </a:prstGeom>
        </p:spPr>
        <p:txBody>
          <a:bodyPr vert="horz" wrap="square" lIns="0" tIns="0" rIns="0" bIns="0" rtlCol="0">
            <a:spAutoFit/>
          </a:bodyPr>
          <a:lstStyle/>
          <a:p>
            <a:pPr marL="8929"/>
            <a:r>
              <a:rPr sz="562" b="1" spc="-14" dirty="0">
                <a:latin typeface="CongressSans" panose="020B0400020200020204" pitchFamily="34" charset="0"/>
                <a:cs typeface="Arial"/>
              </a:rPr>
              <a:t>Resilience</a:t>
            </a:r>
            <a:endParaRPr sz="562" dirty="0">
              <a:latin typeface="CongressSans" panose="020B0400020200020204" pitchFamily="34" charset="0"/>
              <a:cs typeface="Arial"/>
            </a:endParaRPr>
          </a:p>
        </p:txBody>
      </p:sp>
      <p:sp>
        <p:nvSpPr>
          <p:cNvPr id="45" name="object 45"/>
          <p:cNvSpPr/>
          <p:nvPr/>
        </p:nvSpPr>
        <p:spPr>
          <a:xfrm>
            <a:off x="5044746" y="4772556"/>
            <a:ext cx="535781" cy="535781"/>
          </a:xfrm>
          <a:custGeom>
            <a:avLst/>
            <a:gdLst/>
            <a:ahLst/>
            <a:cxnLst/>
            <a:rect l="l" t="t" r="r" b="b"/>
            <a:pathLst>
              <a:path w="762000" h="762000">
                <a:moveTo>
                  <a:pt x="381000" y="0"/>
                </a:move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0999"/>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1999"/>
                </a:ln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0999"/>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close/>
              </a:path>
            </a:pathLst>
          </a:custGeom>
          <a:solidFill>
            <a:srgbClr val="B3DBED"/>
          </a:solidFill>
        </p:spPr>
        <p:txBody>
          <a:bodyPr wrap="square" lIns="0" tIns="0" rIns="0" bIns="0" rtlCol="0"/>
          <a:lstStyle/>
          <a:p>
            <a:endParaRPr sz="1266" dirty="0"/>
          </a:p>
        </p:txBody>
      </p:sp>
      <p:sp>
        <p:nvSpPr>
          <p:cNvPr id="46" name="object 46"/>
          <p:cNvSpPr/>
          <p:nvPr/>
        </p:nvSpPr>
        <p:spPr>
          <a:xfrm>
            <a:off x="5036041" y="4762526"/>
            <a:ext cx="535781" cy="535781"/>
          </a:xfrm>
          <a:custGeom>
            <a:avLst/>
            <a:gdLst/>
            <a:ahLst/>
            <a:cxnLst/>
            <a:rect l="l" t="t" r="r" b="b"/>
            <a:pathLst>
              <a:path w="762000" h="762000">
                <a:moveTo>
                  <a:pt x="381000" y="761999"/>
                </a:move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0999"/>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0999"/>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1999"/>
                </a:lnTo>
                <a:close/>
              </a:path>
            </a:pathLst>
          </a:custGeom>
          <a:ln w="25400">
            <a:solidFill>
              <a:srgbClr val="000000"/>
            </a:solidFill>
          </a:ln>
        </p:spPr>
        <p:txBody>
          <a:bodyPr wrap="square" lIns="0" tIns="0" rIns="0" bIns="0" rtlCol="0"/>
          <a:lstStyle/>
          <a:p>
            <a:endParaRPr sz="1266" dirty="0"/>
          </a:p>
        </p:txBody>
      </p:sp>
      <p:sp>
        <p:nvSpPr>
          <p:cNvPr id="47" name="object 47"/>
          <p:cNvSpPr txBox="1"/>
          <p:nvPr/>
        </p:nvSpPr>
        <p:spPr>
          <a:xfrm>
            <a:off x="5137749" y="4916262"/>
            <a:ext cx="403622" cy="179536"/>
          </a:xfrm>
          <a:prstGeom prst="rect">
            <a:avLst/>
          </a:prstGeom>
        </p:spPr>
        <p:txBody>
          <a:bodyPr vert="horz" wrap="square" lIns="0" tIns="0" rIns="0" bIns="0" rtlCol="0">
            <a:spAutoFit/>
          </a:bodyPr>
          <a:lstStyle/>
          <a:p>
            <a:pPr marL="8929" marR="3572" indent="122332">
              <a:lnSpc>
                <a:spcPts val="703"/>
              </a:lnSpc>
            </a:pPr>
            <a:r>
              <a:rPr sz="562" b="1" spc="-14" dirty="0">
                <a:latin typeface="CongressSans" panose="020B0400020200020204" pitchFamily="34" charset="0"/>
                <a:cs typeface="Arial"/>
              </a:rPr>
              <a:t>Self  Motivation</a:t>
            </a:r>
            <a:endParaRPr sz="562" dirty="0">
              <a:latin typeface="CongressSans" panose="020B0400020200020204" pitchFamily="34" charset="0"/>
              <a:cs typeface="Arial"/>
            </a:endParaRPr>
          </a:p>
        </p:txBody>
      </p:sp>
      <p:sp>
        <p:nvSpPr>
          <p:cNvPr id="48" name="object 48"/>
          <p:cNvSpPr txBox="1"/>
          <p:nvPr/>
        </p:nvSpPr>
        <p:spPr>
          <a:xfrm>
            <a:off x="6683184" y="1712919"/>
            <a:ext cx="2142758" cy="256480"/>
          </a:xfrm>
          <a:prstGeom prst="rect">
            <a:avLst/>
          </a:prstGeom>
          <a:solidFill>
            <a:srgbClr val="000000"/>
          </a:solidFill>
        </p:spPr>
        <p:txBody>
          <a:bodyPr vert="horz" wrap="square" lIns="0" tIns="0" rIns="0" bIns="0" rtlCol="0">
            <a:spAutoFit/>
          </a:bodyPr>
          <a:lstStyle/>
          <a:p>
            <a:pPr marL="59827">
              <a:lnSpc>
                <a:spcPts val="1993"/>
              </a:lnSpc>
            </a:pPr>
            <a:r>
              <a:rPr sz="1758" b="1" spc="-105" dirty="0">
                <a:solidFill>
                  <a:srgbClr val="FFFFFF"/>
                </a:solidFill>
                <a:latin typeface="Arial Black"/>
                <a:cs typeface="Arial Black"/>
              </a:rPr>
              <a:t>TEAM</a:t>
            </a:r>
            <a:r>
              <a:rPr sz="1758" b="1" spc="-218" dirty="0">
                <a:solidFill>
                  <a:srgbClr val="FFFFFF"/>
                </a:solidFill>
                <a:latin typeface="Arial Black"/>
                <a:cs typeface="Arial Black"/>
              </a:rPr>
              <a:t> </a:t>
            </a:r>
            <a:r>
              <a:rPr lang="en-GB" sz="1758" b="1" spc="-218" dirty="0" smtClean="0">
                <a:solidFill>
                  <a:srgbClr val="FFFFFF"/>
                </a:solidFill>
                <a:latin typeface="Arial Black"/>
                <a:cs typeface="Arial Black"/>
              </a:rPr>
              <a:t>C</a:t>
            </a:r>
            <a:r>
              <a:rPr sz="1758" b="1" spc="-120" dirty="0" smtClean="0">
                <a:solidFill>
                  <a:srgbClr val="FFFFFF"/>
                </a:solidFill>
                <a:latin typeface="Arial Black"/>
                <a:cs typeface="Arial Black"/>
              </a:rPr>
              <a:t>HALLENGE</a:t>
            </a:r>
            <a:endParaRPr sz="1758" dirty="0">
              <a:latin typeface="Arial Black"/>
              <a:cs typeface="Arial Black"/>
            </a:endParaRPr>
          </a:p>
        </p:txBody>
      </p:sp>
      <p:sp>
        <p:nvSpPr>
          <p:cNvPr id="49" name="object 49"/>
          <p:cNvSpPr/>
          <p:nvPr/>
        </p:nvSpPr>
        <p:spPr>
          <a:xfrm>
            <a:off x="6553417" y="2102653"/>
            <a:ext cx="535781" cy="535781"/>
          </a:xfrm>
          <a:custGeom>
            <a:avLst/>
            <a:gdLst/>
            <a:ahLst/>
            <a:cxnLst/>
            <a:rect l="l" t="t" r="r" b="b"/>
            <a:pathLst>
              <a:path w="762000" h="762000">
                <a:moveTo>
                  <a:pt x="381000" y="0"/>
                </a:move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1000"/>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close/>
              </a:path>
            </a:pathLst>
          </a:custGeom>
          <a:solidFill>
            <a:srgbClr val="FFF0B3"/>
          </a:solidFill>
        </p:spPr>
        <p:txBody>
          <a:bodyPr wrap="square" lIns="0" tIns="0" rIns="0" bIns="0" rtlCol="0"/>
          <a:lstStyle/>
          <a:p>
            <a:endParaRPr sz="1266" dirty="0"/>
          </a:p>
        </p:txBody>
      </p:sp>
      <p:sp>
        <p:nvSpPr>
          <p:cNvPr id="50" name="object 50"/>
          <p:cNvSpPr/>
          <p:nvPr/>
        </p:nvSpPr>
        <p:spPr>
          <a:xfrm>
            <a:off x="6543072" y="2099947"/>
            <a:ext cx="535781" cy="535781"/>
          </a:xfrm>
          <a:custGeom>
            <a:avLst/>
            <a:gdLst/>
            <a:ahLst/>
            <a:cxnLst/>
            <a:rect l="l" t="t" r="r" b="b"/>
            <a:pathLst>
              <a:path w="762000" h="762000">
                <a:moveTo>
                  <a:pt x="381000" y="762000"/>
                </a:move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1000"/>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close/>
              </a:path>
            </a:pathLst>
          </a:custGeom>
          <a:ln w="25400">
            <a:solidFill>
              <a:srgbClr val="000000"/>
            </a:solidFill>
          </a:ln>
        </p:spPr>
        <p:txBody>
          <a:bodyPr wrap="square" lIns="0" tIns="0" rIns="0" bIns="0" rtlCol="0"/>
          <a:lstStyle/>
          <a:p>
            <a:endParaRPr sz="1266" dirty="0"/>
          </a:p>
        </p:txBody>
      </p:sp>
      <p:sp>
        <p:nvSpPr>
          <p:cNvPr id="51" name="object 51"/>
          <p:cNvSpPr txBox="1"/>
          <p:nvPr/>
        </p:nvSpPr>
        <p:spPr>
          <a:xfrm>
            <a:off x="6656810" y="2309525"/>
            <a:ext cx="326827" cy="179536"/>
          </a:xfrm>
          <a:prstGeom prst="rect">
            <a:avLst/>
          </a:prstGeom>
        </p:spPr>
        <p:txBody>
          <a:bodyPr vert="horz" wrap="square" lIns="0" tIns="0" rIns="0" bIns="0" rtlCol="0">
            <a:spAutoFit/>
          </a:bodyPr>
          <a:lstStyle/>
          <a:p>
            <a:pPr marL="8929" marR="3572" indent="55362">
              <a:lnSpc>
                <a:spcPts val="703"/>
              </a:lnSpc>
            </a:pPr>
            <a:r>
              <a:rPr sz="562" b="1" spc="-28" dirty="0">
                <a:latin typeface="CongressSans" panose="020B0400020200020204" pitchFamily="34" charset="0"/>
                <a:cs typeface="Arial"/>
              </a:rPr>
              <a:t>Team  </a:t>
            </a:r>
            <a:r>
              <a:rPr sz="562" b="1" spc="-25" dirty="0">
                <a:latin typeface="CongressSans" panose="020B0400020200020204" pitchFamily="34" charset="0"/>
                <a:cs typeface="Arial"/>
              </a:rPr>
              <a:t>W</a:t>
            </a:r>
            <a:r>
              <a:rPr sz="562" b="1" spc="-14" dirty="0">
                <a:latin typeface="CongressSans" panose="020B0400020200020204" pitchFamily="34" charset="0"/>
                <a:cs typeface="Arial"/>
              </a:rPr>
              <a:t>orking</a:t>
            </a:r>
            <a:endParaRPr sz="562" dirty="0">
              <a:latin typeface="CongressSans" panose="020B0400020200020204" pitchFamily="34" charset="0"/>
              <a:cs typeface="Arial"/>
            </a:endParaRPr>
          </a:p>
        </p:txBody>
      </p:sp>
      <p:sp>
        <p:nvSpPr>
          <p:cNvPr id="52" name="object 52"/>
          <p:cNvSpPr/>
          <p:nvPr/>
        </p:nvSpPr>
        <p:spPr>
          <a:xfrm>
            <a:off x="7781280" y="2110111"/>
            <a:ext cx="535781" cy="535781"/>
          </a:xfrm>
          <a:custGeom>
            <a:avLst/>
            <a:gdLst/>
            <a:ahLst/>
            <a:cxnLst/>
            <a:rect l="l" t="t" r="r" b="b"/>
            <a:pathLst>
              <a:path w="762000" h="762000">
                <a:moveTo>
                  <a:pt x="381000" y="0"/>
                </a:move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lnTo>
                  <a:pt x="428790" y="759031"/>
                </a:lnTo>
                <a:lnTo>
                  <a:pt x="474809" y="750363"/>
                </a:lnTo>
                <a:lnTo>
                  <a:pt x="518701" y="736353"/>
                </a:lnTo>
                <a:lnTo>
                  <a:pt x="560106" y="717358"/>
                </a:lnTo>
                <a:lnTo>
                  <a:pt x="598670" y="693735"/>
                </a:lnTo>
                <a:lnTo>
                  <a:pt x="634034" y="665841"/>
                </a:lnTo>
                <a:lnTo>
                  <a:pt x="665841" y="634034"/>
                </a:lnTo>
                <a:lnTo>
                  <a:pt x="693735" y="598670"/>
                </a:lnTo>
                <a:lnTo>
                  <a:pt x="717358" y="560106"/>
                </a:lnTo>
                <a:lnTo>
                  <a:pt x="736353" y="518701"/>
                </a:lnTo>
                <a:lnTo>
                  <a:pt x="750363" y="474809"/>
                </a:lnTo>
                <a:lnTo>
                  <a:pt x="759031" y="428790"/>
                </a:lnTo>
                <a:lnTo>
                  <a:pt x="762000" y="381000"/>
                </a:lnTo>
                <a:lnTo>
                  <a:pt x="759031" y="333207"/>
                </a:lnTo>
                <a:lnTo>
                  <a:pt x="750363" y="287185"/>
                </a:lnTo>
                <a:lnTo>
                  <a:pt x="736353" y="243293"/>
                </a:lnTo>
                <a:lnTo>
                  <a:pt x="717358" y="201887"/>
                </a:lnTo>
                <a:lnTo>
                  <a:pt x="693735" y="163323"/>
                </a:lnTo>
                <a:lnTo>
                  <a:pt x="665841" y="127960"/>
                </a:lnTo>
                <a:lnTo>
                  <a:pt x="634034" y="96153"/>
                </a:lnTo>
                <a:lnTo>
                  <a:pt x="598670" y="68260"/>
                </a:lnTo>
                <a:lnTo>
                  <a:pt x="560106" y="44638"/>
                </a:lnTo>
                <a:lnTo>
                  <a:pt x="518701" y="25644"/>
                </a:lnTo>
                <a:lnTo>
                  <a:pt x="474809" y="11635"/>
                </a:lnTo>
                <a:lnTo>
                  <a:pt x="428790" y="2968"/>
                </a:lnTo>
                <a:lnTo>
                  <a:pt x="381000" y="0"/>
                </a:lnTo>
                <a:close/>
              </a:path>
            </a:pathLst>
          </a:custGeom>
          <a:solidFill>
            <a:srgbClr val="FFF0B3"/>
          </a:solidFill>
        </p:spPr>
        <p:txBody>
          <a:bodyPr wrap="square" lIns="0" tIns="0" rIns="0" bIns="0" rtlCol="0"/>
          <a:lstStyle/>
          <a:p>
            <a:endParaRPr sz="1266" dirty="0"/>
          </a:p>
        </p:txBody>
      </p:sp>
      <p:sp>
        <p:nvSpPr>
          <p:cNvPr id="53" name="object 53"/>
          <p:cNvSpPr/>
          <p:nvPr/>
        </p:nvSpPr>
        <p:spPr>
          <a:xfrm>
            <a:off x="7770717" y="2118801"/>
            <a:ext cx="535781" cy="535781"/>
          </a:xfrm>
          <a:custGeom>
            <a:avLst/>
            <a:gdLst/>
            <a:ahLst/>
            <a:cxnLst/>
            <a:rect l="l" t="t" r="r" b="b"/>
            <a:pathLst>
              <a:path w="762000" h="762000">
                <a:moveTo>
                  <a:pt x="381000" y="762000"/>
                </a:moveTo>
                <a:lnTo>
                  <a:pt x="428790" y="759031"/>
                </a:lnTo>
                <a:lnTo>
                  <a:pt x="474809" y="750363"/>
                </a:lnTo>
                <a:lnTo>
                  <a:pt x="518701" y="736353"/>
                </a:lnTo>
                <a:lnTo>
                  <a:pt x="560106" y="717358"/>
                </a:lnTo>
                <a:lnTo>
                  <a:pt x="598670" y="693735"/>
                </a:lnTo>
                <a:lnTo>
                  <a:pt x="634034" y="665841"/>
                </a:lnTo>
                <a:lnTo>
                  <a:pt x="665841" y="634034"/>
                </a:lnTo>
                <a:lnTo>
                  <a:pt x="693735" y="598670"/>
                </a:lnTo>
                <a:lnTo>
                  <a:pt x="717358" y="560106"/>
                </a:lnTo>
                <a:lnTo>
                  <a:pt x="736353" y="518701"/>
                </a:lnTo>
                <a:lnTo>
                  <a:pt x="750363" y="474809"/>
                </a:lnTo>
                <a:lnTo>
                  <a:pt x="759031" y="428790"/>
                </a:lnTo>
                <a:lnTo>
                  <a:pt x="762000" y="381000"/>
                </a:lnTo>
                <a:lnTo>
                  <a:pt x="759031" y="333207"/>
                </a:lnTo>
                <a:lnTo>
                  <a:pt x="750363" y="287185"/>
                </a:lnTo>
                <a:lnTo>
                  <a:pt x="736353" y="243293"/>
                </a:lnTo>
                <a:lnTo>
                  <a:pt x="717358" y="201887"/>
                </a:lnTo>
                <a:lnTo>
                  <a:pt x="693735" y="163323"/>
                </a:lnTo>
                <a:lnTo>
                  <a:pt x="665841" y="127960"/>
                </a:lnTo>
                <a:lnTo>
                  <a:pt x="634034" y="96153"/>
                </a:lnTo>
                <a:lnTo>
                  <a:pt x="598670" y="68260"/>
                </a:lnTo>
                <a:lnTo>
                  <a:pt x="560106" y="44638"/>
                </a:lnTo>
                <a:lnTo>
                  <a:pt x="518701" y="25644"/>
                </a:lnTo>
                <a:lnTo>
                  <a:pt x="474809" y="11635"/>
                </a:lnTo>
                <a:lnTo>
                  <a:pt x="428790" y="2968"/>
                </a:lnTo>
                <a:lnTo>
                  <a:pt x="381000" y="0"/>
                </a:ln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close/>
              </a:path>
            </a:pathLst>
          </a:custGeom>
          <a:ln w="25400">
            <a:solidFill>
              <a:srgbClr val="000000"/>
            </a:solidFill>
          </a:ln>
        </p:spPr>
        <p:txBody>
          <a:bodyPr wrap="square" lIns="0" tIns="0" rIns="0" bIns="0" rtlCol="0"/>
          <a:lstStyle/>
          <a:p>
            <a:endParaRPr sz="1266" dirty="0"/>
          </a:p>
        </p:txBody>
      </p:sp>
      <p:sp>
        <p:nvSpPr>
          <p:cNvPr id="54" name="object 54"/>
          <p:cNvSpPr txBox="1"/>
          <p:nvPr/>
        </p:nvSpPr>
        <p:spPr>
          <a:xfrm>
            <a:off x="7898559" y="2288150"/>
            <a:ext cx="340221" cy="179536"/>
          </a:xfrm>
          <a:prstGeom prst="rect">
            <a:avLst/>
          </a:prstGeom>
        </p:spPr>
        <p:txBody>
          <a:bodyPr vert="horz" wrap="square" lIns="0" tIns="0" rIns="0" bIns="0" rtlCol="0">
            <a:spAutoFit/>
          </a:bodyPr>
          <a:lstStyle/>
          <a:p>
            <a:pPr marL="36164" marR="3572" indent="-27681">
              <a:lnSpc>
                <a:spcPts val="703"/>
              </a:lnSpc>
            </a:pPr>
            <a:r>
              <a:rPr sz="562" b="1" spc="-14" dirty="0">
                <a:latin typeface="CongressSans" panose="020B0400020200020204" pitchFamily="34" charset="0"/>
                <a:cs typeface="Arial"/>
              </a:rPr>
              <a:t>Decision  Making</a:t>
            </a:r>
            <a:endParaRPr sz="562" dirty="0">
              <a:latin typeface="CongressSans" panose="020B0400020200020204" pitchFamily="34" charset="0"/>
              <a:cs typeface="Arial"/>
            </a:endParaRPr>
          </a:p>
        </p:txBody>
      </p:sp>
      <p:sp>
        <p:nvSpPr>
          <p:cNvPr id="55" name="object 55"/>
          <p:cNvSpPr/>
          <p:nvPr/>
        </p:nvSpPr>
        <p:spPr>
          <a:xfrm>
            <a:off x="7391434" y="2714260"/>
            <a:ext cx="535781" cy="535781"/>
          </a:xfrm>
          <a:custGeom>
            <a:avLst/>
            <a:gdLst/>
            <a:ahLst/>
            <a:cxnLst/>
            <a:rect l="l" t="t" r="r" b="b"/>
            <a:pathLst>
              <a:path w="762000" h="762000">
                <a:moveTo>
                  <a:pt x="381000" y="0"/>
                </a:move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lnTo>
                  <a:pt x="428790" y="759031"/>
                </a:lnTo>
                <a:lnTo>
                  <a:pt x="474809" y="750363"/>
                </a:lnTo>
                <a:lnTo>
                  <a:pt x="518701" y="736353"/>
                </a:lnTo>
                <a:lnTo>
                  <a:pt x="560106" y="717358"/>
                </a:lnTo>
                <a:lnTo>
                  <a:pt x="598670" y="693735"/>
                </a:lnTo>
                <a:lnTo>
                  <a:pt x="634034" y="665841"/>
                </a:lnTo>
                <a:lnTo>
                  <a:pt x="665841" y="634034"/>
                </a:lnTo>
                <a:lnTo>
                  <a:pt x="693735" y="598670"/>
                </a:lnTo>
                <a:lnTo>
                  <a:pt x="717358" y="560106"/>
                </a:lnTo>
                <a:lnTo>
                  <a:pt x="736353" y="518701"/>
                </a:lnTo>
                <a:lnTo>
                  <a:pt x="750363" y="474809"/>
                </a:lnTo>
                <a:lnTo>
                  <a:pt x="759031" y="428790"/>
                </a:lnTo>
                <a:lnTo>
                  <a:pt x="762000" y="381000"/>
                </a:lnTo>
                <a:lnTo>
                  <a:pt x="759031" y="333207"/>
                </a:lnTo>
                <a:lnTo>
                  <a:pt x="750363" y="287185"/>
                </a:lnTo>
                <a:lnTo>
                  <a:pt x="736353" y="243293"/>
                </a:lnTo>
                <a:lnTo>
                  <a:pt x="717358" y="201887"/>
                </a:lnTo>
                <a:lnTo>
                  <a:pt x="693735" y="163323"/>
                </a:lnTo>
                <a:lnTo>
                  <a:pt x="665841" y="127960"/>
                </a:lnTo>
                <a:lnTo>
                  <a:pt x="634034" y="96153"/>
                </a:lnTo>
                <a:lnTo>
                  <a:pt x="598670" y="68260"/>
                </a:lnTo>
                <a:lnTo>
                  <a:pt x="560106" y="44638"/>
                </a:lnTo>
                <a:lnTo>
                  <a:pt x="518701" y="25644"/>
                </a:lnTo>
                <a:lnTo>
                  <a:pt x="474809" y="11635"/>
                </a:lnTo>
                <a:lnTo>
                  <a:pt x="428790" y="2968"/>
                </a:lnTo>
                <a:lnTo>
                  <a:pt x="381000" y="0"/>
                </a:lnTo>
                <a:close/>
              </a:path>
            </a:pathLst>
          </a:custGeom>
          <a:solidFill>
            <a:srgbClr val="FFF0B3"/>
          </a:solidFill>
        </p:spPr>
        <p:txBody>
          <a:bodyPr wrap="square" lIns="0" tIns="0" rIns="0" bIns="0" rtlCol="0"/>
          <a:lstStyle/>
          <a:p>
            <a:endParaRPr sz="1266" dirty="0"/>
          </a:p>
        </p:txBody>
      </p:sp>
      <p:sp>
        <p:nvSpPr>
          <p:cNvPr id="56" name="object 56"/>
          <p:cNvSpPr/>
          <p:nvPr/>
        </p:nvSpPr>
        <p:spPr>
          <a:xfrm>
            <a:off x="7381140" y="2699611"/>
            <a:ext cx="535781" cy="535781"/>
          </a:xfrm>
          <a:custGeom>
            <a:avLst/>
            <a:gdLst/>
            <a:ahLst/>
            <a:cxnLst/>
            <a:rect l="l" t="t" r="r" b="b"/>
            <a:pathLst>
              <a:path w="762000" h="762000">
                <a:moveTo>
                  <a:pt x="381000" y="762000"/>
                </a:moveTo>
                <a:lnTo>
                  <a:pt x="428790" y="759031"/>
                </a:lnTo>
                <a:lnTo>
                  <a:pt x="474809" y="750363"/>
                </a:lnTo>
                <a:lnTo>
                  <a:pt x="518701" y="736353"/>
                </a:lnTo>
                <a:lnTo>
                  <a:pt x="560106" y="717358"/>
                </a:lnTo>
                <a:lnTo>
                  <a:pt x="598670" y="693735"/>
                </a:lnTo>
                <a:lnTo>
                  <a:pt x="634034" y="665841"/>
                </a:lnTo>
                <a:lnTo>
                  <a:pt x="665841" y="634034"/>
                </a:lnTo>
                <a:lnTo>
                  <a:pt x="693735" y="598670"/>
                </a:lnTo>
                <a:lnTo>
                  <a:pt x="717358" y="560106"/>
                </a:lnTo>
                <a:lnTo>
                  <a:pt x="736353" y="518701"/>
                </a:lnTo>
                <a:lnTo>
                  <a:pt x="750363" y="474809"/>
                </a:lnTo>
                <a:lnTo>
                  <a:pt x="759031" y="428790"/>
                </a:lnTo>
                <a:lnTo>
                  <a:pt x="762000" y="381000"/>
                </a:lnTo>
                <a:lnTo>
                  <a:pt x="759031" y="333207"/>
                </a:lnTo>
                <a:lnTo>
                  <a:pt x="750363" y="287185"/>
                </a:lnTo>
                <a:lnTo>
                  <a:pt x="736353" y="243293"/>
                </a:lnTo>
                <a:lnTo>
                  <a:pt x="717358" y="201887"/>
                </a:lnTo>
                <a:lnTo>
                  <a:pt x="693735" y="163323"/>
                </a:lnTo>
                <a:lnTo>
                  <a:pt x="665841" y="127960"/>
                </a:lnTo>
                <a:lnTo>
                  <a:pt x="634034" y="96153"/>
                </a:lnTo>
                <a:lnTo>
                  <a:pt x="598670" y="68260"/>
                </a:lnTo>
                <a:lnTo>
                  <a:pt x="560106" y="44638"/>
                </a:lnTo>
                <a:lnTo>
                  <a:pt x="518701" y="25644"/>
                </a:lnTo>
                <a:lnTo>
                  <a:pt x="474809" y="11635"/>
                </a:lnTo>
                <a:lnTo>
                  <a:pt x="428790" y="2968"/>
                </a:lnTo>
                <a:lnTo>
                  <a:pt x="381000" y="0"/>
                </a:ln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close/>
              </a:path>
            </a:pathLst>
          </a:custGeom>
          <a:ln w="25400">
            <a:solidFill>
              <a:srgbClr val="000000"/>
            </a:solidFill>
          </a:ln>
        </p:spPr>
        <p:txBody>
          <a:bodyPr wrap="square" lIns="0" tIns="0" rIns="0" bIns="0" rtlCol="0"/>
          <a:lstStyle/>
          <a:p>
            <a:endParaRPr sz="1266" dirty="0"/>
          </a:p>
        </p:txBody>
      </p:sp>
      <p:sp>
        <p:nvSpPr>
          <p:cNvPr id="57" name="object 57"/>
          <p:cNvSpPr txBox="1"/>
          <p:nvPr/>
        </p:nvSpPr>
        <p:spPr>
          <a:xfrm>
            <a:off x="7477789" y="2866509"/>
            <a:ext cx="399157" cy="179536"/>
          </a:xfrm>
          <a:prstGeom prst="rect">
            <a:avLst/>
          </a:prstGeom>
        </p:spPr>
        <p:txBody>
          <a:bodyPr vert="horz" wrap="square" lIns="0" tIns="0" rIns="0" bIns="0" rtlCol="0">
            <a:spAutoFit/>
          </a:bodyPr>
          <a:lstStyle/>
          <a:p>
            <a:pPr marL="20091" marR="3572" indent="-11162">
              <a:lnSpc>
                <a:spcPts val="703"/>
              </a:lnSpc>
            </a:pPr>
            <a:r>
              <a:rPr sz="562" b="1" spc="-7" dirty="0">
                <a:latin typeface="CongressSans" panose="020B0400020200020204" pitchFamily="34" charset="0"/>
                <a:cs typeface="Arial"/>
              </a:rPr>
              <a:t>Designing  Solutions</a:t>
            </a:r>
            <a:endParaRPr sz="562" dirty="0">
              <a:latin typeface="CongressSans" panose="020B0400020200020204" pitchFamily="34" charset="0"/>
              <a:cs typeface="Arial"/>
            </a:endParaRPr>
          </a:p>
        </p:txBody>
      </p:sp>
      <p:sp>
        <p:nvSpPr>
          <p:cNvPr id="58" name="object 58"/>
          <p:cNvSpPr/>
          <p:nvPr/>
        </p:nvSpPr>
        <p:spPr>
          <a:xfrm>
            <a:off x="6753219" y="2707342"/>
            <a:ext cx="535781" cy="535781"/>
          </a:xfrm>
          <a:custGeom>
            <a:avLst/>
            <a:gdLst/>
            <a:ahLst/>
            <a:cxnLst/>
            <a:rect l="l" t="t" r="r" b="b"/>
            <a:pathLst>
              <a:path w="762000" h="762000">
                <a:moveTo>
                  <a:pt x="381000" y="0"/>
                </a:move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lnTo>
                  <a:pt x="428790" y="759031"/>
                </a:lnTo>
                <a:lnTo>
                  <a:pt x="474809" y="750363"/>
                </a:lnTo>
                <a:lnTo>
                  <a:pt x="518701" y="736353"/>
                </a:lnTo>
                <a:lnTo>
                  <a:pt x="560106" y="717358"/>
                </a:lnTo>
                <a:lnTo>
                  <a:pt x="598670" y="693735"/>
                </a:lnTo>
                <a:lnTo>
                  <a:pt x="634034" y="665841"/>
                </a:lnTo>
                <a:lnTo>
                  <a:pt x="665841" y="634034"/>
                </a:lnTo>
                <a:lnTo>
                  <a:pt x="693735" y="598670"/>
                </a:lnTo>
                <a:lnTo>
                  <a:pt x="717358" y="560106"/>
                </a:lnTo>
                <a:lnTo>
                  <a:pt x="736353" y="518701"/>
                </a:lnTo>
                <a:lnTo>
                  <a:pt x="750363" y="474809"/>
                </a:lnTo>
                <a:lnTo>
                  <a:pt x="759031" y="428790"/>
                </a:lnTo>
                <a:lnTo>
                  <a:pt x="762000" y="381000"/>
                </a:lnTo>
                <a:lnTo>
                  <a:pt x="759031" y="333207"/>
                </a:lnTo>
                <a:lnTo>
                  <a:pt x="750363" y="287185"/>
                </a:lnTo>
                <a:lnTo>
                  <a:pt x="736353" y="243293"/>
                </a:lnTo>
                <a:lnTo>
                  <a:pt x="717358" y="201887"/>
                </a:lnTo>
                <a:lnTo>
                  <a:pt x="693735" y="163323"/>
                </a:lnTo>
                <a:lnTo>
                  <a:pt x="665841" y="127960"/>
                </a:lnTo>
                <a:lnTo>
                  <a:pt x="634034" y="96153"/>
                </a:lnTo>
                <a:lnTo>
                  <a:pt x="598670" y="68260"/>
                </a:lnTo>
                <a:lnTo>
                  <a:pt x="560106" y="44638"/>
                </a:lnTo>
                <a:lnTo>
                  <a:pt x="518701" y="25644"/>
                </a:lnTo>
                <a:lnTo>
                  <a:pt x="474809" y="11635"/>
                </a:lnTo>
                <a:lnTo>
                  <a:pt x="428790" y="2968"/>
                </a:lnTo>
                <a:lnTo>
                  <a:pt x="381000" y="0"/>
                </a:lnTo>
                <a:close/>
              </a:path>
            </a:pathLst>
          </a:custGeom>
          <a:solidFill>
            <a:srgbClr val="FFF0B3"/>
          </a:solidFill>
        </p:spPr>
        <p:txBody>
          <a:bodyPr wrap="square" lIns="0" tIns="0" rIns="0" bIns="0" rtlCol="0"/>
          <a:lstStyle/>
          <a:p>
            <a:endParaRPr sz="1266" dirty="0"/>
          </a:p>
        </p:txBody>
      </p:sp>
      <p:sp>
        <p:nvSpPr>
          <p:cNvPr id="59" name="object 59"/>
          <p:cNvSpPr/>
          <p:nvPr/>
        </p:nvSpPr>
        <p:spPr>
          <a:xfrm>
            <a:off x="6753219" y="2695687"/>
            <a:ext cx="535781" cy="535781"/>
          </a:xfrm>
          <a:custGeom>
            <a:avLst/>
            <a:gdLst/>
            <a:ahLst/>
            <a:cxnLst/>
            <a:rect l="l" t="t" r="r" b="b"/>
            <a:pathLst>
              <a:path w="762000" h="762000">
                <a:moveTo>
                  <a:pt x="381000" y="762000"/>
                </a:moveTo>
                <a:lnTo>
                  <a:pt x="428790" y="759031"/>
                </a:lnTo>
                <a:lnTo>
                  <a:pt x="474809" y="750363"/>
                </a:lnTo>
                <a:lnTo>
                  <a:pt x="518701" y="736353"/>
                </a:lnTo>
                <a:lnTo>
                  <a:pt x="560106" y="717358"/>
                </a:lnTo>
                <a:lnTo>
                  <a:pt x="598670" y="693735"/>
                </a:lnTo>
                <a:lnTo>
                  <a:pt x="634034" y="665841"/>
                </a:lnTo>
                <a:lnTo>
                  <a:pt x="665841" y="634034"/>
                </a:lnTo>
                <a:lnTo>
                  <a:pt x="693735" y="598670"/>
                </a:lnTo>
                <a:lnTo>
                  <a:pt x="717358" y="560106"/>
                </a:lnTo>
                <a:lnTo>
                  <a:pt x="736353" y="518701"/>
                </a:lnTo>
                <a:lnTo>
                  <a:pt x="750363" y="474809"/>
                </a:lnTo>
                <a:lnTo>
                  <a:pt x="759031" y="428790"/>
                </a:lnTo>
                <a:lnTo>
                  <a:pt x="762000" y="381000"/>
                </a:lnTo>
                <a:lnTo>
                  <a:pt x="759031" y="333207"/>
                </a:lnTo>
                <a:lnTo>
                  <a:pt x="750363" y="287185"/>
                </a:lnTo>
                <a:lnTo>
                  <a:pt x="736353" y="243293"/>
                </a:lnTo>
                <a:lnTo>
                  <a:pt x="717358" y="201887"/>
                </a:lnTo>
                <a:lnTo>
                  <a:pt x="693735" y="163323"/>
                </a:lnTo>
                <a:lnTo>
                  <a:pt x="665841" y="127960"/>
                </a:lnTo>
                <a:lnTo>
                  <a:pt x="634034" y="96153"/>
                </a:lnTo>
                <a:lnTo>
                  <a:pt x="598670" y="68260"/>
                </a:lnTo>
                <a:lnTo>
                  <a:pt x="560106" y="44638"/>
                </a:lnTo>
                <a:lnTo>
                  <a:pt x="518701" y="25644"/>
                </a:lnTo>
                <a:lnTo>
                  <a:pt x="474809" y="11635"/>
                </a:lnTo>
                <a:lnTo>
                  <a:pt x="428790" y="2968"/>
                </a:lnTo>
                <a:lnTo>
                  <a:pt x="381000" y="0"/>
                </a:ln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close/>
              </a:path>
            </a:pathLst>
          </a:custGeom>
          <a:ln w="25400">
            <a:solidFill>
              <a:srgbClr val="000000"/>
            </a:solidFill>
          </a:ln>
        </p:spPr>
        <p:txBody>
          <a:bodyPr wrap="square" lIns="0" tIns="0" rIns="0" bIns="0" rtlCol="0"/>
          <a:lstStyle/>
          <a:p>
            <a:endParaRPr sz="1266" dirty="0"/>
          </a:p>
        </p:txBody>
      </p:sp>
      <p:sp>
        <p:nvSpPr>
          <p:cNvPr id="60" name="object 60"/>
          <p:cNvSpPr txBox="1"/>
          <p:nvPr/>
        </p:nvSpPr>
        <p:spPr>
          <a:xfrm>
            <a:off x="6824237" y="2885323"/>
            <a:ext cx="448717" cy="179536"/>
          </a:xfrm>
          <a:prstGeom prst="rect">
            <a:avLst/>
          </a:prstGeom>
        </p:spPr>
        <p:txBody>
          <a:bodyPr vert="horz" wrap="square" lIns="0" tIns="0" rIns="0" bIns="0" rtlCol="0">
            <a:spAutoFit/>
          </a:bodyPr>
          <a:lstStyle/>
          <a:p>
            <a:pPr marL="48665" marR="3572" indent="-40182">
              <a:lnSpc>
                <a:spcPts val="703"/>
              </a:lnSpc>
            </a:pPr>
            <a:r>
              <a:rPr sz="562" b="1" spc="-14" dirty="0">
                <a:latin typeface="CongressSans" panose="020B0400020200020204" pitchFamily="34" charset="0"/>
                <a:cs typeface="Arial"/>
              </a:rPr>
              <a:t>Negotiate</a:t>
            </a:r>
            <a:r>
              <a:rPr sz="562" b="1" spc="-74" dirty="0">
                <a:latin typeface="CongressSans" panose="020B0400020200020204" pitchFamily="34" charset="0"/>
                <a:cs typeface="Arial"/>
              </a:rPr>
              <a:t> </a:t>
            </a:r>
            <a:r>
              <a:rPr sz="562" b="1" dirty="0">
                <a:latin typeface="CongressSans" panose="020B0400020200020204" pitchFamily="34" charset="0"/>
                <a:cs typeface="Arial"/>
              </a:rPr>
              <a:t>&amp;  </a:t>
            </a:r>
            <a:r>
              <a:rPr sz="562" b="1" spc="-14" dirty="0">
                <a:latin typeface="CongressSans" panose="020B0400020200020204" pitchFamily="34" charset="0"/>
                <a:cs typeface="Arial"/>
              </a:rPr>
              <a:t>Persuade</a:t>
            </a:r>
            <a:endParaRPr sz="562" dirty="0">
              <a:latin typeface="CongressSans" panose="020B0400020200020204" pitchFamily="34" charset="0"/>
              <a:cs typeface="Arial"/>
            </a:endParaRPr>
          </a:p>
        </p:txBody>
      </p:sp>
      <p:sp>
        <p:nvSpPr>
          <p:cNvPr id="61" name="object 61"/>
          <p:cNvSpPr/>
          <p:nvPr/>
        </p:nvSpPr>
        <p:spPr>
          <a:xfrm>
            <a:off x="7156536" y="2102653"/>
            <a:ext cx="535781" cy="535781"/>
          </a:xfrm>
          <a:custGeom>
            <a:avLst/>
            <a:gdLst/>
            <a:ahLst/>
            <a:cxnLst/>
            <a:rect l="l" t="t" r="r" b="b"/>
            <a:pathLst>
              <a:path w="762000" h="762000">
                <a:moveTo>
                  <a:pt x="381000" y="0"/>
                </a:moveTo>
                <a:lnTo>
                  <a:pt x="333209" y="2968"/>
                </a:lnTo>
                <a:lnTo>
                  <a:pt x="287190" y="11635"/>
                </a:lnTo>
                <a:lnTo>
                  <a:pt x="243298" y="25644"/>
                </a:lnTo>
                <a:lnTo>
                  <a:pt x="201893" y="44638"/>
                </a:lnTo>
                <a:lnTo>
                  <a:pt x="163329" y="68260"/>
                </a:lnTo>
                <a:lnTo>
                  <a:pt x="127965" y="96153"/>
                </a:lnTo>
                <a:lnTo>
                  <a:pt x="96158" y="127960"/>
                </a:lnTo>
                <a:lnTo>
                  <a:pt x="68264" y="163323"/>
                </a:lnTo>
                <a:lnTo>
                  <a:pt x="44641" y="201887"/>
                </a:lnTo>
                <a:lnTo>
                  <a:pt x="25646" y="243293"/>
                </a:lnTo>
                <a:lnTo>
                  <a:pt x="11636" y="287185"/>
                </a:lnTo>
                <a:lnTo>
                  <a:pt x="2968" y="333207"/>
                </a:lnTo>
                <a:lnTo>
                  <a:pt x="0" y="381000"/>
                </a:lnTo>
                <a:lnTo>
                  <a:pt x="2968" y="428790"/>
                </a:lnTo>
                <a:lnTo>
                  <a:pt x="11636" y="474809"/>
                </a:lnTo>
                <a:lnTo>
                  <a:pt x="25646" y="518701"/>
                </a:lnTo>
                <a:lnTo>
                  <a:pt x="44641" y="560106"/>
                </a:lnTo>
                <a:lnTo>
                  <a:pt x="68264" y="598670"/>
                </a:lnTo>
                <a:lnTo>
                  <a:pt x="96158" y="634034"/>
                </a:lnTo>
                <a:lnTo>
                  <a:pt x="127965" y="665841"/>
                </a:lnTo>
                <a:lnTo>
                  <a:pt x="163329" y="693735"/>
                </a:lnTo>
                <a:lnTo>
                  <a:pt x="201893" y="717358"/>
                </a:lnTo>
                <a:lnTo>
                  <a:pt x="243298" y="736353"/>
                </a:lnTo>
                <a:lnTo>
                  <a:pt x="287190" y="750363"/>
                </a:lnTo>
                <a:lnTo>
                  <a:pt x="333209" y="759031"/>
                </a:lnTo>
                <a:lnTo>
                  <a:pt x="381000" y="762000"/>
                </a:ln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1000"/>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close/>
              </a:path>
            </a:pathLst>
          </a:custGeom>
          <a:solidFill>
            <a:srgbClr val="FFF0B3"/>
          </a:solidFill>
        </p:spPr>
        <p:txBody>
          <a:bodyPr wrap="square" lIns="0" tIns="0" rIns="0" bIns="0" rtlCol="0"/>
          <a:lstStyle/>
          <a:p>
            <a:endParaRPr sz="1266" dirty="0"/>
          </a:p>
        </p:txBody>
      </p:sp>
      <p:sp>
        <p:nvSpPr>
          <p:cNvPr id="62" name="object 62"/>
          <p:cNvSpPr/>
          <p:nvPr/>
        </p:nvSpPr>
        <p:spPr>
          <a:xfrm>
            <a:off x="7156536" y="2118802"/>
            <a:ext cx="535781" cy="535781"/>
          </a:xfrm>
          <a:custGeom>
            <a:avLst/>
            <a:gdLst/>
            <a:ahLst/>
            <a:cxnLst/>
            <a:rect l="l" t="t" r="r" b="b"/>
            <a:pathLst>
              <a:path w="762000" h="762000">
                <a:moveTo>
                  <a:pt x="381000" y="762000"/>
                </a:move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1000"/>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lnTo>
                  <a:pt x="333209" y="2968"/>
                </a:lnTo>
                <a:lnTo>
                  <a:pt x="287190" y="11635"/>
                </a:lnTo>
                <a:lnTo>
                  <a:pt x="243298" y="25644"/>
                </a:lnTo>
                <a:lnTo>
                  <a:pt x="201893" y="44638"/>
                </a:lnTo>
                <a:lnTo>
                  <a:pt x="163329" y="68260"/>
                </a:lnTo>
                <a:lnTo>
                  <a:pt x="127965" y="96153"/>
                </a:lnTo>
                <a:lnTo>
                  <a:pt x="96158" y="127960"/>
                </a:lnTo>
                <a:lnTo>
                  <a:pt x="68264" y="163323"/>
                </a:lnTo>
                <a:lnTo>
                  <a:pt x="44641" y="201887"/>
                </a:lnTo>
                <a:lnTo>
                  <a:pt x="25646" y="243293"/>
                </a:lnTo>
                <a:lnTo>
                  <a:pt x="11636" y="287185"/>
                </a:lnTo>
                <a:lnTo>
                  <a:pt x="2968" y="333207"/>
                </a:lnTo>
                <a:lnTo>
                  <a:pt x="0" y="381000"/>
                </a:lnTo>
                <a:lnTo>
                  <a:pt x="2968" y="428790"/>
                </a:lnTo>
                <a:lnTo>
                  <a:pt x="11636" y="474809"/>
                </a:lnTo>
                <a:lnTo>
                  <a:pt x="25646" y="518701"/>
                </a:lnTo>
                <a:lnTo>
                  <a:pt x="44641" y="560106"/>
                </a:lnTo>
                <a:lnTo>
                  <a:pt x="68264" y="598670"/>
                </a:lnTo>
                <a:lnTo>
                  <a:pt x="96158" y="634034"/>
                </a:lnTo>
                <a:lnTo>
                  <a:pt x="127965" y="665841"/>
                </a:lnTo>
                <a:lnTo>
                  <a:pt x="163329" y="693735"/>
                </a:lnTo>
                <a:lnTo>
                  <a:pt x="201893" y="717358"/>
                </a:lnTo>
                <a:lnTo>
                  <a:pt x="243298" y="736353"/>
                </a:lnTo>
                <a:lnTo>
                  <a:pt x="287190" y="750363"/>
                </a:lnTo>
                <a:lnTo>
                  <a:pt x="333209" y="759031"/>
                </a:lnTo>
                <a:lnTo>
                  <a:pt x="381000" y="762000"/>
                </a:lnTo>
                <a:close/>
              </a:path>
            </a:pathLst>
          </a:custGeom>
          <a:ln w="25400">
            <a:solidFill>
              <a:srgbClr val="000000"/>
            </a:solidFill>
          </a:ln>
        </p:spPr>
        <p:txBody>
          <a:bodyPr wrap="square" lIns="0" tIns="0" rIns="0" bIns="0" rtlCol="0"/>
          <a:lstStyle/>
          <a:p>
            <a:endParaRPr sz="1266" dirty="0"/>
          </a:p>
        </p:txBody>
      </p:sp>
      <p:sp>
        <p:nvSpPr>
          <p:cNvPr id="63" name="object 63"/>
          <p:cNvSpPr txBox="1"/>
          <p:nvPr/>
        </p:nvSpPr>
        <p:spPr>
          <a:xfrm>
            <a:off x="7252761" y="2311006"/>
            <a:ext cx="424607" cy="179536"/>
          </a:xfrm>
          <a:prstGeom prst="rect">
            <a:avLst/>
          </a:prstGeom>
        </p:spPr>
        <p:txBody>
          <a:bodyPr vert="horz" wrap="square" lIns="0" tIns="0" rIns="0" bIns="0" rtlCol="0">
            <a:spAutoFit/>
          </a:bodyPr>
          <a:lstStyle/>
          <a:p>
            <a:pPr marL="8929" marR="3572" indent="35271">
              <a:lnSpc>
                <a:spcPts val="703"/>
              </a:lnSpc>
            </a:pPr>
            <a:r>
              <a:rPr sz="562" b="1" spc="-14" dirty="0">
                <a:latin typeface="CongressSans" panose="020B0400020200020204" pitchFamily="34" charset="0"/>
                <a:cs typeface="Arial"/>
              </a:rPr>
              <a:t>Generate  Pitch</a:t>
            </a:r>
            <a:r>
              <a:rPr sz="562" b="1" spc="-84" dirty="0">
                <a:latin typeface="CongressSans" panose="020B0400020200020204" pitchFamily="34" charset="0"/>
                <a:cs typeface="Arial"/>
              </a:rPr>
              <a:t> </a:t>
            </a:r>
            <a:r>
              <a:rPr sz="562" b="1" spc="-14" dirty="0">
                <a:latin typeface="CongressSans" panose="020B0400020200020204" pitchFamily="34" charset="0"/>
                <a:cs typeface="Arial"/>
              </a:rPr>
              <a:t>Ideas</a:t>
            </a:r>
            <a:endParaRPr sz="562" dirty="0">
              <a:latin typeface="CongressSans" panose="020B0400020200020204" pitchFamily="34" charset="0"/>
              <a:cs typeface="Arial"/>
            </a:endParaRPr>
          </a:p>
        </p:txBody>
      </p:sp>
      <p:sp>
        <p:nvSpPr>
          <p:cNvPr id="64" name="object 64"/>
          <p:cNvSpPr/>
          <p:nvPr/>
        </p:nvSpPr>
        <p:spPr>
          <a:xfrm>
            <a:off x="2228441" y="4690756"/>
            <a:ext cx="533102" cy="533102"/>
          </a:xfrm>
          <a:custGeom>
            <a:avLst/>
            <a:gdLst/>
            <a:ahLst/>
            <a:cxnLst/>
            <a:rect l="l" t="t" r="r" b="b"/>
            <a:pathLst>
              <a:path w="758189" h="758190">
                <a:moveTo>
                  <a:pt x="378917" y="0"/>
                </a:moveTo>
                <a:lnTo>
                  <a:pt x="331386" y="2952"/>
                </a:lnTo>
                <a:lnTo>
                  <a:pt x="285617" y="11572"/>
                </a:lnTo>
                <a:lnTo>
                  <a:pt x="241965" y="25505"/>
                </a:lnTo>
                <a:lnTo>
                  <a:pt x="200786" y="44396"/>
                </a:lnTo>
                <a:lnTo>
                  <a:pt x="162433" y="67889"/>
                </a:lnTo>
                <a:lnTo>
                  <a:pt x="127263" y="95629"/>
                </a:lnTo>
                <a:lnTo>
                  <a:pt x="95629" y="127263"/>
                </a:lnTo>
                <a:lnTo>
                  <a:pt x="67889" y="162433"/>
                </a:lnTo>
                <a:lnTo>
                  <a:pt x="44396" y="200786"/>
                </a:lnTo>
                <a:lnTo>
                  <a:pt x="25505" y="241965"/>
                </a:lnTo>
                <a:lnTo>
                  <a:pt x="11572" y="285617"/>
                </a:lnTo>
                <a:lnTo>
                  <a:pt x="2952" y="331386"/>
                </a:lnTo>
                <a:lnTo>
                  <a:pt x="0" y="378917"/>
                </a:lnTo>
                <a:lnTo>
                  <a:pt x="2952" y="426445"/>
                </a:lnTo>
                <a:lnTo>
                  <a:pt x="11572" y="472211"/>
                </a:lnTo>
                <a:lnTo>
                  <a:pt x="25505" y="515861"/>
                </a:lnTo>
                <a:lnTo>
                  <a:pt x="44396" y="557039"/>
                </a:lnTo>
                <a:lnTo>
                  <a:pt x="67889" y="595391"/>
                </a:lnTo>
                <a:lnTo>
                  <a:pt x="95629" y="630560"/>
                </a:lnTo>
                <a:lnTo>
                  <a:pt x="127263" y="662193"/>
                </a:lnTo>
                <a:lnTo>
                  <a:pt x="162433" y="689933"/>
                </a:lnTo>
                <a:lnTo>
                  <a:pt x="200786" y="713426"/>
                </a:lnTo>
                <a:lnTo>
                  <a:pt x="241965" y="732316"/>
                </a:lnTo>
                <a:lnTo>
                  <a:pt x="285617" y="746249"/>
                </a:lnTo>
                <a:lnTo>
                  <a:pt x="331386" y="754869"/>
                </a:lnTo>
                <a:lnTo>
                  <a:pt x="378917" y="757821"/>
                </a:lnTo>
                <a:lnTo>
                  <a:pt x="426447" y="754869"/>
                </a:lnTo>
                <a:lnTo>
                  <a:pt x="472216" y="746249"/>
                </a:lnTo>
                <a:lnTo>
                  <a:pt x="515868" y="732316"/>
                </a:lnTo>
                <a:lnTo>
                  <a:pt x="557048" y="713426"/>
                </a:lnTo>
                <a:lnTo>
                  <a:pt x="595400" y="689933"/>
                </a:lnTo>
                <a:lnTo>
                  <a:pt x="630571" y="662193"/>
                </a:lnTo>
                <a:lnTo>
                  <a:pt x="662204" y="630560"/>
                </a:lnTo>
                <a:lnTo>
                  <a:pt x="689945" y="595391"/>
                </a:lnTo>
                <a:lnTo>
                  <a:pt x="713438" y="557039"/>
                </a:lnTo>
                <a:lnTo>
                  <a:pt x="732329" y="515861"/>
                </a:lnTo>
                <a:lnTo>
                  <a:pt x="746261" y="472211"/>
                </a:lnTo>
                <a:lnTo>
                  <a:pt x="754882" y="426445"/>
                </a:lnTo>
                <a:lnTo>
                  <a:pt x="757834" y="378917"/>
                </a:lnTo>
                <a:lnTo>
                  <a:pt x="754882" y="331386"/>
                </a:lnTo>
                <a:lnTo>
                  <a:pt x="746261" y="285617"/>
                </a:lnTo>
                <a:lnTo>
                  <a:pt x="732329" y="241965"/>
                </a:lnTo>
                <a:lnTo>
                  <a:pt x="713438" y="200786"/>
                </a:lnTo>
                <a:lnTo>
                  <a:pt x="689945" y="162433"/>
                </a:lnTo>
                <a:lnTo>
                  <a:pt x="662204" y="127263"/>
                </a:lnTo>
                <a:lnTo>
                  <a:pt x="630571" y="95629"/>
                </a:lnTo>
                <a:lnTo>
                  <a:pt x="595400" y="67889"/>
                </a:lnTo>
                <a:lnTo>
                  <a:pt x="557048" y="44396"/>
                </a:lnTo>
                <a:lnTo>
                  <a:pt x="515868" y="25505"/>
                </a:lnTo>
                <a:lnTo>
                  <a:pt x="472216" y="11572"/>
                </a:lnTo>
                <a:lnTo>
                  <a:pt x="426447" y="2952"/>
                </a:lnTo>
                <a:lnTo>
                  <a:pt x="378917" y="0"/>
                </a:lnTo>
                <a:close/>
              </a:path>
            </a:pathLst>
          </a:custGeom>
          <a:solidFill>
            <a:srgbClr val="FABBBD"/>
          </a:solidFill>
        </p:spPr>
        <p:txBody>
          <a:bodyPr wrap="square" lIns="0" tIns="0" rIns="0" bIns="0" rtlCol="0"/>
          <a:lstStyle/>
          <a:p>
            <a:endParaRPr sz="1266" dirty="0"/>
          </a:p>
        </p:txBody>
      </p:sp>
      <p:sp>
        <p:nvSpPr>
          <p:cNvPr id="65" name="object 65"/>
          <p:cNvSpPr/>
          <p:nvPr/>
        </p:nvSpPr>
        <p:spPr>
          <a:xfrm>
            <a:off x="2216768" y="4678055"/>
            <a:ext cx="533102" cy="533102"/>
          </a:xfrm>
          <a:custGeom>
            <a:avLst/>
            <a:gdLst/>
            <a:ahLst/>
            <a:cxnLst/>
            <a:rect l="l" t="t" r="r" b="b"/>
            <a:pathLst>
              <a:path w="758189" h="758190">
                <a:moveTo>
                  <a:pt x="378917" y="757821"/>
                </a:moveTo>
                <a:lnTo>
                  <a:pt x="426447" y="754869"/>
                </a:lnTo>
                <a:lnTo>
                  <a:pt x="472216" y="746249"/>
                </a:lnTo>
                <a:lnTo>
                  <a:pt x="515868" y="732316"/>
                </a:lnTo>
                <a:lnTo>
                  <a:pt x="557048" y="713426"/>
                </a:lnTo>
                <a:lnTo>
                  <a:pt x="595400" y="689933"/>
                </a:lnTo>
                <a:lnTo>
                  <a:pt x="630571" y="662193"/>
                </a:lnTo>
                <a:lnTo>
                  <a:pt x="662204" y="630560"/>
                </a:lnTo>
                <a:lnTo>
                  <a:pt x="689945" y="595391"/>
                </a:lnTo>
                <a:lnTo>
                  <a:pt x="713438" y="557039"/>
                </a:lnTo>
                <a:lnTo>
                  <a:pt x="732329" y="515861"/>
                </a:lnTo>
                <a:lnTo>
                  <a:pt x="746261" y="472211"/>
                </a:lnTo>
                <a:lnTo>
                  <a:pt x="754882" y="426445"/>
                </a:lnTo>
                <a:lnTo>
                  <a:pt x="757834" y="378917"/>
                </a:lnTo>
                <a:lnTo>
                  <a:pt x="754882" y="331386"/>
                </a:lnTo>
                <a:lnTo>
                  <a:pt x="746261" y="285617"/>
                </a:lnTo>
                <a:lnTo>
                  <a:pt x="732329" y="241965"/>
                </a:lnTo>
                <a:lnTo>
                  <a:pt x="713438" y="200786"/>
                </a:lnTo>
                <a:lnTo>
                  <a:pt x="689945" y="162433"/>
                </a:lnTo>
                <a:lnTo>
                  <a:pt x="662204" y="127263"/>
                </a:lnTo>
                <a:lnTo>
                  <a:pt x="630571" y="95629"/>
                </a:lnTo>
                <a:lnTo>
                  <a:pt x="595400" y="67889"/>
                </a:lnTo>
                <a:lnTo>
                  <a:pt x="557048" y="44396"/>
                </a:lnTo>
                <a:lnTo>
                  <a:pt x="515868" y="25505"/>
                </a:lnTo>
                <a:lnTo>
                  <a:pt x="472216" y="11572"/>
                </a:lnTo>
                <a:lnTo>
                  <a:pt x="426447" y="2952"/>
                </a:lnTo>
                <a:lnTo>
                  <a:pt x="378917" y="0"/>
                </a:lnTo>
                <a:lnTo>
                  <a:pt x="331386" y="2952"/>
                </a:lnTo>
                <a:lnTo>
                  <a:pt x="285617" y="11572"/>
                </a:lnTo>
                <a:lnTo>
                  <a:pt x="241965" y="25505"/>
                </a:lnTo>
                <a:lnTo>
                  <a:pt x="200786" y="44396"/>
                </a:lnTo>
                <a:lnTo>
                  <a:pt x="162433" y="67889"/>
                </a:lnTo>
                <a:lnTo>
                  <a:pt x="127263" y="95629"/>
                </a:lnTo>
                <a:lnTo>
                  <a:pt x="95629" y="127263"/>
                </a:lnTo>
                <a:lnTo>
                  <a:pt x="67889" y="162433"/>
                </a:lnTo>
                <a:lnTo>
                  <a:pt x="44396" y="200786"/>
                </a:lnTo>
                <a:lnTo>
                  <a:pt x="25505" y="241965"/>
                </a:lnTo>
                <a:lnTo>
                  <a:pt x="11572" y="285617"/>
                </a:lnTo>
                <a:lnTo>
                  <a:pt x="2952" y="331386"/>
                </a:lnTo>
                <a:lnTo>
                  <a:pt x="0" y="378917"/>
                </a:lnTo>
                <a:lnTo>
                  <a:pt x="2952" y="426445"/>
                </a:lnTo>
                <a:lnTo>
                  <a:pt x="11572" y="472211"/>
                </a:lnTo>
                <a:lnTo>
                  <a:pt x="25505" y="515861"/>
                </a:lnTo>
                <a:lnTo>
                  <a:pt x="44396" y="557039"/>
                </a:lnTo>
                <a:lnTo>
                  <a:pt x="67889" y="595391"/>
                </a:lnTo>
                <a:lnTo>
                  <a:pt x="95629" y="630560"/>
                </a:lnTo>
                <a:lnTo>
                  <a:pt x="127263" y="662193"/>
                </a:lnTo>
                <a:lnTo>
                  <a:pt x="162433" y="689933"/>
                </a:lnTo>
                <a:lnTo>
                  <a:pt x="200786" y="713426"/>
                </a:lnTo>
                <a:lnTo>
                  <a:pt x="241965" y="732316"/>
                </a:lnTo>
                <a:lnTo>
                  <a:pt x="285617" y="746249"/>
                </a:lnTo>
                <a:lnTo>
                  <a:pt x="331386" y="754869"/>
                </a:lnTo>
                <a:lnTo>
                  <a:pt x="378917" y="757821"/>
                </a:lnTo>
                <a:close/>
              </a:path>
            </a:pathLst>
          </a:custGeom>
          <a:ln w="25400">
            <a:solidFill>
              <a:srgbClr val="000000"/>
            </a:solidFill>
          </a:ln>
        </p:spPr>
        <p:txBody>
          <a:bodyPr wrap="square" lIns="0" tIns="0" rIns="0" bIns="0" rtlCol="0"/>
          <a:lstStyle/>
          <a:p>
            <a:endParaRPr sz="1266" dirty="0"/>
          </a:p>
        </p:txBody>
      </p:sp>
      <p:sp>
        <p:nvSpPr>
          <p:cNvPr id="66" name="object 66"/>
          <p:cNvSpPr txBox="1"/>
          <p:nvPr/>
        </p:nvSpPr>
        <p:spPr>
          <a:xfrm>
            <a:off x="2288829" y="4834134"/>
            <a:ext cx="376833" cy="179536"/>
          </a:xfrm>
          <a:prstGeom prst="rect">
            <a:avLst/>
          </a:prstGeom>
        </p:spPr>
        <p:txBody>
          <a:bodyPr vert="horz" wrap="square" lIns="0" tIns="0" rIns="0" bIns="0" rtlCol="0">
            <a:spAutoFit/>
          </a:bodyPr>
          <a:lstStyle/>
          <a:p>
            <a:pPr marL="8929" marR="3572" indent="74114">
              <a:lnSpc>
                <a:spcPts val="703"/>
              </a:lnSpc>
            </a:pPr>
            <a:r>
              <a:rPr sz="562" b="1" spc="-21" dirty="0">
                <a:latin typeface="CongressSans" panose="020B0400020200020204" pitchFamily="34" charset="0"/>
                <a:cs typeface="Arial"/>
              </a:rPr>
              <a:t>Using  </a:t>
            </a:r>
            <a:r>
              <a:rPr sz="562" b="1" spc="-14" dirty="0">
                <a:latin typeface="CongressSans" panose="020B0400020200020204" pitchFamily="34" charset="0"/>
                <a:cs typeface="Arial"/>
              </a:rPr>
              <a:t>Feedback</a:t>
            </a:r>
            <a:endParaRPr sz="562" dirty="0">
              <a:latin typeface="CongressSans" panose="020B0400020200020204" pitchFamily="34" charset="0"/>
              <a:cs typeface="Arial"/>
            </a:endParaRPr>
          </a:p>
        </p:txBody>
      </p:sp>
      <p:sp>
        <p:nvSpPr>
          <p:cNvPr id="67" name="object 67"/>
          <p:cNvSpPr/>
          <p:nvPr/>
        </p:nvSpPr>
        <p:spPr>
          <a:xfrm>
            <a:off x="2828245" y="4667260"/>
            <a:ext cx="533102" cy="533102"/>
          </a:xfrm>
          <a:custGeom>
            <a:avLst/>
            <a:gdLst/>
            <a:ahLst/>
            <a:cxnLst/>
            <a:rect l="l" t="t" r="r" b="b"/>
            <a:pathLst>
              <a:path w="758189" h="758190">
                <a:moveTo>
                  <a:pt x="378917" y="0"/>
                </a:moveTo>
                <a:lnTo>
                  <a:pt x="331386" y="2952"/>
                </a:lnTo>
                <a:lnTo>
                  <a:pt x="285617" y="11572"/>
                </a:lnTo>
                <a:lnTo>
                  <a:pt x="241965" y="25505"/>
                </a:lnTo>
                <a:lnTo>
                  <a:pt x="200786" y="44396"/>
                </a:lnTo>
                <a:lnTo>
                  <a:pt x="162433" y="67889"/>
                </a:lnTo>
                <a:lnTo>
                  <a:pt x="127263" y="95629"/>
                </a:lnTo>
                <a:lnTo>
                  <a:pt x="95629" y="127263"/>
                </a:lnTo>
                <a:lnTo>
                  <a:pt x="67889" y="162433"/>
                </a:lnTo>
                <a:lnTo>
                  <a:pt x="44396" y="200786"/>
                </a:lnTo>
                <a:lnTo>
                  <a:pt x="25505" y="241965"/>
                </a:lnTo>
                <a:lnTo>
                  <a:pt x="11572" y="285617"/>
                </a:lnTo>
                <a:lnTo>
                  <a:pt x="2952" y="331386"/>
                </a:lnTo>
                <a:lnTo>
                  <a:pt x="0" y="378917"/>
                </a:lnTo>
                <a:lnTo>
                  <a:pt x="2952" y="426445"/>
                </a:lnTo>
                <a:lnTo>
                  <a:pt x="11572" y="472211"/>
                </a:lnTo>
                <a:lnTo>
                  <a:pt x="25505" y="515861"/>
                </a:lnTo>
                <a:lnTo>
                  <a:pt x="44396" y="557039"/>
                </a:lnTo>
                <a:lnTo>
                  <a:pt x="67889" y="595391"/>
                </a:lnTo>
                <a:lnTo>
                  <a:pt x="95629" y="630560"/>
                </a:lnTo>
                <a:lnTo>
                  <a:pt x="127263" y="662193"/>
                </a:lnTo>
                <a:lnTo>
                  <a:pt x="162433" y="689933"/>
                </a:lnTo>
                <a:lnTo>
                  <a:pt x="200786" y="713426"/>
                </a:lnTo>
                <a:lnTo>
                  <a:pt x="241965" y="732316"/>
                </a:lnTo>
                <a:lnTo>
                  <a:pt x="285617" y="746249"/>
                </a:lnTo>
                <a:lnTo>
                  <a:pt x="331386" y="754869"/>
                </a:lnTo>
                <a:lnTo>
                  <a:pt x="378917" y="757821"/>
                </a:lnTo>
                <a:lnTo>
                  <a:pt x="426447" y="754869"/>
                </a:lnTo>
                <a:lnTo>
                  <a:pt x="472216" y="746249"/>
                </a:lnTo>
                <a:lnTo>
                  <a:pt x="515868" y="732316"/>
                </a:lnTo>
                <a:lnTo>
                  <a:pt x="557048" y="713426"/>
                </a:lnTo>
                <a:lnTo>
                  <a:pt x="595400" y="689933"/>
                </a:lnTo>
                <a:lnTo>
                  <a:pt x="630571" y="662193"/>
                </a:lnTo>
                <a:lnTo>
                  <a:pt x="662204" y="630560"/>
                </a:lnTo>
                <a:lnTo>
                  <a:pt x="689945" y="595391"/>
                </a:lnTo>
                <a:lnTo>
                  <a:pt x="713438" y="557039"/>
                </a:lnTo>
                <a:lnTo>
                  <a:pt x="732329" y="515861"/>
                </a:lnTo>
                <a:lnTo>
                  <a:pt x="746261" y="472211"/>
                </a:lnTo>
                <a:lnTo>
                  <a:pt x="754882" y="426445"/>
                </a:lnTo>
                <a:lnTo>
                  <a:pt x="757834" y="378917"/>
                </a:lnTo>
                <a:lnTo>
                  <a:pt x="754882" y="331386"/>
                </a:lnTo>
                <a:lnTo>
                  <a:pt x="746261" y="285617"/>
                </a:lnTo>
                <a:lnTo>
                  <a:pt x="732329" y="241965"/>
                </a:lnTo>
                <a:lnTo>
                  <a:pt x="713438" y="200786"/>
                </a:lnTo>
                <a:lnTo>
                  <a:pt x="689945" y="162433"/>
                </a:lnTo>
                <a:lnTo>
                  <a:pt x="662204" y="127263"/>
                </a:lnTo>
                <a:lnTo>
                  <a:pt x="630571" y="95629"/>
                </a:lnTo>
                <a:lnTo>
                  <a:pt x="595400" y="67889"/>
                </a:lnTo>
                <a:lnTo>
                  <a:pt x="557048" y="44396"/>
                </a:lnTo>
                <a:lnTo>
                  <a:pt x="515868" y="25505"/>
                </a:lnTo>
                <a:lnTo>
                  <a:pt x="472216" y="11572"/>
                </a:lnTo>
                <a:lnTo>
                  <a:pt x="426447" y="2952"/>
                </a:lnTo>
                <a:lnTo>
                  <a:pt x="378917" y="0"/>
                </a:lnTo>
                <a:close/>
              </a:path>
            </a:pathLst>
          </a:custGeom>
          <a:solidFill>
            <a:srgbClr val="FABBBD"/>
          </a:solidFill>
        </p:spPr>
        <p:txBody>
          <a:bodyPr wrap="square" lIns="0" tIns="0" rIns="0" bIns="0" rtlCol="0"/>
          <a:lstStyle/>
          <a:p>
            <a:endParaRPr sz="1266" dirty="0"/>
          </a:p>
        </p:txBody>
      </p:sp>
      <p:sp>
        <p:nvSpPr>
          <p:cNvPr id="68" name="object 68"/>
          <p:cNvSpPr/>
          <p:nvPr/>
        </p:nvSpPr>
        <p:spPr>
          <a:xfrm>
            <a:off x="2828536" y="4669962"/>
            <a:ext cx="533102" cy="533102"/>
          </a:xfrm>
          <a:custGeom>
            <a:avLst/>
            <a:gdLst/>
            <a:ahLst/>
            <a:cxnLst/>
            <a:rect l="l" t="t" r="r" b="b"/>
            <a:pathLst>
              <a:path w="758189" h="758190">
                <a:moveTo>
                  <a:pt x="378917" y="757821"/>
                </a:moveTo>
                <a:lnTo>
                  <a:pt x="426447" y="754869"/>
                </a:lnTo>
                <a:lnTo>
                  <a:pt x="472216" y="746249"/>
                </a:lnTo>
                <a:lnTo>
                  <a:pt x="515868" y="732316"/>
                </a:lnTo>
                <a:lnTo>
                  <a:pt x="557048" y="713426"/>
                </a:lnTo>
                <a:lnTo>
                  <a:pt x="595400" y="689933"/>
                </a:lnTo>
                <a:lnTo>
                  <a:pt x="630571" y="662193"/>
                </a:lnTo>
                <a:lnTo>
                  <a:pt x="662204" y="630560"/>
                </a:lnTo>
                <a:lnTo>
                  <a:pt x="689945" y="595391"/>
                </a:lnTo>
                <a:lnTo>
                  <a:pt x="713438" y="557039"/>
                </a:lnTo>
                <a:lnTo>
                  <a:pt x="732329" y="515861"/>
                </a:lnTo>
                <a:lnTo>
                  <a:pt x="746261" y="472211"/>
                </a:lnTo>
                <a:lnTo>
                  <a:pt x="754882" y="426445"/>
                </a:lnTo>
                <a:lnTo>
                  <a:pt x="757834" y="378917"/>
                </a:lnTo>
                <a:lnTo>
                  <a:pt x="754882" y="331386"/>
                </a:lnTo>
                <a:lnTo>
                  <a:pt x="746261" y="285617"/>
                </a:lnTo>
                <a:lnTo>
                  <a:pt x="732329" y="241965"/>
                </a:lnTo>
                <a:lnTo>
                  <a:pt x="713438" y="200786"/>
                </a:lnTo>
                <a:lnTo>
                  <a:pt x="689945" y="162433"/>
                </a:lnTo>
                <a:lnTo>
                  <a:pt x="662204" y="127263"/>
                </a:lnTo>
                <a:lnTo>
                  <a:pt x="630571" y="95629"/>
                </a:lnTo>
                <a:lnTo>
                  <a:pt x="595400" y="67889"/>
                </a:lnTo>
                <a:lnTo>
                  <a:pt x="557048" y="44396"/>
                </a:lnTo>
                <a:lnTo>
                  <a:pt x="515868" y="25505"/>
                </a:lnTo>
                <a:lnTo>
                  <a:pt x="472216" y="11572"/>
                </a:lnTo>
                <a:lnTo>
                  <a:pt x="426447" y="2952"/>
                </a:lnTo>
                <a:lnTo>
                  <a:pt x="378917" y="0"/>
                </a:lnTo>
                <a:lnTo>
                  <a:pt x="331386" y="2952"/>
                </a:lnTo>
                <a:lnTo>
                  <a:pt x="285617" y="11572"/>
                </a:lnTo>
                <a:lnTo>
                  <a:pt x="241965" y="25505"/>
                </a:lnTo>
                <a:lnTo>
                  <a:pt x="200786" y="44396"/>
                </a:lnTo>
                <a:lnTo>
                  <a:pt x="162433" y="67889"/>
                </a:lnTo>
                <a:lnTo>
                  <a:pt x="127263" y="95629"/>
                </a:lnTo>
                <a:lnTo>
                  <a:pt x="95629" y="127263"/>
                </a:lnTo>
                <a:lnTo>
                  <a:pt x="67889" y="162433"/>
                </a:lnTo>
                <a:lnTo>
                  <a:pt x="44396" y="200786"/>
                </a:lnTo>
                <a:lnTo>
                  <a:pt x="25505" y="241965"/>
                </a:lnTo>
                <a:lnTo>
                  <a:pt x="11572" y="285617"/>
                </a:lnTo>
                <a:lnTo>
                  <a:pt x="2952" y="331386"/>
                </a:lnTo>
                <a:lnTo>
                  <a:pt x="0" y="378917"/>
                </a:lnTo>
                <a:lnTo>
                  <a:pt x="2952" y="426445"/>
                </a:lnTo>
                <a:lnTo>
                  <a:pt x="11572" y="472211"/>
                </a:lnTo>
                <a:lnTo>
                  <a:pt x="25505" y="515861"/>
                </a:lnTo>
                <a:lnTo>
                  <a:pt x="44396" y="557039"/>
                </a:lnTo>
                <a:lnTo>
                  <a:pt x="67889" y="595391"/>
                </a:lnTo>
                <a:lnTo>
                  <a:pt x="95629" y="630560"/>
                </a:lnTo>
                <a:lnTo>
                  <a:pt x="127263" y="662193"/>
                </a:lnTo>
                <a:lnTo>
                  <a:pt x="162433" y="689933"/>
                </a:lnTo>
                <a:lnTo>
                  <a:pt x="200786" y="713426"/>
                </a:lnTo>
                <a:lnTo>
                  <a:pt x="241965" y="732316"/>
                </a:lnTo>
                <a:lnTo>
                  <a:pt x="285617" y="746249"/>
                </a:lnTo>
                <a:lnTo>
                  <a:pt x="331386" y="754869"/>
                </a:lnTo>
                <a:lnTo>
                  <a:pt x="378917" y="757821"/>
                </a:lnTo>
                <a:close/>
              </a:path>
            </a:pathLst>
          </a:custGeom>
          <a:ln w="25400">
            <a:solidFill>
              <a:srgbClr val="000000"/>
            </a:solidFill>
          </a:ln>
        </p:spPr>
        <p:txBody>
          <a:bodyPr wrap="square" lIns="0" tIns="0" rIns="0" bIns="0" rtlCol="0"/>
          <a:lstStyle/>
          <a:p>
            <a:endParaRPr sz="1266" dirty="0"/>
          </a:p>
        </p:txBody>
      </p:sp>
      <p:sp>
        <p:nvSpPr>
          <p:cNvPr id="69" name="object 69"/>
          <p:cNvSpPr txBox="1"/>
          <p:nvPr/>
        </p:nvSpPr>
        <p:spPr>
          <a:xfrm>
            <a:off x="2914730" y="4834437"/>
            <a:ext cx="395139" cy="179536"/>
          </a:xfrm>
          <a:prstGeom prst="rect">
            <a:avLst/>
          </a:prstGeom>
        </p:spPr>
        <p:txBody>
          <a:bodyPr vert="horz" wrap="square" lIns="0" tIns="0" rIns="0" bIns="0" rtlCol="0">
            <a:spAutoFit/>
          </a:bodyPr>
          <a:lstStyle/>
          <a:p>
            <a:pPr marL="8929" marR="3572" indent="17412">
              <a:lnSpc>
                <a:spcPts val="703"/>
              </a:lnSpc>
            </a:pPr>
            <a:r>
              <a:rPr sz="562" b="1" spc="-7" dirty="0">
                <a:latin typeface="CongressSans" panose="020B0400020200020204" pitchFamily="34" charset="0"/>
                <a:cs typeface="Arial"/>
              </a:rPr>
              <a:t>Adapting  </a:t>
            </a:r>
            <a:r>
              <a:rPr sz="562" b="1" spc="4" dirty="0">
                <a:latin typeface="CongressSans" panose="020B0400020200020204" pitchFamily="34" charset="0"/>
                <a:cs typeface="Arial"/>
              </a:rPr>
              <a:t>to</a:t>
            </a:r>
            <a:r>
              <a:rPr sz="562" b="1" spc="-56" dirty="0">
                <a:latin typeface="CongressSans" panose="020B0400020200020204" pitchFamily="34" charset="0"/>
                <a:cs typeface="Arial"/>
              </a:rPr>
              <a:t> </a:t>
            </a:r>
            <a:r>
              <a:rPr sz="562" b="1" spc="-25" dirty="0">
                <a:latin typeface="CongressSans" panose="020B0400020200020204" pitchFamily="34" charset="0"/>
                <a:cs typeface="Arial"/>
              </a:rPr>
              <a:t>Change</a:t>
            </a:r>
            <a:endParaRPr sz="562" dirty="0">
              <a:latin typeface="CongressSans" panose="020B0400020200020204" pitchFamily="34" charset="0"/>
              <a:cs typeface="Arial"/>
            </a:endParaRPr>
          </a:p>
        </p:txBody>
      </p:sp>
      <p:sp>
        <p:nvSpPr>
          <p:cNvPr id="70" name="object 70"/>
          <p:cNvSpPr/>
          <p:nvPr/>
        </p:nvSpPr>
        <p:spPr>
          <a:xfrm>
            <a:off x="3451916" y="4643240"/>
            <a:ext cx="533102" cy="533102"/>
          </a:xfrm>
          <a:custGeom>
            <a:avLst/>
            <a:gdLst/>
            <a:ahLst/>
            <a:cxnLst/>
            <a:rect l="l" t="t" r="r" b="b"/>
            <a:pathLst>
              <a:path w="758189" h="758190">
                <a:moveTo>
                  <a:pt x="378917" y="0"/>
                </a:moveTo>
                <a:lnTo>
                  <a:pt x="331386" y="2952"/>
                </a:lnTo>
                <a:lnTo>
                  <a:pt x="285617" y="11572"/>
                </a:lnTo>
                <a:lnTo>
                  <a:pt x="241965" y="25505"/>
                </a:lnTo>
                <a:lnTo>
                  <a:pt x="200786" y="44396"/>
                </a:lnTo>
                <a:lnTo>
                  <a:pt x="162433" y="67889"/>
                </a:lnTo>
                <a:lnTo>
                  <a:pt x="127263" y="95629"/>
                </a:lnTo>
                <a:lnTo>
                  <a:pt x="95629" y="127263"/>
                </a:lnTo>
                <a:lnTo>
                  <a:pt x="67889" y="162433"/>
                </a:lnTo>
                <a:lnTo>
                  <a:pt x="44396" y="200786"/>
                </a:lnTo>
                <a:lnTo>
                  <a:pt x="25505" y="241965"/>
                </a:lnTo>
                <a:lnTo>
                  <a:pt x="11572" y="285617"/>
                </a:lnTo>
                <a:lnTo>
                  <a:pt x="2952" y="331386"/>
                </a:lnTo>
                <a:lnTo>
                  <a:pt x="0" y="378917"/>
                </a:lnTo>
                <a:lnTo>
                  <a:pt x="2952" y="426445"/>
                </a:lnTo>
                <a:lnTo>
                  <a:pt x="11572" y="472211"/>
                </a:lnTo>
                <a:lnTo>
                  <a:pt x="25505" y="515861"/>
                </a:lnTo>
                <a:lnTo>
                  <a:pt x="44396" y="557039"/>
                </a:lnTo>
                <a:lnTo>
                  <a:pt x="67889" y="595391"/>
                </a:lnTo>
                <a:lnTo>
                  <a:pt x="95629" y="630560"/>
                </a:lnTo>
                <a:lnTo>
                  <a:pt x="127263" y="662193"/>
                </a:lnTo>
                <a:lnTo>
                  <a:pt x="162433" y="689933"/>
                </a:lnTo>
                <a:lnTo>
                  <a:pt x="200786" y="713426"/>
                </a:lnTo>
                <a:lnTo>
                  <a:pt x="241965" y="732316"/>
                </a:lnTo>
                <a:lnTo>
                  <a:pt x="285617" y="746249"/>
                </a:lnTo>
                <a:lnTo>
                  <a:pt x="331386" y="754869"/>
                </a:lnTo>
                <a:lnTo>
                  <a:pt x="378917" y="757821"/>
                </a:lnTo>
                <a:lnTo>
                  <a:pt x="426447" y="754869"/>
                </a:lnTo>
                <a:lnTo>
                  <a:pt x="472216" y="746249"/>
                </a:lnTo>
                <a:lnTo>
                  <a:pt x="515868" y="732316"/>
                </a:lnTo>
                <a:lnTo>
                  <a:pt x="557048" y="713426"/>
                </a:lnTo>
                <a:lnTo>
                  <a:pt x="595400" y="689933"/>
                </a:lnTo>
                <a:lnTo>
                  <a:pt x="630571" y="662193"/>
                </a:lnTo>
                <a:lnTo>
                  <a:pt x="662204" y="630560"/>
                </a:lnTo>
                <a:lnTo>
                  <a:pt x="689945" y="595391"/>
                </a:lnTo>
                <a:lnTo>
                  <a:pt x="713438" y="557039"/>
                </a:lnTo>
                <a:lnTo>
                  <a:pt x="732329" y="515861"/>
                </a:lnTo>
                <a:lnTo>
                  <a:pt x="746261" y="472211"/>
                </a:lnTo>
                <a:lnTo>
                  <a:pt x="754882" y="426445"/>
                </a:lnTo>
                <a:lnTo>
                  <a:pt x="757834" y="378917"/>
                </a:lnTo>
                <a:lnTo>
                  <a:pt x="754882" y="331386"/>
                </a:lnTo>
                <a:lnTo>
                  <a:pt x="746261" y="285617"/>
                </a:lnTo>
                <a:lnTo>
                  <a:pt x="732329" y="241965"/>
                </a:lnTo>
                <a:lnTo>
                  <a:pt x="713438" y="200786"/>
                </a:lnTo>
                <a:lnTo>
                  <a:pt x="689945" y="162433"/>
                </a:lnTo>
                <a:lnTo>
                  <a:pt x="662204" y="127263"/>
                </a:lnTo>
                <a:lnTo>
                  <a:pt x="630571" y="95629"/>
                </a:lnTo>
                <a:lnTo>
                  <a:pt x="595400" y="67889"/>
                </a:lnTo>
                <a:lnTo>
                  <a:pt x="557048" y="44396"/>
                </a:lnTo>
                <a:lnTo>
                  <a:pt x="515868" y="25505"/>
                </a:lnTo>
                <a:lnTo>
                  <a:pt x="472216" y="11572"/>
                </a:lnTo>
                <a:lnTo>
                  <a:pt x="426447" y="2952"/>
                </a:lnTo>
                <a:lnTo>
                  <a:pt x="378917" y="0"/>
                </a:lnTo>
                <a:close/>
              </a:path>
            </a:pathLst>
          </a:custGeom>
          <a:solidFill>
            <a:srgbClr val="FABBBD"/>
          </a:solidFill>
        </p:spPr>
        <p:txBody>
          <a:bodyPr wrap="square" lIns="0" tIns="0" rIns="0" bIns="0" rtlCol="0"/>
          <a:lstStyle/>
          <a:p>
            <a:endParaRPr sz="1266" dirty="0"/>
          </a:p>
        </p:txBody>
      </p:sp>
      <p:sp>
        <p:nvSpPr>
          <p:cNvPr id="71" name="object 71"/>
          <p:cNvSpPr/>
          <p:nvPr/>
        </p:nvSpPr>
        <p:spPr>
          <a:xfrm>
            <a:off x="3454046" y="4649711"/>
            <a:ext cx="533102" cy="533102"/>
          </a:xfrm>
          <a:custGeom>
            <a:avLst/>
            <a:gdLst/>
            <a:ahLst/>
            <a:cxnLst/>
            <a:rect l="l" t="t" r="r" b="b"/>
            <a:pathLst>
              <a:path w="758189" h="758190">
                <a:moveTo>
                  <a:pt x="378917" y="757821"/>
                </a:moveTo>
                <a:lnTo>
                  <a:pt x="426447" y="754869"/>
                </a:lnTo>
                <a:lnTo>
                  <a:pt x="472216" y="746249"/>
                </a:lnTo>
                <a:lnTo>
                  <a:pt x="515868" y="732316"/>
                </a:lnTo>
                <a:lnTo>
                  <a:pt x="557048" y="713426"/>
                </a:lnTo>
                <a:lnTo>
                  <a:pt x="595400" y="689933"/>
                </a:lnTo>
                <a:lnTo>
                  <a:pt x="630571" y="662193"/>
                </a:lnTo>
                <a:lnTo>
                  <a:pt x="662204" y="630560"/>
                </a:lnTo>
                <a:lnTo>
                  <a:pt x="689945" y="595391"/>
                </a:lnTo>
                <a:lnTo>
                  <a:pt x="713438" y="557039"/>
                </a:lnTo>
                <a:lnTo>
                  <a:pt x="732329" y="515861"/>
                </a:lnTo>
                <a:lnTo>
                  <a:pt x="746261" y="472211"/>
                </a:lnTo>
                <a:lnTo>
                  <a:pt x="754882" y="426445"/>
                </a:lnTo>
                <a:lnTo>
                  <a:pt x="757834" y="378917"/>
                </a:lnTo>
                <a:lnTo>
                  <a:pt x="754882" y="331386"/>
                </a:lnTo>
                <a:lnTo>
                  <a:pt x="746261" y="285617"/>
                </a:lnTo>
                <a:lnTo>
                  <a:pt x="732329" y="241965"/>
                </a:lnTo>
                <a:lnTo>
                  <a:pt x="713438" y="200786"/>
                </a:lnTo>
                <a:lnTo>
                  <a:pt x="689945" y="162433"/>
                </a:lnTo>
                <a:lnTo>
                  <a:pt x="662204" y="127263"/>
                </a:lnTo>
                <a:lnTo>
                  <a:pt x="630571" y="95629"/>
                </a:lnTo>
                <a:lnTo>
                  <a:pt x="595400" y="67889"/>
                </a:lnTo>
                <a:lnTo>
                  <a:pt x="557048" y="44396"/>
                </a:lnTo>
                <a:lnTo>
                  <a:pt x="515868" y="25505"/>
                </a:lnTo>
                <a:lnTo>
                  <a:pt x="472216" y="11572"/>
                </a:lnTo>
                <a:lnTo>
                  <a:pt x="426447" y="2952"/>
                </a:lnTo>
                <a:lnTo>
                  <a:pt x="378917" y="0"/>
                </a:lnTo>
                <a:lnTo>
                  <a:pt x="331386" y="2952"/>
                </a:lnTo>
                <a:lnTo>
                  <a:pt x="285617" y="11572"/>
                </a:lnTo>
                <a:lnTo>
                  <a:pt x="241965" y="25505"/>
                </a:lnTo>
                <a:lnTo>
                  <a:pt x="200786" y="44396"/>
                </a:lnTo>
                <a:lnTo>
                  <a:pt x="162433" y="67889"/>
                </a:lnTo>
                <a:lnTo>
                  <a:pt x="127263" y="95629"/>
                </a:lnTo>
                <a:lnTo>
                  <a:pt x="95629" y="127263"/>
                </a:lnTo>
                <a:lnTo>
                  <a:pt x="67889" y="162433"/>
                </a:lnTo>
                <a:lnTo>
                  <a:pt x="44396" y="200786"/>
                </a:lnTo>
                <a:lnTo>
                  <a:pt x="25505" y="241965"/>
                </a:lnTo>
                <a:lnTo>
                  <a:pt x="11572" y="285617"/>
                </a:lnTo>
                <a:lnTo>
                  <a:pt x="2952" y="331386"/>
                </a:lnTo>
                <a:lnTo>
                  <a:pt x="0" y="378917"/>
                </a:lnTo>
                <a:lnTo>
                  <a:pt x="2952" y="426445"/>
                </a:lnTo>
                <a:lnTo>
                  <a:pt x="11572" y="472211"/>
                </a:lnTo>
                <a:lnTo>
                  <a:pt x="25505" y="515861"/>
                </a:lnTo>
                <a:lnTo>
                  <a:pt x="44396" y="557039"/>
                </a:lnTo>
                <a:lnTo>
                  <a:pt x="67889" y="595391"/>
                </a:lnTo>
                <a:lnTo>
                  <a:pt x="95629" y="630560"/>
                </a:lnTo>
                <a:lnTo>
                  <a:pt x="127263" y="662193"/>
                </a:lnTo>
                <a:lnTo>
                  <a:pt x="162433" y="689933"/>
                </a:lnTo>
                <a:lnTo>
                  <a:pt x="200786" y="713426"/>
                </a:lnTo>
                <a:lnTo>
                  <a:pt x="241965" y="732316"/>
                </a:lnTo>
                <a:lnTo>
                  <a:pt x="285617" y="746249"/>
                </a:lnTo>
                <a:lnTo>
                  <a:pt x="331386" y="754869"/>
                </a:lnTo>
                <a:lnTo>
                  <a:pt x="378917" y="757821"/>
                </a:lnTo>
                <a:close/>
              </a:path>
            </a:pathLst>
          </a:custGeom>
          <a:ln w="25400">
            <a:solidFill>
              <a:srgbClr val="000000"/>
            </a:solidFill>
          </a:ln>
        </p:spPr>
        <p:txBody>
          <a:bodyPr wrap="square" lIns="0" tIns="0" rIns="0" bIns="0" rtlCol="0"/>
          <a:lstStyle/>
          <a:p>
            <a:endParaRPr sz="1266" dirty="0"/>
          </a:p>
        </p:txBody>
      </p:sp>
      <p:sp>
        <p:nvSpPr>
          <p:cNvPr id="72" name="object 72"/>
          <p:cNvSpPr txBox="1"/>
          <p:nvPr/>
        </p:nvSpPr>
        <p:spPr>
          <a:xfrm>
            <a:off x="3524630" y="4840569"/>
            <a:ext cx="387548" cy="179536"/>
          </a:xfrm>
          <a:prstGeom prst="rect">
            <a:avLst/>
          </a:prstGeom>
        </p:spPr>
        <p:txBody>
          <a:bodyPr vert="horz" wrap="square" lIns="0" tIns="0" rIns="0" bIns="0" rtlCol="0">
            <a:spAutoFit/>
          </a:bodyPr>
          <a:lstStyle/>
          <a:p>
            <a:pPr marL="78578" marR="3572" indent="-70096">
              <a:lnSpc>
                <a:spcPts val="703"/>
              </a:lnSpc>
            </a:pPr>
            <a:r>
              <a:rPr sz="562" b="1" spc="-7" dirty="0">
                <a:latin typeface="CongressSans" panose="020B0400020200020204" pitchFamily="34" charset="0"/>
                <a:cs typeface="Arial"/>
              </a:rPr>
              <a:t>Managing  </a:t>
            </a:r>
            <a:r>
              <a:rPr sz="562" b="1" spc="-25" dirty="0">
                <a:latin typeface="CongressSans" panose="020B0400020200020204" pitchFamily="34" charset="0"/>
                <a:cs typeface="Arial"/>
              </a:rPr>
              <a:t>Stress</a:t>
            </a:r>
            <a:endParaRPr sz="562" dirty="0">
              <a:latin typeface="CongressSans" panose="020B0400020200020204" pitchFamily="34" charset="0"/>
              <a:cs typeface="Arial"/>
            </a:endParaRPr>
          </a:p>
        </p:txBody>
      </p:sp>
      <p:sp>
        <p:nvSpPr>
          <p:cNvPr id="73" name="object 73"/>
          <p:cNvSpPr/>
          <p:nvPr/>
        </p:nvSpPr>
        <p:spPr>
          <a:xfrm>
            <a:off x="2391218" y="4334517"/>
            <a:ext cx="1184077" cy="243780"/>
          </a:xfrm>
          <a:custGeom>
            <a:avLst/>
            <a:gdLst/>
            <a:ahLst/>
            <a:cxnLst/>
            <a:rect l="l" t="t" r="r" b="b"/>
            <a:pathLst>
              <a:path w="1684020" h="346710">
                <a:moveTo>
                  <a:pt x="0" y="346570"/>
                </a:moveTo>
                <a:lnTo>
                  <a:pt x="1683829" y="346570"/>
                </a:lnTo>
                <a:lnTo>
                  <a:pt x="1683829" y="0"/>
                </a:lnTo>
                <a:lnTo>
                  <a:pt x="0" y="0"/>
                </a:lnTo>
                <a:lnTo>
                  <a:pt x="0" y="346570"/>
                </a:lnTo>
                <a:close/>
              </a:path>
            </a:pathLst>
          </a:custGeom>
          <a:solidFill>
            <a:srgbClr val="000000"/>
          </a:solidFill>
        </p:spPr>
        <p:txBody>
          <a:bodyPr wrap="square" lIns="0" tIns="0" rIns="0" bIns="0" rtlCol="0"/>
          <a:lstStyle/>
          <a:p>
            <a:endParaRPr sz="1266" dirty="0"/>
          </a:p>
        </p:txBody>
      </p:sp>
      <p:sp>
        <p:nvSpPr>
          <p:cNvPr id="74" name="object 74"/>
          <p:cNvSpPr/>
          <p:nvPr/>
        </p:nvSpPr>
        <p:spPr>
          <a:xfrm>
            <a:off x="2388021" y="4085551"/>
            <a:ext cx="2290465" cy="262533"/>
          </a:xfrm>
          <a:custGeom>
            <a:avLst/>
            <a:gdLst/>
            <a:ahLst/>
            <a:cxnLst/>
            <a:rect l="l" t="t" r="r" b="b"/>
            <a:pathLst>
              <a:path w="3257550" h="373379">
                <a:moveTo>
                  <a:pt x="0" y="373379"/>
                </a:moveTo>
                <a:lnTo>
                  <a:pt x="3257550" y="373379"/>
                </a:lnTo>
                <a:lnTo>
                  <a:pt x="3257550" y="0"/>
                </a:lnTo>
                <a:lnTo>
                  <a:pt x="0" y="0"/>
                </a:lnTo>
                <a:lnTo>
                  <a:pt x="0" y="373379"/>
                </a:lnTo>
                <a:close/>
              </a:path>
            </a:pathLst>
          </a:custGeom>
          <a:solidFill>
            <a:srgbClr val="000000"/>
          </a:solidFill>
        </p:spPr>
        <p:txBody>
          <a:bodyPr wrap="square" lIns="0" tIns="0" rIns="0" bIns="0" rtlCol="0"/>
          <a:lstStyle/>
          <a:p>
            <a:endParaRPr sz="1266" dirty="0"/>
          </a:p>
        </p:txBody>
      </p:sp>
      <p:sp>
        <p:nvSpPr>
          <p:cNvPr id="75" name="object 75"/>
          <p:cNvSpPr txBox="1"/>
          <p:nvPr/>
        </p:nvSpPr>
        <p:spPr>
          <a:xfrm>
            <a:off x="2443026" y="4083327"/>
            <a:ext cx="2199829" cy="270523"/>
          </a:xfrm>
          <a:prstGeom prst="rect">
            <a:avLst/>
          </a:prstGeom>
        </p:spPr>
        <p:txBody>
          <a:bodyPr vert="horz" wrap="square" lIns="0" tIns="0" rIns="0" bIns="0" rtlCol="0">
            <a:spAutoFit/>
          </a:bodyPr>
          <a:lstStyle/>
          <a:p>
            <a:pPr marL="8929"/>
            <a:r>
              <a:rPr sz="1758" b="1" spc="-67" dirty="0">
                <a:solidFill>
                  <a:srgbClr val="FFFFFF"/>
                </a:solidFill>
                <a:latin typeface="Arial Black"/>
                <a:cs typeface="Arial Black"/>
              </a:rPr>
              <a:t>WORK</a:t>
            </a:r>
            <a:r>
              <a:rPr sz="1758" b="1" spc="-207" dirty="0">
                <a:solidFill>
                  <a:srgbClr val="FFFFFF"/>
                </a:solidFill>
                <a:latin typeface="Arial Black"/>
                <a:cs typeface="Arial Black"/>
              </a:rPr>
              <a:t> </a:t>
            </a:r>
            <a:r>
              <a:rPr sz="1758" b="1" spc="-130" dirty="0">
                <a:solidFill>
                  <a:srgbClr val="FFFFFF"/>
                </a:solidFill>
                <a:latin typeface="Arial Black"/>
                <a:cs typeface="Arial Black"/>
              </a:rPr>
              <a:t>PLACEMENT</a:t>
            </a:r>
            <a:endParaRPr sz="1758" dirty="0">
              <a:latin typeface="Arial Black"/>
              <a:cs typeface="Arial Black"/>
            </a:endParaRPr>
          </a:p>
        </p:txBody>
      </p:sp>
      <p:sp>
        <p:nvSpPr>
          <p:cNvPr id="76" name="object 76"/>
          <p:cNvSpPr txBox="1"/>
          <p:nvPr/>
        </p:nvSpPr>
        <p:spPr>
          <a:xfrm>
            <a:off x="2447714" y="4345986"/>
            <a:ext cx="1095226" cy="270523"/>
          </a:xfrm>
          <a:prstGeom prst="rect">
            <a:avLst/>
          </a:prstGeom>
        </p:spPr>
        <p:txBody>
          <a:bodyPr vert="horz" wrap="square" lIns="0" tIns="0" rIns="0" bIns="0" rtlCol="0">
            <a:spAutoFit/>
          </a:bodyPr>
          <a:lstStyle/>
          <a:p>
            <a:pPr marL="8929"/>
            <a:r>
              <a:rPr sz="1758" b="1" spc="-130" dirty="0">
                <a:solidFill>
                  <a:srgbClr val="FFFFFF"/>
                </a:solidFill>
                <a:latin typeface="Arial Black"/>
                <a:cs typeface="Arial Black"/>
              </a:rPr>
              <a:t>SUPPORT</a:t>
            </a:r>
            <a:endParaRPr sz="1758" dirty="0">
              <a:latin typeface="Arial Black"/>
              <a:cs typeface="Arial Black"/>
            </a:endParaRPr>
          </a:p>
        </p:txBody>
      </p:sp>
      <p:sp>
        <p:nvSpPr>
          <p:cNvPr id="77" name="object 77"/>
          <p:cNvSpPr/>
          <p:nvPr/>
        </p:nvSpPr>
        <p:spPr>
          <a:xfrm>
            <a:off x="3602727" y="2060443"/>
            <a:ext cx="535781" cy="535781"/>
          </a:xfrm>
          <a:custGeom>
            <a:avLst/>
            <a:gdLst/>
            <a:ahLst/>
            <a:cxnLst/>
            <a:rect l="l" t="t" r="r" b="b"/>
            <a:pathLst>
              <a:path w="762000" h="762000">
                <a:moveTo>
                  <a:pt x="381000" y="0"/>
                </a:move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1000"/>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close/>
              </a:path>
            </a:pathLst>
          </a:custGeom>
          <a:solidFill>
            <a:srgbClr val="B3E2C6"/>
          </a:solidFill>
        </p:spPr>
        <p:txBody>
          <a:bodyPr wrap="square" lIns="0" tIns="0" rIns="0" bIns="0" rtlCol="0"/>
          <a:lstStyle/>
          <a:p>
            <a:endParaRPr sz="1266" dirty="0"/>
          </a:p>
        </p:txBody>
      </p:sp>
      <p:sp>
        <p:nvSpPr>
          <p:cNvPr id="79" name="object 79"/>
          <p:cNvSpPr txBox="1"/>
          <p:nvPr/>
        </p:nvSpPr>
        <p:spPr>
          <a:xfrm>
            <a:off x="3699687" y="2241867"/>
            <a:ext cx="323336" cy="179536"/>
          </a:xfrm>
          <a:prstGeom prst="rect">
            <a:avLst/>
          </a:prstGeom>
        </p:spPr>
        <p:txBody>
          <a:bodyPr vert="horz" wrap="square" lIns="0" tIns="0" rIns="0" bIns="0" rtlCol="0">
            <a:spAutoFit/>
          </a:bodyPr>
          <a:lstStyle/>
          <a:p>
            <a:pPr marL="8929" marR="3572" indent="8929">
              <a:lnSpc>
                <a:spcPts val="703"/>
              </a:lnSpc>
            </a:pPr>
            <a:r>
              <a:rPr sz="562" b="1" spc="-18" dirty="0">
                <a:latin typeface="CongressSans" panose="020B0400020200020204" pitchFamily="34" charset="0"/>
                <a:cs typeface="Arial"/>
              </a:rPr>
              <a:t>Impact</a:t>
            </a:r>
            <a:r>
              <a:rPr sz="562" b="1" spc="-74" dirty="0">
                <a:latin typeface="CongressSans" panose="020B0400020200020204" pitchFamily="34" charset="0"/>
                <a:cs typeface="Arial"/>
              </a:rPr>
              <a:t> </a:t>
            </a:r>
            <a:r>
              <a:rPr sz="562" b="1" spc="-14" dirty="0">
                <a:latin typeface="CongressSans" panose="020B0400020200020204" pitchFamily="34" charset="0"/>
                <a:cs typeface="Arial"/>
              </a:rPr>
              <a:t>&amp;  </a:t>
            </a:r>
            <a:r>
              <a:rPr sz="562" b="1" spc="-25" dirty="0">
                <a:latin typeface="CongressSans" panose="020B0400020200020204" pitchFamily="34" charset="0"/>
                <a:cs typeface="Arial"/>
              </a:rPr>
              <a:t>Audience</a:t>
            </a:r>
            <a:endParaRPr sz="562" dirty="0">
              <a:latin typeface="CongressSans" panose="020B0400020200020204" pitchFamily="34" charset="0"/>
              <a:cs typeface="Arial"/>
            </a:endParaRPr>
          </a:p>
        </p:txBody>
      </p:sp>
      <p:sp>
        <p:nvSpPr>
          <p:cNvPr id="80" name="object 80"/>
          <p:cNvSpPr/>
          <p:nvPr/>
        </p:nvSpPr>
        <p:spPr>
          <a:xfrm>
            <a:off x="3700563" y="2610917"/>
            <a:ext cx="535781" cy="535781"/>
          </a:xfrm>
          <a:custGeom>
            <a:avLst/>
            <a:gdLst/>
            <a:ahLst/>
            <a:cxnLst/>
            <a:rect l="l" t="t" r="r" b="b"/>
            <a:pathLst>
              <a:path w="762000" h="762000">
                <a:moveTo>
                  <a:pt x="381000" y="0"/>
                </a:move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1000"/>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close/>
              </a:path>
            </a:pathLst>
          </a:custGeom>
          <a:solidFill>
            <a:srgbClr val="B3E2C6"/>
          </a:solidFill>
        </p:spPr>
        <p:txBody>
          <a:bodyPr wrap="square" lIns="0" tIns="0" rIns="0" bIns="0" rtlCol="0"/>
          <a:lstStyle/>
          <a:p>
            <a:endParaRPr sz="1266" dirty="0"/>
          </a:p>
        </p:txBody>
      </p:sp>
      <p:sp>
        <p:nvSpPr>
          <p:cNvPr id="81" name="object 81"/>
          <p:cNvSpPr/>
          <p:nvPr/>
        </p:nvSpPr>
        <p:spPr>
          <a:xfrm>
            <a:off x="3598299" y="2043116"/>
            <a:ext cx="535781" cy="535781"/>
          </a:xfrm>
          <a:custGeom>
            <a:avLst/>
            <a:gdLst/>
            <a:ahLst/>
            <a:cxnLst/>
            <a:rect l="l" t="t" r="r" b="b"/>
            <a:pathLst>
              <a:path w="762000" h="762000">
                <a:moveTo>
                  <a:pt x="381000" y="762000"/>
                </a:move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1000"/>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close/>
              </a:path>
            </a:pathLst>
          </a:custGeom>
          <a:ln w="25400">
            <a:solidFill>
              <a:srgbClr val="000000"/>
            </a:solidFill>
          </a:ln>
        </p:spPr>
        <p:txBody>
          <a:bodyPr wrap="square" lIns="0" tIns="0" rIns="0" bIns="0" rtlCol="0"/>
          <a:lstStyle/>
          <a:p>
            <a:endParaRPr sz="1266" dirty="0"/>
          </a:p>
        </p:txBody>
      </p:sp>
      <p:sp>
        <p:nvSpPr>
          <p:cNvPr id="82" name="object 82"/>
          <p:cNvSpPr txBox="1"/>
          <p:nvPr/>
        </p:nvSpPr>
        <p:spPr>
          <a:xfrm>
            <a:off x="3749924" y="2845979"/>
            <a:ext cx="521494" cy="86177"/>
          </a:xfrm>
          <a:prstGeom prst="rect">
            <a:avLst/>
          </a:prstGeom>
        </p:spPr>
        <p:txBody>
          <a:bodyPr vert="horz" wrap="square" lIns="0" tIns="0" rIns="0" bIns="0" rtlCol="0">
            <a:spAutoFit/>
          </a:bodyPr>
          <a:lstStyle/>
          <a:p>
            <a:pPr marL="8929"/>
            <a:r>
              <a:rPr sz="560" b="1" spc="-32" dirty="0">
                <a:latin typeface="CongressSans" panose="020B0400020200020204" pitchFamily="34" charset="0"/>
                <a:cs typeface="Arial"/>
              </a:rPr>
              <a:t>Professionalism</a:t>
            </a:r>
            <a:endParaRPr sz="560" dirty="0">
              <a:latin typeface="CongressSans" panose="020B0400020200020204" pitchFamily="34" charset="0"/>
              <a:cs typeface="Arial"/>
            </a:endParaRPr>
          </a:p>
        </p:txBody>
      </p:sp>
      <p:sp>
        <p:nvSpPr>
          <p:cNvPr id="83" name="object 83"/>
          <p:cNvSpPr/>
          <p:nvPr/>
        </p:nvSpPr>
        <p:spPr>
          <a:xfrm>
            <a:off x="4864228" y="2020993"/>
            <a:ext cx="535781" cy="535781"/>
          </a:xfrm>
          <a:custGeom>
            <a:avLst/>
            <a:gdLst/>
            <a:ahLst/>
            <a:cxnLst/>
            <a:rect l="l" t="t" r="r" b="b"/>
            <a:pathLst>
              <a:path w="762000" h="762000">
                <a:moveTo>
                  <a:pt x="381000" y="0"/>
                </a:moveTo>
                <a:lnTo>
                  <a:pt x="333209" y="2968"/>
                </a:lnTo>
                <a:lnTo>
                  <a:pt x="287190" y="11635"/>
                </a:lnTo>
                <a:lnTo>
                  <a:pt x="243298" y="25644"/>
                </a:lnTo>
                <a:lnTo>
                  <a:pt x="201893" y="44638"/>
                </a:lnTo>
                <a:lnTo>
                  <a:pt x="163329" y="68260"/>
                </a:lnTo>
                <a:lnTo>
                  <a:pt x="127965" y="96153"/>
                </a:lnTo>
                <a:lnTo>
                  <a:pt x="96158" y="127960"/>
                </a:lnTo>
                <a:lnTo>
                  <a:pt x="68264" y="163323"/>
                </a:lnTo>
                <a:lnTo>
                  <a:pt x="44641" y="201887"/>
                </a:lnTo>
                <a:lnTo>
                  <a:pt x="25646" y="243293"/>
                </a:lnTo>
                <a:lnTo>
                  <a:pt x="11636" y="287185"/>
                </a:lnTo>
                <a:lnTo>
                  <a:pt x="2968" y="333207"/>
                </a:lnTo>
                <a:lnTo>
                  <a:pt x="0" y="381000"/>
                </a:lnTo>
                <a:lnTo>
                  <a:pt x="2968" y="428790"/>
                </a:lnTo>
                <a:lnTo>
                  <a:pt x="11636" y="474809"/>
                </a:lnTo>
                <a:lnTo>
                  <a:pt x="25646" y="518701"/>
                </a:lnTo>
                <a:lnTo>
                  <a:pt x="44641" y="560106"/>
                </a:lnTo>
                <a:lnTo>
                  <a:pt x="68264" y="598670"/>
                </a:lnTo>
                <a:lnTo>
                  <a:pt x="96158" y="634034"/>
                </a:lnTo>
                <a:lnTo>
                  <a:pt x="127965" y="665841"/>
                </a:lnTo>
                <a:lnTo>
                  <a:pt x="163329" y="693735"/>
                </a:lnTo>
                <a:lnTo>
                  <a:pt x="201893" y="717358"/>
                </a:lnTo>
                <a:lnTo>
                  <a:pt x="243298" y="736353"/>
                </a:lnTo>
                <a:lnTo>
                  <a:pt x="287190" y="750363"/>
                </a:lnTo>
                <a:lnTo>
                  <a:pt x="333209" y="759031"/>
                </a:lnTo>
                <a:lnTo>
                  <a:pt x="381000" y="762000"/>
                </a:ln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1000"/>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close/>
              </a:path>
            </a:pathLst>
          </a:custGeom>
          <a:solidFill>
            <a:srgbClr val="B3E2C6"/>
          </a:solidFill>
        </p:spPr>
        <p:txBody>
          <a:bodyPr wrap="square" lIns="0" tIns="0" rIns="0" bIns="0" rtlCol="0"/>
          <a:lstStyle/>
          <a:p>
            <a:endParaRPr sz="1266" dirty="0"/>
          </a:p>
        </p:txBody>
      </p:sp>
      <p:sp>
        <p:nvSpPr>
          <p:cNvPr id="84" name="object 84"/>
          <p:cNvSpPr/>
          <p:nvPr/>
        </p:nvSpPr>
        <p:spPr>
          <a:xfrm>
            <a:off x="4374592" y="2610917"/>
            <a:ext cx="535781" cy="535781"/>
          </a:xfrm>
          <a:custGeom>
            <a:avLst/>
            <a:gdLst/>
            <a:ahLst/>
            <a:cxnLst/>
            <a:rect l="l" t="t" r="r" b="b"/>
            <a:pathLst>
              <a:path w="762000" h="762000">
                <a:moveTo>
                  <a:pt x="381000" y="762000"/>
                </a:move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1000"/>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lnTo>
                  <a:pt x="333209" y="2968"/>
                </a:lnTo>
                <a:lnTo>
                  <a:pt x="287190" y="11635"/>
                </a:lnTo>
                <a:lnTo>
                  <a:pt x="243298" y="25644"/>
                </a:lnTo>
                <a:lnTo>
                  <a:pt x="201893" y="44638"/>
                </a:lnTo>
                <a:lnTo>
                  <a:pt x="163329" y="68260"/>
                </a:lnTo>
                <a:lnTo>
                  <a:pt x="127965" y="96153"/>
                </a:lnTo>
                <a:lnTo>
                  <a:pt x="96158" y="127960"/>
                </a:lnTo>
                <a:lnTo>
                  <a:pt x="68264" y="163323"/>
                </a:lnTo>
                <a:lnTo>
                  <a:pt x="44641" y="201887"/>
                </a:lnTo>
                <a:lnTo>
                  <a:pt x="25646" y="243293"/>
                </a:lnTo>
                <a:lnTo>
                  <a:pt x="11636" y="287185"/>
                </a:lnTo>
                <a:lnTo>
                  <a:pt x="2968" y="333207"/>
                </a:lnTo>
                <a:lnTo>
                  <a:pt x="0" y="381000"/>
                </a:lnTo>
                <a:lnTo>
                  <a:pt x="2968" y="428790"/>
                </a:lnTo>
                <a:lnTo>
                  <a:pt x="11636" y="474809"/>
                </a:lnTo>
                <a:lnTo>
                  <a:pt x="25646" y="518701"/>
                </a:lnTo>
                <a:lnTo>
                  <a:pt x="44641" y="560106"/>
                </a:lnTo>
                <a:lnTo>
                  <a:pt x="68264" y="598670"/>
                </a:lnTo>
                <a:lnTo>
                  <a:pt x="96158" y="634034"/>
                </a:lnTo>
                <a:lnTo>
                  <a:pt x="127965" y="665841"/>
                </a:lnTo>
                <a:lnTo>
                  <a:pt x="163329" y="693735"/>
                </a:lnTo>
                <a:lnTo>
                  <a:pt x="201893" y="717358"/>
                </a:lnTo>
                <a:lnTo>
                  <a:pt x="243298" y="736353"/>
                </a:lnTo>
                <a:lnTo>
                  <a:pt x="287190" y="750363"/>
                </a:lnTo>
                <a:lnTo>
                  <a:pt x="333209" y="759031"/>
                </a:lnTo>
                <a:lnTo>
                  <a:pt x="381000" y="762000"/>
                </a:lnTo>
                <a:close/>
              </a:path>
            </a:pathLst>
          </a:custGeom>
          <a:solidFill>
            <a:srgbClr val="B3E2C6"/>
          </a:solidFill>
          <a:ln w="25400">
            <a:solidFill>
              <a:srgbClr val="000000"/>
            </a:solidFill>
          </a:ln>
        </p:spPr>
        <p:txBody>
          <a:bodyPr wrap="square" lIns="0" tIns="0" rIns="0" bIns="0" rtlCol="0"/>
          <a:lstStyle/>
          <a:p>
            <a:endParaRPr sz="1266" dirty="0"/>
          </a:p>
        </p:txBody>
      </p:sp>
      <p:sp>
        <p:nvSpPr>
          <p:cNvPr id="85" name="object 85"/>
          <p:cNvSpPr txBox="1"/>
          <p:nvPr/>
        </p:nvSpPr>
        <p:spPr>
          <a:xfrm>
            <a:off x="4428840" y="2832614"/>
            <a:ext cx="498723" cy="153888"/>
          </a:xfrm>
          <a:prstGeom prst="rect">
            <a:avLst/>
          </a:prstGeom>
        </p:spPr>
        <p:txBody>
          <a:bodyPr vert="horz" wrap="square" lIns="0" tIns="0" rIns="0" bIns="0" rtlCol="0">
            <a:spAutoFit/>
          </a:bodyPr>
          <a:lstStyle/>
          <a:p>
            <a:pPr marL="75452" marR="3572" indent="-66970">
              <a:lnSpc>
                <a:spcPts val="633"/>
              </a:lnSpc>
            </a:pPr>
            <a:r>
              <a:rPr sz="560" b="1" spc="-18" dirty="0">
                <a:latin typeface="CongressSans" panose="020B0400020200020204" pitchFamily="34" charset="0"/>
                <a:cs typeface="Arial"/>
              </a:rPr>
              <a:t>Understanding  </a:t>
            </a:r>
            <a:r>
              <a:rPr sz="560" b="1" spc="-25" dirty="0">
                <a:latin typeface="CongressSans" panose="020B0400020200020204" pitchFamily="34" charset="0"/>
                <a:cs typeface="Arial"/>
              </a:rPr>
              <a:t>Customers</a:t>
            </a:r>
            <a:endParaRPr sz="560" dirty="0">
              <a:latin typeface="CongressSans" panose="020B0400020200020204" pitchFamily="34" charset="0"/>
              <a:cs typeface="Arial"/>
            </a:endParaRPr>
          </a:p>
        </p:txBody>
      </p:sp>
      <p:sp>
        <p:nvSpPr>
          <p:cNvPr id="87" name="object 87"/>
          <p:cNvSpPr/>
          <p:nvPr/>
        </p:nvSpPr>
        <p:spPr>
          <a:xfrm>
            <a:off x="4861803" y="2012526"/>
            <a:ext cx="535781" cy="535781"/>
          </a:xfrm>
          <a:custGeom>
            <a:avLst/>
            <a:gdLst/>
            <a:ahLst/>
            <a:cxnLst/>
            <a:rect l="l" t="t" r="r" b="b"/>
            <a:pathLst>
              <a:path w="762000" h="762000">
                <a:moveTo>
                  <a:pt x="381000" y="762000"/>
                </a:move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1000"/>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close/>
              </a:path>
            </a:pathLst>
          </a:custGeom>
          <a:ln w="25400">
            <a:solidFill>
              <a:srgbClr val="000000"/>
            </a:solidFill>
          </a:ln>
        </p:spPr>
        <p:txBody>
          <a:bodyPr wrap="square" lIns="0" tIns="0" rIns="0" bIns="0" rtlCol="0"/>
          <a:lstStyle/>
          <a:p>
            <a:endParaRPr sz="1266" dirty="0"/>
          </a:p>
        </p:txBody>
      </p:sp>
      <p:sp>
        <p:nvSpPr>
          <p:cNvPr id="88" name="object 88"/>
          <p:cNvSpPr txBox="1"/>
          <p:nvPr/>
        </p:nvSpPr>
        <p:spPr>
          <a:xfrm>
            <a:off x="4900755" y="2240345"/>
            <a:ext cx="514796" cy="153888"/>
          </a:xfrm>
          <a:prstGeom prst="rect">
            <a:avLst/>
          </a:prstGeom>
        </p:spPr>
        <p:txBody>
          <a:bodyPr vert="horz" wrap="square" lIns="0" tIns="0" rIns="0" bIns="0" rtlCol="0">
            <a:spAutoFit/>
          </a:bodyPr>
          <a:lstStyle/>
          <a:p>
            <a:pPr marL="128136" marR="3572" indent="-119654">
              <a:lnSpc>
                <a:spcPts val="633"/>
              </a:lnSpc>
            </a:pPr>
            <a:r>
              <a:rPr sz="560" b="1" spc="-28" dirty="0">
                <a:latin typeface="CongressSans" panose="020B0400020200020204" pitchFamily="34" charset="0"/>
                <a:cs typeface="Arial"/>
              </a:rPr>
              <a:t>Communicating  </a:t>
            </a:r>
            <a:r>
              <a:rPr sz="560" b="1" spc="-21" dirty="0">
                <a:latin typeface="CongressSans" panose="020B0400020200020204" pitchFamily="34" charset="0"/>
                <a:cs typeface="Arial"/>
              </a:rPr>
              <a:t>Digitally</a:t>
            </a:r>
            <a:endParaRPr sz="560" dirty="0">
              <a:latin typeface="CongressSans" panose="020B0400020200020204" pitchFamily="34" charset="0"/>
              <a:cs typeface="Arial"/>
            </a:endParaRPr>
          </a:p>
        </p:txBody>
      </p:sp>
      <p:sp>
        <p:nvSpPr>
          <p:cNvPr id="89" name="object 89"/>
          <p:cNvSpPr/>
          <p:nvPr/>
        </p:nvSpPr>
        <p:spPr>
          <a:xfrm>
            <a:off x="4211088" y="2035675"/>
            <a:ext cx="535781" cy="535781"/>
          </a:xfrm>
          <a:custGeom>
            <a:avLst/>
            <a:gdLst/>
            <a:ahLst/>
            <a:cxnLst/>
            <a:rect l="l" t="t" r="r" b="b"/>
            <a:pathLst>
              <a:path w="762000" h="762000">
                <a:moveTo>
                  <a:pt x="381000" y="0"/>
                </a:move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1000"/>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close/>
              </a:path>
            </a:pathLst>
          </a:custGeom>
          <a:solidFill>
            <a:srgbClr val="B3E2C6"/>
          </a:solidFill>
        </p:spPr>
        <p:txBody>
          <a:bodyPr wrap="square" lIns="0" tIns="0" rIns="0" bIns="0" rtlCol="0"/>
          <a:lstStyle/>
          <a:p>
            <a:endParaRPr sz="1266" dirty="0"/>
          </a:p>
        </p:txBody>
      </p:sp>
      <p:sp>
        <p:nvSpPr>
          <p:cNvPr id="90" name="object 90"/>
          <p:cNvSpPr/>
          <p:nvPr/>
        </p:nvSpPr>
        <p:spPr>
          <a:xfrm>
            <a:off x="4220505" y="2046124"/>
            <a:ext cx="535781" cy="535781"/>
          </a:xfrm>
          <a:custGeom>
            <a:avLst/>
            <a:gdLst/>
            <a:ahLst/>
            <a:cxnLst/>
            <a:rect l="l" t="t" r="r" b="b"/>
            <a:pathLst>
              <a:path w="762000" h="762000">
                <a:moveTo>
                  <a:pt x="381000" y="762000"/>
                </a:move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1000"/>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close/>
              </a:path>
            </a:pathLst>
          </a:custGeom>
          <a:ln w="25400">
            <a:solidFill>
              <a:srgbClr val="000000"/>
            </a:solidFill>
          </a:ln>
        </p:spPr>
        <p:txBody>
          <a:bodyPr wrap="square" lIns="0" tIns="0" rIns="0" bIns="0" rtlCol="0"/>
          <a:lstStyle/>
          <a:p>
            <a:endParaRPr sz="1266" dirty="0"/>
          </a:p>
        </p:txBody>
      </p:sp>
      <p:sp>
        <p:nvSpPr>
          <p:cNvPr id="91" name="object 91"/>
          <p:cNvSpPr txBox="1"/>
          <p:nvPr/>
        </p:nvSpPr>
        <p:spPr>
          <a:xfrm>
            <a:off x="4274569" y="2241867"/>
            <a:ext cx="433090" cy="179536"/>
          </a:xfrm>
          <a:prstGeom prst="rect">
            <a:avLst/>
          </a:prstGeom>
        </p:spPr>
        <p:txBody>
          <a:bodyPr vert="horz" wrap="square" lIns="0" tIns="0" rIns="0" bIns="0" rtlCol="0">
            <a:spAutoFit/>
          </a:bodyPr>
          <a:lstStyle/>
          <a:p>
            <a:pPr marL="8929" marR="3572" indent="-446" algn="ctr">
              <a:lnSpc>
                <a:spcPts val="703"/>
              </a:lnSpc>
            </a:pPr>
            <a:r>
              <a:rPr sz="562" b="1" spc="-35" dirty="0">
                <a:latin typeface="CongressSans" panose="020B0400020200020204" pitchFamily="34" charset="0"/>
                <a:cs typeface="Arial"/>
              </a:rPr>
              <a:t>Using  </a:t>
            </a:r>
            <a:r>
              <a:rPr sz="562" b="1" spc="-21" dirty="0">
                <a:latin typeface="CongressSans" panose="020B0400020200020204" pitchFamily="34" charset="0"/>
                <a:cs typeface="Arial"/>
              </a:rPr>
              <a:t>Digital  </a:t>
            </a:r>
            <a:r>
              <a:rPr sz="562" b="1" spc="-32" dirty="0">
                <a:latin typeface="CongressSans" panose="020B0400020200020204" pitchFamily="34" charset="0"/>
                <a:cs typeface="Arial"/>
              </a:rPr>
              <a:t>Technology</a:t>
            </a:r>
            <a:endParaRPr sz="562" dirty="0">
              <a:latin typeface="CongressSans" panose="020B0400020200020204" pitchFamily="34" charset="0"/>
              <a:cs typeface="Arial"/>
            </a:endParaRPr>
          </a:p>
        </p:txBody>
      </p:sp>
      <p:sp>
        <p:nvSpPr>
          <p:cNvPr id="92" name="object 92"/>
          <p:cNvSpPr txBox="1"/>
          <p:nvPr/>
        </p:nvSpPr>
        <p:spPr>
          <a:xfrm>
            <a:off x="3799626" y="1725799"/>
            <a:ext cx="1485007" cy="256480"/>
          </a:xfrm>
          <a:prstGeom prst="rect">
            <a:avLst/>
          </a:prstGeom>
          <a:solidFill>
            <a:srgbClr val="000000"/>
          </a:solidFill>
        </p:spPr>
        <p:txBody>
          <a:bodyPr vert="horz" wrap="square" lIns="0" tIns="0" rIns="0" bIns="0" rtlCol="0">
            <a:spAutoFit/>
          </a:bodyPr>
          <a:lstStyle/>
          <a:p>
            <a:pPr marL="59827">
              <a:lnSpc>
                <a:spcPts val="1993"/>
              </a:lnSpc>
            </a:pPr>
            <a:r>
              <a:rPr sz="1758" b="1" spc="-84" dirty="0">
                <a:solidFill>
                  <a:srgbClr val="FFFFFF"/>
                </a:solidFill>
                <a:latin typeface="Arial Black"/>
                <a:cs typeface="Arial Black"/>
              </a:rPr>
              <a:t>CV</a:t>
            </a:r>
            <a:r>
              <a:rPr sz="1758" b="1" spc="-236" dirty="0">
                <a:solidFill>
                  <a:srgbClr val="FFFFFF"/>
                </a:solidFill>
                <a:latin typeface="Arial Black"/>
                <a:cs typeface="Arial Black"/>
              </a:rPr>
              <a:t> </a:t>
            </a:r>
            <a:r>
              <a:rPr sz="1758" b="1" spc="-130" dirty="0">
                <a:solidFill>
                  <a:srgbClr val="FFFFFF"/>
                </a:solidFill>
                <a:latin typeface="Arial Black"/>
                <a:cs typeface="Arial Black"/>
              </a:rPr>
              <a:t>BUILDER</a:t>
            </a:r>
            <a:endParaRPr sz="1758" dirty="0">
              <a:latin typeface="Arial Black"/>
              <a:cs typeface="Arial Black"/>
            </a:endParaRPr>
          </a:p>
        </p:txBody>
      </p:sp>
      <p:sp>
        <p:nvSpPr>
          <p:cNvPr id="93" name="object 93"/>
          <p:cNvSpPr txBox="1"/>
          <p:nvPr/>
        </p:nvSpPr>
        <p:spPr>
          <a:xfrm>
            <a:off x="374543" y="3253734"/>
            <a:ext cx="1945375" cy="458972"/>
          </a:xfrm>
          <a:prstGeom prst="rect">
            <a:avLst/>
          </a:prstGeom>
        </p:spPr>
        <p:txBody>
          <a:bodyPr vert="horz" wrap="square" lIns="0" tIns="0" rIns="0" bIns="0" rtlCol="0">
            <a:spAutoFit/>
          </a:bodyPr>
          <a:lstStyle/>
          <a:p>
            <a:pPr marL="8929" marR="3572">
              <a:lnSpc>
                <a:spcPct val="101200"/>
              </a:lnSpc>
            </a:pPr>
            <a:r>
              <a:rPr sz="984" spc="49" dirty="0">
                <a:solidFill>
                  <a:schemeClr val="bg1"/>
                </a:solidFill>
                <a:latin typeface="CongressSans" panose="020B0400020200020204" pitchFamily="34" charset="0"/>
                <a:cs typeface="Calibri"/>
              </a:rPr>
              <a:t>A</a:t>
            </a:r>
            <a:r>
              <a:rPr sz="984" spc="-53" dirty="0">
                <a:solidFill>
                  <a:schemeClr val="bg1"/>
                </a:solidFill>
                <a:latin typeface="CongressSans" panose="020B0400020200020204" pitchFamily="34" charset="0"/>
                <a:cs typeface="Calibri"/>
              </a:rPr>
              <a:t> </a:t>
            </a:r>
            <a:r>
              <a:rPr sz="984" dirty="0">
                <a:solidFill>
                  <a:schemeClr val="bg1"/>
                </a:solidFill>
                <a:latin typeface="CongressSans" panose="020B0400020200020204" pitchFamily="34" charset="0"/>
                <a:cs typeface="Calibri"/>
              </a:rPr>
              <a:t>series</a:t>
            </a:r>
            <a:r>
              <a:rPr sz="984" spc="-53" dirty="0">
                <a:solidFill>
                  <a:schemeClr val="bg1"/>
                </a:solidFill>
                <a:latin typeface="CongressSans" panose="020B0400020200020204" pitchFamily="34" charset="0"/>
                <a:cs typeface="Calibri"/>
              </a:rPr>
              <a:t> </a:t>
            </a:r>
            <a:r>
              <a:rPr sz="984" spc="-11" dirty="0">
                <a:solidFill>
                  <a:schemeClr val="bg1"/>
                </a:solidFill>
                <a:latin typeface="CongressSans" panose="020B0400020200020204" pitchFamily="34" charset="0"/>
                <a:cs typeface="Calibri"/>
              </a:rPr>
              <a:t>of</a:t>
            </a:r>
            <a:r>
              <a:rPr sz="984" spc="-53" dirty="0">
                <a:solidFill>
                  <a:schemeClr val="bg1"/>
                </a:solidFill>
                <a:latin typeface="CongressSans" panose="020B0400020200020204" pitchFamily="34" charset="0"/>
                <a:cs typeface="Calibri"/>
              </a:rPr>
              <a:t> </a:t>
            </a:r>
            <a:r>
              <a:rPr sz="984" spc="-7" dirty="0">
                <a:solidFill>
                  <a:schemeClr val="bg1"/>
                </a:solidFill>
                <a:latin typeface="CongressSans" panose="020B0400020200020204" pitchFamily="34" charset="0"/>
                <a:cs typeface="Calibri"/>
              </a:rPr>
              <a:t>rich</a:t>
            </a:r>
            <a:r>
              <a:rPr sz="984" spc="-53" dirty="0">
                <a:solidFill>
                  <a:schemeClr val="bg1"/>
                </a:solidFill>
                <a:latin typeface="CongressSans" panose="020B0400020200020204" pitchFamily="34" charset="0"/>
                <a:cs typeface="Calibri"/>
              </a:rPr>
              <a:t> </a:t>
            </a:r>
            <a:r>
              <a:rPr sz="984" spc="-14" dirty="0">
                <a:solidFill>
                  <a:schemeClr val="bg1"/>
                </a:solidFill>
                <a:latin typeface="CongressSans" panose="020B0400020200020204" pitchFamily="34" charset="0"/>
                <a:cs typeface="Calibri"/>
              </a:rPr>
              <a:t>e-learning</a:t>
            </a:r>
            <a:r>
              <a:rPr sz="984" spc="-53" dirty="0">
                <a:solidFill>
                  <a:schemeClr val="bg1"/>
                </a:solidFill>
                <a:latin typeface="CongressSans" panose="020B0400020200020204" pitchFamily="34" charset="0"/>
                <a:cs typeface="Calibri"/>
              </a:rPr>
              <a:t> </a:t>
            </a:r>
            <a:r>
              <a:rPr sz="984" dirty="0">
                <a:solidFill>
                  <a:schemeClr val="bg1"/>
                </a:solidFill>
                <a:latin typeface="CongressSans" panose="020B0400020200020204" pitchFamily="34" charset="0"/>
                <a:cs typeface="Calibri"/>
              </a:rPr>
              <a:t>resources,  mapped </a:t>
            </a:r>
            <a:r>
              <a:rPr sz="984" spc="-7" dirty="0">
                <a:solidFill>
                  <a:schemeClr val="bg1"/>
                </a:solidFill>
                <a:latin typeface="CongressSans" panose="020B0400020200020204" pitchFamily="34" charset="0"/>
                <a:cs typeface="Calibri"/>
              </a:rPr>
              <a:t>to </a:t>
            </a:r>
            <a:r>
              <a:rPr sz="984" spc="-11" dirty="0">
                <a:solidFill>
                  <a:schemeClr val="bg1"/>
                </a:solidFill>
                <a:latin typeface="CongressSans" panose="020B0400020200020204" pitchFamily="34" charset="0"/>
                <a:cs typeface="Calibri"/>
              </a:rPr>
              <a:t>the </a:t>
            </a:r>
            <a:r>
              <a:rPr sz="984" spc="18" dirty="0">
                <a:solidFill>
                  <a:schemeClr val="bg1"/>
                </a:solidFill>
                <a:latin typeface="CongressSans" panose="020B0400020200020204" pitchFamily="34" charset="0"/>
                <a:cs typeface="Calibri"/>
              </a:rPr>
              <a:t>7 </a:t>
            </a:r>
            <a:r>
              <a:rPr sz="984" spc="7" dirty="0">
                <a:solidFill>
                  <a:schemeClr val="bg1"/>
                </a:solidFill>
                <a:latin typeface="CongressSans" panose="020B0400020200020204" pitchFamily="34" charset="0"/>
                <a:cs typeface="Calibri"/>
              </a:rPr>
              <a:t>core </a:t>
            </a:r>
            <a:r>
              <a:rPr sz="984" spc="-14" dirty="0">
                <a:solidFill>
                  <a:schemeClr val="bg1"/>
                </a:solidFill>
                <a:latin typeface="CongressSans" panose="020B0400020200020204" pitchFamily="34" charset="0"/>
                <a:cs typeface="Calibri"/>
              </a:rPr>
              <a:t>employability  </a:t>
            </a:r>
            <a:r>
              <a:rPr sz="984" spc="-11" dirty="0">
                <a:solidFill>
                  <a:schemeClr val="bg1"/>
                </a:solidFill>
                <a:latin typeface="CongressSans" panose="020B0400020200020204" pitchFamily="34" charset="0"/>
                <a:cs typeface="Calibri"/>
              </a:rPr>
              <a:t>skills of </a:t>
            </a:r>
            <a:r>
              <a:rPr sz="984" spc="-4" dirty="0">
                <a:solidFill>
                  <a:schemeClr val="bg1"/>
                </a:solidFill>
                <a:latin typeface="CongressSans" panose="020B0400020200020204" pitchFamily="34" charset="0"/>
                <a:cs typeface="Calibri"/>
              </a:rPr>
              <a:t>City </a:t>
            </a:r>
            <a:r>
              <a:rPr sz="984" spc="-32" dirty="0">
                <a:solidFill>
                  <a:schemeClr val="bg1"/>
                </a:solidFill>
                <a:latin typeface="CongressSans" panose="020B0400020200020204" pitchFamily="34" charset="0"/>
                <a:cs typeface="Calibri"/>
              </a:rPr>
              <a:t>&amp; </a:t>
            </a:r>
            <a:r>
              <a:rPr sz="984" spc="-14" dirty="0">
                <a:solidFill>
                  <a:schemeClr val="bg1"/>
                </a:solidFill>
                <a:latin typeface="CongressSans" panose="020B0400020200020204" pitchFamily="34" charset="0"/>
                <a:cs typeface="Calibri"/>
              </a:rPr>
              <a:t>Guilds Workplace  </a:t>
            </a:r>
            <a:r>
              <a:rPr sz="984" spc="-14" dirty="0" smtClean="0">
                <a:solidFill>
                  <a:schemeClr val="bg1"/>
                </a:solidFill>
                <a:latin typeface="CongressSans" panose="020B0400020200020204" pitchFamily="34" charset="0"/>
                <a:cs typeface="Calibri"/>
              </a:rPr>
              <a:t>Skills</a:t>
            </a:r>
            <a:r>
              <a:rPr lang="en-GB" sz="984" spc="-14" dirty="0" smtClean="0">
                <a:solidFill>
                  <a:schemeClr val="bg1"/>
                </a:solidFill>
                <a:latin typeface="CongressSans" panose="020B0400020200020204" pitchFamily="34" charset="0"/>
                <a:cs typeface="Calibri"/>
              </a:rPr>
              <a:t>.</a:t>
            </a:r>
            <a:endParaRPr sz="984" dirty="0">
              <a:solidFill>
                <a:schemeClr val="bg1"/>
              </a:solidFill>
              <a:latin typeface="CongressSans" panose="020B0400020200020204" pitchFamily="34" charset="0"/>
              <a:cs typeface="Calibri"/>
            </a:endParaRPr>
          </a:p>
        </p:txBody>
      </p:sp>
      <p:sp>
        <p:nvSpPr>
          <p:cNvPr id="94" name="object 94"/>
          <p:cNvSpPr txBox="1"/>
          <p:nvPr/>
        </p:nvSpPr>
        <p:spPr>
          <a:xfrm>
            <a:off x="2558265" y="3258423"/>
            <a:ext cx="2876252" cy="458972"/>
          </a:xfrm>
          <a:prstGeom prst="rect">
            <a:avLst/>
          </a:prstGeom>
        </p:spPr>
        <p:txBody>
          <a:bodyPr vert="horz" wrap="square" lIns="0" tIns="0" rIns="0" bIns="0" rtlCol="0">
            <a:spAutoFit/>
          </a:bodyPr>
          <a:lstStyle/>
          <a:p>
            <a:pPr marL="8929" marR="3572" indent="115635">
              <a:lnSpc>
                <a:spcPct val="101200"/>
              </a:lnSpc>
            </a:pPr>
            <a:r>
              <a:rPr sz="984" spc="14" dirty="0">
                <a:solidFill>
                  <a:srgbClr val="FFFFFF"/>
                </a:solidFill>
                <a:latin typeface="CongressSans" panose="020B0400020200020204" pitchFamily="34" charset="0"/>
                <a:cs typeface="Calibri"/>
              </a:rPr>
              <a:t>The </a:t>
            </a:r>
            <a:r>
              <a:rPr sz="984" spc="4" dirty="0">
                <a:solidFill>
                  <a:srgbClr val="FFFFFF"/>
                </a:solidFill>
                <a:latin typeface="CongressSans" panose="020B0400020200020204" pitchFamily="34" charset="0"/>
                <a:cs typeface="Calibri"/>
              </a:rPr>
              <a:t>online </a:t>
            </a:r>
            <a:r>
              <a:rPr sz="984" spc="46" dirty="0">
                <a:solidFill>
                  <a:srgbClr val="FFFFFF"/>
                </a:solidFill>
                <a:latin typeface="CongressSans" panose="020B0400020200020204" pitchFamily="34" charset="0"/>
                <a:cs typeface="Calibri"/>
              </a:rPr>
              <a:t>CV </a:t>
            </a:r>
            <a:r>
              <a:rPr sz="984" spc="21" dirty="0">
                <a:solidFill>
                  <a:srgbClr val="FFFFFF"/>
                </a:solidFill>
                <a:latin typeface="CongressSans" panose="020B0400020200020204" pitchFamily="34" charset="0"/>
                <a:cs typeface="Calibri"/>
              </a:rPr>
              <a:t>brings</a:t>
            </a:r>
            <a:r>
              <a:rPr sz="984" spc="-148" dirty="0">
                <a:solidFill>
                  <a:srgbClr val="FFFFFF"/>
                </a:solidFill>
                <a:latin typeface="CongressSans" panose="020B0400020200020204" pitchFamily="34" charset="0"/>
                <a:cs typeface="Calibri"/>
              </a:rPr>
              <a:t> </a:t>
            </a:r>
            <a:r>
              <a:rPr sz="984" spc="11" dirty="0">
                <a:solidFill>
                  <a:srgbClr val="FFFFFF"/>
                </a:solidFill>
                <a:latin typeface="CongressSans" panose="020B0400020200020204" pitchFamily="34" charset="0"/>
                <a:cs typeface="Calibri"/>
              </a:rPr>
              <a:t>together everything </a:t>
            </a:r>
            <a:r>
              <a:rPr sz="984" spc="4" dirty="0">
                <a:solidFill>
                  <a:srgbClr val="FFFFFF"/>
                </a:solidFill>
                <a:latin typeface="CongressSans" panose="020B0400020200020204" pitchFamily="34" charset="0"/>
                <a:cs typeface="Calibri"/>
              </a:rPr>
              <a:t>the </a:t>
            </a:r>
            <a:r>
              <a:rPr sz="984" spc="7" dirty="0">
                <a:solidFill>
                  <a:srgbClr val="FFFFFF"/>
                </a:solidFill>
                <a:latin typeface="CongressSans" panose="020B0400020200020204" pitchFamily="34" charset="0"/>
                <a:cs typeface="Calibri"/>
              </a:rPr>
              <a:t>learner  </a:t>
            </a:r>
            <a:r>
              <a:rPr sz="984" spc="21" dirty="0">
                <a:solidFill>
                  <a:srgbClr val="FFFFFF"/>
                </a:solidFill>
                <a:latin typeface="CongressSans" panose="020B0400020200020204" pitchFamily="34" charset="0"/>
                <a:cs typeface="Calibri"/>
              </a:rPr>
              <a:t>has </a:t>
            </a:r>
            <a:r>
              <a:rPr sz="984" spc="14" dirty="0">
                <a:solidFill>
                  <a:srgbClr val="FFFFFF"/>
                </a:solidFill>
                <a:latin typeface="CongressSans" panose="020B0400020200020204" pitchFamily="34" charset="0"/>
                <a:cs typeface="Calibri"/>
              </a:rPr>
              <a:t>achieved and </a:t>
            </a:r>
            <a:r>
              <a:rPr sz="984" spc="11" dirty="0">
                <a:solidFill>
                  <a:srgbClr val="FFFFFF"/>
                </a:solidFill>
                <a:latin typeface="CongressSans" panose="020B0400020200020204" pitchFamily="34" charset="0"/>
                <a:cs typeface="Calibri"/>
              </a:rPr>
              <a:t>allows </a:t>
            </a:r>
            <a:r>
              <a:rPr sz="984" spc="4" dirty="0">
                <a:solidFill>
                  <a:srgbClr val="FFFFFF"/>
                </a:solidFill>
                <a:latin typeface="CongressSans" panose="020B0400020200020204" pitchFamily="34" charset="0"/>
                <a:cs typeface="Calibri"/>
              </a:rPr>
              <a:t>them to </a:t>
            </a:r>
            <a:r>
              <a:rPr sz="984" spc="11" dirty="0">
                <a:solidFill>
                  <a:srgbClr val="FFFFFF"/>
                </a:solidFill>
                <a:latin typeface="CongressSans" panose="020B0400020200020204" pitchFamily="34" charset="0"/>
                <a:cs typeface="Calibri"/>
              </a:rPr>
              <a:t>easily </a:t>
            </a:r>
            <a:r>
              <a:rPr sz="984" spc="18" dirty="0">
                <a:solidFill>
                  <a:srgbClr val="FFFFFF"/>
                </a:solidFill>
                <a:latin typeface="CongressSans" panose="020B0400020200020204" pitchFamily="34" charset="0"/>
                <a:cs typeface="Calibri"/>
              </a:rPr>
              <a:t>share </a:t>
            </a:r>
            <a:r>
              <a:rPr sz="984" dirty="0">
                <a:solidFill>
                  <a:srgbClr val="FFFFFF"/>
                </a:solidFill>
                <a:latin typeface="CongressSans" panose="020B0400020200020204" pitchFamily="34" charset="0"/>
                <a:cs typeface="Calibri"/>
              </a:rPr>
              <a:t>their  </a:t>
            </a:r>
            <a:r>
              <a:rPr sz="984" spc="14" dirty="0">
                <a:solidFill>
                  <a:srgbClr val="FFFFFF"/>
                </a:solidFill>
                <a:latin typeface="CongressSans" panose="020B0400020200020204" pitchFamily="34" charset="0"/>
                <a:cs typeface="Calibri"/>
              </a:rPr>
              <a:t>achievements </a:t>
            </a:r>
            <a:r>
              <a:rPr sz="984" dirty="0">
                <a:solidFill>
                  <a:srgbClr val="FFFFFF"/>
                </a:solidFill>
                <a:latin typeface="CongressSans" panose="020B0400020200020204" pitchFamily="34" charset="0"/>
                <a:cs typeface="Calibri"/>
              </a:rPr>
              <a:t>with </a:t>
            </a:r>
            <a:r>
              <a:rPr sz="984" spc="4" dirty="0">
                <a:solidFill>
                  <a:srgbClr val="FFFFFF"/>
                </a:solidFill>
                <a:latin typeface="CongressSans" panose="020B0400020200020204" pitchFamily="34" charset="0"/>
                <a:cs typeface="Calibri"/>
              </a:rPr>
              <a:t>potential</a:t>
            </a:r>
            <a:r>
              <a:rPr sz="984" spc="-74" dirty="0">
                <a:solidFill>
                  <a:srgbClr val="FFFFFF"/>
                </a:solidFill>
                <a:latin typeface="CongressSans" panose="020B0400020200020204" pitchFamily="34" charset="0"/>
                <a:cs typeface="Calibri"/>
              </a:rPr>
              <a:t> </a:t>
            </a:r>
            <a:r>
              <a:rPr sz="984" spc="14" dirty="0">
                <a:solidFill>
                  <a:srgbClr val="FFFFFF"/>
                </a:solidFill>
                <a:latin typeface="CongressSans" panose="020B0400020200020204" pitchFamily="34" charset="0"/>
                <a:cs typeface="Calibri"/>
              </a:rPr>
              <a:t>employers.</a:t>
            </a:r>
            <a:endParaRPr sz="984" dirty="0">
              <a:latin typeface="CongressSans" panose="020B0400020200020204" pitchFamily="34" charset="0"/>
              <a:cs typeface="Calibri"/>
            </a:endParaRPr>
          </a:p>
        </p:txBody>
      </p:sp>
      <p:sp>
        <p:nvSpPr>
          <p:cNvPr id="95" name="object 95"/>
          <p:cNvSpPr txBox="1"/>
          <p:nvPr/>
        </p:nvSpPr>
        <p:spPr>
          <a:xfrm>
            <a:off x="1422383" y="5326399"/>
            <a:ext cx="3066012" cy="764953"/>
          </a:xfrm>
          <a:prstGeom prst="rect">
            <a:avLst/>
          </a:prstGeom>
        </p:spPr>
        <p:txBody>
          <a:bodyPr vert="horz" wrap="square" lIns="0" tIns="0" rIns="0" bIns="0" rtlCol="0">
            <a:spAutoFit/>
          </a:bodyPr>
          <a:lstStyle/>
          <a:p>
            <a:pPr marL="160282" marR="3572" indent="115635">
              <a:lnSpc>
                <a:spcPct val="101200"/>
              </a:lnSpc>
            </a:pPr>
            <a:r>
              <a:rPr sz="984" spc="7" dirty="0">
                <a:solidFill>
                  <a:srgbClr val="FFFFFF"/>
                </a:solidFill>
                <a:latin typeface="CongressSans" panose="020B0400020200020204" pitchFamily="34" charset="0"/>
                <a:cs typeface="Calibri"/>
              </a:rPr>
              <a:t>The </a:t>
            </a:r>
            <a:r>
              <a:rPr sz="984" spc="18" dirty="0">
                <a:solidFill>
                  <a:srgbClr val="FFFFFF"/>
                </a:solidFill>
                <a:latin typeface="CongressSans" panose="020B0400020200020204" pitchFamily="34" charset="0"/>
                <a:cs typeface="Calibri"/>
              </a:rPr>
              <a:t>Techbac </a:t>
            </a:r>
            <a:r>
              <a:rPr sz="984" dirty="0">
                <a:solidFill>
                  <a:srgbClr val="FFFFFF"/>
                </a:solidFill>
                <a:latin typeface="CongressSans" panose="020B0400020200020204" pitchFamily="34" charset="0"/>
                <a:cs typeface="Calibri"/>
              </a:rPr>
              <a:t>Skills </a:t>
            </a:r>
            <a:r>
              <a:rPr sz="984" spc="7" dirty="0">
                <a:solidFill>
                  <a:srgbClr val="FFFFFF"/>
                </a:solidFill>
                <a:latin typeface="CongressSans" panose="020B0400020200020204" pitchFamily="34" charset="0"/>
                <a:cs typeface="Calibri"/>
              </a:rPr>
              <a:t>Zone provides </a:t>
            </a:r>
            <a:r>
              <a:rPr sz="984" dirty="0">
                <a:solidFill>
                  <a:srgbClr val="FFFFFF"/>
                </a:solidFill>
                <a:latin typeface="CongressSans" panose="020B0400020200020204" pitchFamily="34" charset="0"/>
                <a:cs typeface="Calibri"/>
              </a:rPr>
              <a:t>learners  </a:t>
            </a:r>
            <a:r>
              <a:rPr sz="984" spc="-11" dirty="0">
                <a:solidFill>
                  <a:srgbClr val="FFFFFF"/>
                </a:solidFill>
                <a:latin typeface="CongressSans" panose="020B0400020200020204" pitchFamily="34" charset="0"/>
                <a:cs typeface="Calibri"/>
              </a:rPr>
              <a:t>with </a:t>
            </a:r>
            <a:r>
              <a:rPr sz="984" spc="28" dirty="0">
                <a:solidFill>
                  <a:srgbClr val="FFFFFF"/>
                </a:solidFill>
                <a:latin typeface="CongressSans" panose="020B0400020200020204" pitchFamily="34" charset="0"/>
                <a:cs typeface="Calibri"/>
              </a:rPr>
              <a:t>access </a:t>
            </a:r>
            <a:r>
              <a:rPr sz="984" dirty="0">
                <a:solidFill>
                  <a:srgbClr val="FFFFFF"/>
                </a:solidFill>
                <a:latin typeface="CongressSans" panose="020B0400020200020204" pitchFamily="34" charset="0"/>
                <a:cs typeface="Calibri"/>
              </a:rPr>
              <a:t>to </a:t>
            </a:r>
            <a:r>
              <a:rPr sz="984" spc="-4" dirty="0">
                <a:solidFill>
                  <a:srgbClr val="FFFFFF"/>
                </a:solidFill>
                <a:latin typeface="CongressSans" panose="020B0400020200020204" pitchFamily="34" charset="0"/>
                <a:cs typeface="Calibri"/>
              </a:rPr>
              <a:t>e-learning </a:t>
            </a:r>
            <a:r>
              <a:rPr sz="984" dirty="0">
                <a:solidFill>
                  <a:srgbClr val="FFFFFF"/>
                </a:solidFill>
                <a:latin typeface="CongressSans" panose="020B0400020200020204" pitchFamily="34" charset="0"/>
                <a:cs typeface="Calibri"/>
              </a:rPr>
              <a:t>to help </a:t>
            </a:r>
            <a:r>
              <a:rPr sz="984" spc="-4" dirty="0">
                <a:solidFill>
                  <a:srgbClr val="FFFFFF"/>
                </a:solidFill>
                <a:latin typeface="CongressSans" panose="020B0400020200020204" pitchFamily="34" charset="0"/>
                <a:cs typeface="Calibri"/>
              </a:rPr>
              <a:t>them </a:t>
            </a:r>
            <a:r>
              <a:rPr sz="984" spc="4" dirty="0">
                <a:solidFill>
                  <a:srgbClr val="FFFFFF"/>
                </a:solidFill>
                <a:latin typeface="CongressSans" panose="020B0400020200020204" pitchFamily="34" charset="0"/>
                <a:cs typeface="Calibri"/>
              </a:rPr>
              <a:t>prepare  </a:t>
            </a:r>
            <a:r>
              <a:rPr sz="984" spc="7" dirty="0">
                <a:solidFill>
                  <a:srgbClr val="FFFFFF"/>
                </a:solidFill>
                <a:latin typeface="CongressSans" panose="020B0400020200020204" pitchFamily="34" charset="0"/>
                <a:cs typeface="Calibri"/>
              </a:rPr>
              <a:t>and</a:t>
            </a:r>
            <a:r>
              <a:rPr sz="984" spc="-35" dirty="0">
                <a:solidFill>
                  <a:srgbClr val="FFFFFF"/>
                </a:solidFill>
                <a:latin typeface="CongressSans" panose="020B0400020200020204" pitchFamily="34" charset="0"/>
                <a:cs typeface="Calibri"/>
              </a:rPr>
              <a:t> </a:t>
            </a:r>
            <a:r>
              <a:rPr sz="984" spc="14" dirty="0">
                <a:solidFill>
                  <a:srgbClr val="FFFFFF"/>
                </a:solidFill>
                <a:latin typeface="CongressSans" panose="020B0400020200020204" pitchFamily="34" charset="0"/>
                <a:cs typeface="Calibri"/>
              </a:rPr>
              <a:t>get</a:t>
            </a:r>
            <a:r>
              <a:rPr sz="984" spc="-35" dirty="0">
                <a:solidFill>
                  <a:srgbClr val="FFFFFF"/>
                </a:solidFill>
                <a:latin typeface="CongressSans" panose="020B0400020200020204" pitchFamily="34" charset="0"/>
                <a:cs typeface="Calibri"/>
              </a:rPr>
              <a:t> </a:t>
            </a:r>
            <a:r>
              <a:rPr sz="984" spc="-4" dirty="0">
                <a:solidFill>
                  <a:srgbClr val="FFFFFF"/>
                </a:solidFill>
                <a:latin typeface="CongressSans" panose="020B0400020200020204" pitchFamily="34" charset="0"/>
                <a:cs typeface="Calibri"/>
              </a:rPr>
              <a:t>the</a:t>
            </a:r>
            <a:r>
              <a:rPr sz="984" spc="-35" dirty="0">
                <a:solidFill>
                  <a:srgbClr val="FFFFFF"/>
                </a:solidFill>
                <a:latin typeface="CongressSans" panose="020B0400020200020204" pitchFamily="34" charset="0"/>
                <a:cs typeface="Calibri"/>
              </a:rPr>
              <a:t> </a:t>
            </a:r>
            <a:r>
              <a:rPr sz="984" spc="7" dirty="0">
                <a:solidFill>
                  <a:srgbClr val="FFFFFF"/>
                </a:solidFill>
                <a:latin typeface="CongressSans" panose="020B0400020200020204" pitchFamily="34" charset="0"/>
                <a:cs typeface="Calibri"/>
              </a:rPr>
              <a:t>most</a:t>
            </a:r>
            <a:r>
              <a:rPr sz="984" spc="-35" dirty="0">
                <a:solidFill>
                  <a:srgbClr val="FFFFFF"/>
                </a:solidFill>
                <a:latin typeface="CongressSans" panose="020B0400020200020204" pitchFamily="34" charset="0"/>
                <a:cs typeface="Calibri"/>
              </a:rPr>
              <a:t> </a:t>
            </a:r>
            <a:r>
              <a:rPr sz="984" spc="-7" dirty="0">
                <a:solidFill>
                  <a:srgbClr val="FFFFFF"/>
                </a:solidFill>
                <a:latin typeface="CongressSans" panose="020B0400020200020204" pitchFamily="34" charset="0"/>
                <a:cs typeface="Calibri"/>
              </a:rPr>
              <a:t>from</a:t>
            </a:r>
            <a:r>
              <a:rPr sz="984" spc="-35" dirty="0">
                <a:solidFill>
                  <a:srgbClr val="FFFFFF"/>
                </a:solidFill>
                <a:latin typeface="CongressSans" panose="020B0400020200020204" pitchFamily="34" charset="0"/>
                <a:cs typeface="Calibri"/>
              </a:rPr>
              <a:t> </a:t>
            </a:r>
            <a:r>
              <a:rPr sz="984" spc="-7" dirty="0">
                <a:solidFill>
                  <a:srgbClr val="FFFFFF"/>
                </a:solidFill>
                <a:latin typeface="CongressSans" panose="020B0400020200020204" pitchFamily="34" charset="0"/>
                <a:cs typeface="Calibri"/>
              </a:rPr>
              <a:t>their</a:t>
            </a:r>
            <a:r>
              <a:rPr sz="984" spc="-35" dirty="0">
                <a:solidFill>
                  <a:srgbClr val="FFFFFF"/>
                </a:solidFill>
                <a:latin typeface="CongressSans" panose="020B0400020200020204" pitchFamily="34" charset="0"/>
                <a:cs typeface="Calibri"/>
              </a:rPr>
              <a:t> </a:t>
            </a:r>
            <a:r>
              <a:rPr sz="984" spc="4" dirty="0">
                <a:solidFill>
                  <a:srgbClr val="FFFFFF"/>
                </a:solidFill>
                <a:latin typeface="CongressSans" panose="020B0400020200020204" pitchFamily="34" charset="0"/>
                <a:cs typeface="Calibri"/>
              </a:rPr>
              <a:t>placement,</a:t>
            </a:r>
            <a:r>
              <a:rPr sz="984" spc="-35" dirty="0">
                <a:solidFill>
                  <a:srgbClr val="FFFFFF"/>
                </a:solidFill>
                <a:latin typeface="CongressSans" panose="020B0400020200020204" pitchFamily="34" charset="0"/>
                <a:cs typeface="Calibri"/>
              </a:rPr>
              <a:t> </a:t>
            </a:r>
            <a:r>
              <a:rPr sz="984" spc="25" dirty="0">
                <a:solidFill>
                  <a:srgbClr val="FFFFFF"/>
                </a:solidFill>
                <a:latin typeface="CongressSans" panose="020B0400020200020204" pitchFamily="34" charset="0"/>
                <a:cs typeface="Calibri"/>
              </a:rPr>
              <a:t>as</a:t>
            </a:r>
            <a:r>
              <a:rPr sz="984" spc="-35" dirty="0">
                <a:solidFill>
                  <a:srgbClr val="FFFFFF"/>
                </a:solidFill>
                <a:latin typeface="CongressSans" panose="020B0400020200020204" pitchFamily="34" charset="0"/>
                <a:cs typeface="Calibri"/>
              </a:rPr>
              <a:t> </a:t>
            </a:r>
            <a:r>
              <a:rPr sz="984" spc="-11" dirty="0" smtClean="0">
                <a:solidFill>
                  <a:srgbClr val="FFFFFF"/>
                </a:solidFill>
                <a:latin typeface="CongressSans" panose="020B0400020200020204" pitchFamily="34" charset="0"/>
                <a:cs typeface="Calibri"/>
              </a:rPr>
              <a:t>well</a:t>
            </a:r>
            <a:r>
              <a:rPr lang="en-GB" sz="984" dirty="0">
                <a:latin typeface="CongressSans" panose="020B0400020200020204" pitchFamily="34" charset="0"/>
                <a:cs typeface="Calibri"/>
              </a:rPr>
              <a:t> </a:t>
            </a:r>
            <a:r>
              <a:rPr sz="984" spc="25" dirty="0" smtClean="0">
                <a:solidFill>
                  <a:srgbClr val="FFFFFF"/>
                </a:solidFill>
                <a:latin typeface="CongressSans" panose="020B0400020200020204" pitchFamily="34" charset="0"/>
                <a:cs typeface="Calibri"/>
              </a:rPr>
              <a:t>as</a:t>
            </a:r>
            <a:r>
              <a:rPr sz="984" spc="-32" dirty="0" smtClean="0">
                <a:solidFill>
                  <a:srgbClr val="FFFFFF"/>
                </a:solidFill>
                <a:latin typeface="CongressSans" panose="020B0400020200020204" pitchFamily="34" charset="0"/>
                <a:cs typeface="Calibri"/>
              </a:rPr>
              <a:t> </a:t>
            </a:r>
            <a:r>
              <a:rPr sz="984" spc="4" dirty="0">
                <a:solidFill>
                  <a:srgbClr val="FFFFFF"/>
                </a:solidFill>
                <a:latin typeface="CongressSans" panose="020B0400020200020204" pitchFamily="34" charset="0"/>
                <a:cs typeface="Calibri"/>
              </a:rPr>
              <a:t>an</a:t>
            </a:r>
            <a:r>
              <a:rPr sz="984" spc="-32" dirty="0">
                <a:solidFill>
                  <a:srgbClr val="FFFFFF"/>
                </a:solidFill>
                <a:latin typeface="CongressSans" panose="020B0400020200020204" pitchFamily="34" charset="0"/>
                <a:cs typeface="Calibri"/>
              </a:rPr>
              <a:t> </a:t>
            </a:r>
            <a:r>
              <a:rPr sz="984" spc="-4" dirty="0">
                <a:solidFill>
                  <a:srgbClr val="FFFFFF"/>
                </a:solidFill>
                <a:latin typeface="CongressSans" panose="020B0400020200020204" pitchFamily="34" charset="0"/>
                <a:cs typeface="Calibri"/>
              </a:rPr>
              <a:t>interactive</a:t>
            </a:r>
            <a:r>
              <a:rPr sz="984" spc="-32" dirty="0">
                <a:solidFill>
                  <a:srgbClr val="FFFFFF"/>
                </a:solidFill>
                <a:latin typeface="CongressSans" panose="020B0400020200020204" pitchFamily="34" charset="0"/>
                <a:cs typeface="Calibri"/>
              </a:rPr>
              <a:t> </a:t>
            </a:r>
            <a:r>
              <a:rPr sz="984" spc="14" dirty="0">
                <a:solidFill>
                  <a:srgbClr val="FFFFFF"/>
                </a:solidFill>
                <a:latin typeface="CongressSans" panose="020B0400020200020204" pitchFamily="34" charset="0"/>
                <a:cs typeface="Calibri"/>
              </a:rPr>
              <a:t>Logbook</a:t>
            </a:r>
            <a:r>
              <a:rPr sz="984" spc="-32" dirty="0">
                <a:solidFill>
                  <a:srgbClr val="FFFFFF"/>
                </a:solidFill>
                <a:latin typeface="CongressSans" panose="020B0400020200020204" pitchFamily="34" charset="0"/>
                <a:cs typeface="Calibri"/>
              </a:rPr>
              <a:t> </a:t>
            </a:r>
            <a:r>
              <a:rPr sz="984" dirty="0">
                <a:solidFill>
                  <a:srgbClr val="FFFFFF"/>
                </a:solidFill>
                <a:latin typeface="CongressSans" panose="020B0400020200020204" pitchFamily="34" charset="0"/>
                <a:cs typeface="Calibri"/>
              </a:rPr>
              <a:t>to</a:t>
            </a:r>
            <a:r>
              <a:rPr sz="984" spc="-32" dirty="0">
                <a:solidFill>
                  <a:srgbClr val="FFFFFF"/>
                </a:solidFill>
                <a:latin typeface="CongressSans" panose="020B0400020200020204" pitchFamily="34" charset="0"/>
                <a:cs typeface="Calibri"/>
              </a:rPr>
              <a:t> </a:t>
            </a:r>
            <a:r>
              <a:rPr sz="984" dirty="0">
                <a:solidFill>
                  <a:srgbClr val="FFFFFF"/>
                </a:solidFill>
                <a:latin typeface="CongressSans" panose="020B0400020200020204" pitchFamily="34" charset="0"/>
                <a:cs typeface="Calibri"/>
              </a:rPr>
              <a:t>help</a:t>
            </a:r>
            <a:r>
              <a:rPr sz="984" spc="-32" dirty="0">
                <a:solidFill>
                  <a:srgbClr val="FFFFFF"/>
                </a:solidFill>
                <a:latin typeface="CongressSans" panose="020B0400020200020204" pitchFamily="34" charset="0"/>
                <a:cs typeface="Calibri"/>
              </a:rPr>
              <a:t> </a:t>
            </a:r>
            <a:r>
              <a:rPr sz="984" spc="-4" dirty="0">
                <a:solidFill>
                  <a:srgbClr val="FFFFFF"/>
                </a:solidFill>
                <a:latin typeface="CongressSans" panose="020B0400020200020204" pitchFamily="34" charset="0"/>
                <a:cs typeface="Calibri"/>
              </a:rPr>
              <a:t>them</a:t>
            </a:r>
            <a:r>
              <a:rPr sz="984" spc="-32" dirty="0">
                <a:solidFill>
                  <a:srgbClr val="FFFFFF"/>
                </a:solidFill>
                <a:latin typeface="CongressSans" panose="020B0400020200020204" pitchFamily="34" charset="0"/>
                <a:cs typeface="Calibri"/>
              </a:rPr>
              <a:t> </a:t>
            </a:r>
            <a:r>
              <a:rPr sz="984" dirty="0">
                <a:solidFill>
                  <a:srgbClr val="FFFFFF"/>
                </a:solidFill>
                <a:latin typeface="CongressSans" panose="020B0400020200020204" pitchFamily="34" charset="0"/>
                <a:cs typeface="Calibri"/>
              </a:rPr>
              <a:t>track  </a:t>
            </a:r>
            <a:r>
              <a:rPr sz="984" spc="7" dirty="0">
                <a:solidFill>
                  <a:srgbClr val="FFFFFF"/>
                </a:solidFill>
                <a:latin typeface="CongressSans" panose="020B0400020200020204" pitchFamily="34" charset="0"/>
                <a:cs typeface="Calibri"/>
              </a:rPr>
              <a:t>and</a:t>
            </a:r>
            <a:r>
              <a:rPr sz="984" spc="-39" dirty="0">
                <a:solidFill>
                  <a:srgbClr val="FFFFFF"/>
                </a:solidFill>
                <a:latin typeface="CongressSans" panose="020B0400020200020204" pitchFamily="34" charset="0"/>
                <a:cs typeface="Calibri"/>
              </a:rPr>
              <a:t> </a:t>
            </a:r>
            <a:r>
              <a:rPr sz="984" dirty="0">
                <a:solidFill>
                  <a:srgbClr val="FFFFFF"/>
                </a:solidFill>
                <a:latin typeface="CongressSans" panose="020B0400020200020204" pitchFamily="34" charset="0"/>
                <a:cs typeface="Calibri"/>
              </a:rPr>
              <a:t>review</a:t>
            </a:r>
            <a:r>
              <a:rPr sz="984" spc="-39" dirty="0">
                <a:solidFill>
                  <a:srgbClr val="FFFFFF"/>
                </a:solidFill>
                <a:latin typeface="CongressSans" panose="020B0400020200020204" pitchFamily="34" charset="0"/>
                <a:cs typeface="Calibri"/>
              </a:rPr>
              <a:t> </a:t>
            </a:r>
            <a:r>
              <a:rPr sz="984" spc="-4" dirty="0">
                <a:solidFill>
                  <a:srgbClr val="FFFFFF"/>
                </a:solidFill>
                <a:latin typeface="CongressSans" panose="020B0400020200020204" pitchFamily="34" charset="0"/>
                <a:cs typeface="Calibri"/>
              </a:rPr>
              <a:t>what</a:t>
            </a:r>
            <a:r>
              <a:rPr sz="984" spc="-39" dirty="0">
                <a:solidFill>
                  <a:srgbClr val="FFFFFF"/>
                </a:solidFill>
                <a:latin typeface="CongressSans" panose="020B0400020200020204" pitchFamily="34" charset="0"/>
                <a:cs typeface="Calibri"/>
              </a:rPr>
              <a:t> </a:t>
            </a:r>
            <a:endParaRPr lang="en-GB" sz="984" spc="-39" dirty="0" smtClean="0">
              <a:solidFill>
                <a:srgbClr val="FFFFFF"/>
              </a:solidFill>
              <a:latin typeface="CongressSans" panose="020B0400020200020204" pitchFamily="34" charset="0"/>
              <a:cs typeface="Calibri"/>
            </a:endParaRPr>
          </a:p>
          <a:p>
            <a:pPr marL="160282" marR="3572" indent="115635">
              <a:lnSpc>
                <a:spcPct val="101200"/>
              </a:lnSpc>
            </a:pPr>
            <a:r>
              <a:rPr sz="984" dirty="0" smtClean="0">
                <a:solidFill>
                  <a:srgbClr val="FFFFFF"/>
                </a:solidFill>
                <a:latin typeface="CongressSans" panose="020B0400020200020204" pitchFamily="34" charset="0"/>
                <a:cs typeface="Calibri"/>
              </a:rPr>
              <a:t>they</a:t>
            </a:r>
            <a:r>
              <a:rPr sz="984" spc="-39" dirty="0" smtClean="0">
                <a:solidFill>
                  <a:srgbClr val="FFFFFF"/>
                </a:solidFill>
                <a:latin typeface="CongressSans" panose="020B0400020200020204" pitchFamily="34" charset="0"/>
                <a:cs typeface="Calibri"/>
              </a:rPr>
              <a:t> </a:t>
            </a:r>
            <a:r>
              <a:rPr sz="984" spc="4" dirty="0">
                <a:solidFill>
                  <a:srgbClr val="FFFFFF"/>
                </a:solidFill>
                <a:latin typeface="CongressSans" panose="020B0400020200020204" pitchFamily="34" charset="0"/>
                <a:cs typeface="Calibri"/>
              </a:rPr>
              <a:t>have</a:t>
            </a:r>
            <a:r>
              <a:rPr sz="984" spc="-39" dirty="0">
                <a:solidFill>
                  <a:srgbClr val="FFFFFF"/>
                </a:solidFill>
                <a:latin typeface="CongressSans" panose="020B0400020200020204" pitchFamily="34" charset="0"/>
                <a:cs typeface="Calibri"/>
              </a:rPr>
              <a:t> </a:t>
            </a:r>
            <a:r>
              <a:rPr sz="984" spc="-7" dirty="0">
                <a:solidFill>
                  <a:srgbClr val="FFFFFF"/>
                </a:solidFill>
                <a:latin typeface="CongressSans" panose="020B0400020200020204" pitchFamily="34" charset="0"/>
                <a:cs typeface="Calibri"/>
              </a:rPr>
              <a:t>learnt.</a:t>
            </a:r>
            <a:endParaRPr sz="984" dirty="0">
              <a:latin typeface="CongressSans" panose="020B0400020200020204" pitchFamily="34" charset="0"/>
              <a:cs typeface="Calibri"/>
            </a:endParaRPr>
          </a:p>
        </p:txBody>
      </p:sp>
      <p:sp>
        <p:nvSpPr>
          <p:cNvPr id="96" name="object 96"/>
          <p:cNvSpPr txBox="1"/>
          <p:nvPr/>
        </p:nvSpPr>
        <p:spPr>
          <a:xfrm>
            <a:off x="5847993" y="3252346"/>
            <a:ext cx="2849921" cy="457433"/>
          </a:xfrm>
          <a:prstGeom prst="rect">
            <a:avLst/>
          </a:prstGeom>
        </p:spPr>
        <p:txBody>
          <a:bodyPr vert="horz" wrap="square" lIns="0" tIns="0" rIns="0" bIns="0" rtlCol="0">
            <a:spAutoFit/>
          </a:bodyPr>
          <a:lstStyle/>
          <a:p>
            <a:pPr marL="89294" marR="3572" indent="44647">
              <a:lnSpc>
                <a:spcPct val="101200"/>
              </a:lnSpc>
            </a:pPr>
            <a:r>
              <a:rPr sz="984" dirty="0">
                <a:solidFill>
                  <a:schemeClr val="bg1"/>
                </a:solidFill>
                <a:latin typeface="CongressSans" panose="020B0400020200020204" pitchFamily="34" charset="0"/>
                <a:cs typeface="Calibri"/>
              </a:rPr>
              <a:t>This</a:t>
            </a:r>
            <a:r>
              <a:rPr sz="984" spc="-53" dirty="0">
                <a:solidFill>
                  <a:schemeClr val="bg1"/>
                </a:solidFill>
                <a:latin typeface="CongressSans" panose="020B0400020200020204" pitchFamily="34" charset="0"/>
                <a:cs typeface="Calibri"/>
              </a:rPr>
              <a:t> </a:t>
            </a:r>
            <a:r>
              <a:rPr sz="984" spc="-18" dirty="0">
                <a:solidFill>
                  <a:schemeClr val="bg1"/>
                </a:solidFill>
                <a:latin typeface="CongressSans" panose="020B0400020200020204" pitchFamily="34" charset="0"/>
                <a:cs typeface="Calibri"/>
              </a:rPr>
              <a:t>nationally</a:t>
            </a:r>
            <a:r>
              <a:rPr sz="984" spc="-53" dirty="0">
                <a:solidFill>
                  <a:schemeClr val="bg1"/>
                </a:solidFill>
                <a:latin typeface="CongressSans" panose="020B0400020200020204" pitchFamily="34" charset="0"/>
                <a:cs typeface="Calibri"/>
              </a:rPr>
              <a:t> </a:t>
            </a:r>
            <a:r>
              <a:rPr sz="984" spc="4" dirty="0">
                <a:solidFill>
                  <a:schemeClr val="bg1"/>
                </a:solidFill>
                <a:latin typeface="CongressSans" panose="020B0400020200020204" pitchFamily="34" charset="0"/>
                <a:cs typeface="Calibri"/>
              </a:rPr>
              <a:t>set</a:t>
            </a:r>
            <a:r>
              <a:rPr sz="984" spc="-53" dirty="0">
                <a:solidFill>
                  <a:schemeClr val="bg1"/>
                </a:solidFill>
                <a:latin typeface="CongressSans" panose="020B0400020200020204" pitchFamily="34" charset="0"/>
                <a:cs typeface="Calibri"/>
              </a:rPr>
              <a:t> </a:t>
            </a:r>
            <a:r>
              <a:rPr sz="984" spc="-11" dirty="0">
                <a:solidFill>
                  <a:schemeClr val="bg1"/>
                </a:solidFill>
                <a:latin typeface="CongressSans" panose="020B0400020200020204" pitchFamily="34" charset="0"/>
                <a:cs typeface="Calibri"/>
              </a:rPr>
              <a:t>competition</a:t>
            </a:r>
            <a:r>
              <a:rPr sz="984" spc="-53" dirty="0">
                <a:solidFill>
                  <a:schemeClr val="bg1"/>
                </a:solidFill>
                <a:latin typeface="CongressSans" panose="020B0400020200020204" pitchFamily="34" charset="0"/>
                <a:cs typeface="Calibri"/>
              </a:rPr>
              <a:t> </a:t>
            </a:r>
            <a:r>
              <a:rPr sz="984" spc="-7" dirty="0">
                <a:solidFill>
                  <a:schemeClr val="bg1"/>
                </a:solidFill>
                <a:latin typeface="CongressSans" panose="020B0400020200020204" pitchFamily="34" charset="0"/>
                <a:cs typeface="Calibri"/>
              </a:rPr>
              <a:t>allows</a:t>
            </a:r>
            <a:r>
              <a:rPr sz="984" spc="-53" dirty="0">
                <a:solidFill>
                  <a:schemeClr val="bg1"/>
                </a:solidFill>
                <a:latin typeface="CongressSans" panose="020B0400020200020204" pitchFamily="34" charset="0"/>
                <a:cs typeface="Calibri"/>
              </a:rPr>
              <a:t> </a:t>
            </a:r>
            <a:r>
              <a:rPr sz="984" spc="-11" dirty="0">
                <a:solidFill>
                  <a:schemeClr val="bg1"/>
                </a:solidFill>
                <a:latin typeface="CongressSans" panose="020B0400020200020204" pitchFamily="34" charset="0"/>
                <a:cs typeface="Calibri"/>
              </a:rPr>
              <a:t>learners  </a:t>
            </a:r>
            <a:r>
              <a:rPr sz="984" spc="-7" dirty="0">
                <a:solidFill>
                  <a:schemeClr val="bg1"/>
                </a:solidFill>
                <a:latin typeface="CongressSans" panose="020B0400020200020204" pitchFamily="34" charset="0"/>
                <a:cs typeface="Calibri"/>
              </a:rPr>
              <a:t>to</a:t>
            </a:r>
            <a:r>
              <a:rPr sz="984" spc="-53" dirty="0">
                <a:solidFill>
                  <a:schemeClr val="bg1"/>
                </a:solidFill>
                <a:latin typeface="CongressSans" panose="020B0400020200020204" pitchFamily="34" charset="0"/>
                <a:cs typeface="Calibri"/>
              </a:rPr>
              <a:t> </a:t>
            </a:r>
            <a:r>
              <a:rPr sz="984" spc="-7" dirty="0">
                <a:solidFill>
                  <a:schemeClr val="bg1"/>
                </a:solidFill>
                <a:latin typeface="CongressSans" panose="020B0400020200020204" pitchFamily="34" charset="0"/>
                <a:cs typeface="Calibri"/>
              </a:rPr>
              <a:t>work</a:t>
            </a:r>
            <a:r>
              <a:rPr sz="984" spc="-53" dirty="0">
                <a:solidFill>
                  <a:schemeClr val="bg1"/>
                </a:solidFill>
                <a:latin typeface="CongressSans" panose="020B0400020200020204" pitchFamily="34" charset="0"/>
                <a:cs typeface="Calibri"/>
              </a:rPr>
              <a:t> </a:t>
            </a:r>
            <a:r>
              <a:rPr sz="984" spc="-7" dirty="0">
                <a:solidFill>
                  <a:schemeClr val="bg1"/>
                </a:solidFill>
                <a:latin typeface="CongressSans" panose="020B0400020200020204" pitchFamily="34" charset="0"/>
                <a:cs typeface="Calibri"/>
              </a:rPr>
              <a:t>together</a:t>
            </a:r>
            <a:r>
              <a:rPr sz="984" spc="-53" dirty="0">
                <a:solidFill>
                  <a:schemeClr val="bg1"/>
                </a:solidFill>
                <a:latin typeface="CongressSans" panose="020B0400020200020204" pitchFamily="34" charset="0"/>
                <a:cs typeface="Calibri"/>
              </a:rPr>
              <a:t> </a:t>
            </a:r>
            <a:r>
              <a:rPr sz="984" dirty="0">
                <a:solidFill>
                  <a:schemeClr val="bg1"/>
                </a:solidFill>
                <a:latin typeface="CongressSans" panose="020B0400020200020204" pitchFamily="34" charset="0"/>
                <a:cs typeface="Calibri"/>
              </a:rPr>
              <a:t>on</a:t>
            </a:r>
            <a:r>
              <a:rPr sz="984" spc="-53" dirty="0">
                <a:solidFill>
                  <a:schemeClr val="bg1"/>
                </a:solidFill>
                <a:latin typeface="CongressSans" panose="020B0400020200020204" pitchFamily="34" charset="0"/>
                <a:cs typeface="Calibri"/>
              </a:rPr>
              <a:t> </a:t>
            </a:r>
            <a:r>
              <a:rPr sz="984" spc="14" dirty="0">
                <a:solidFill>
                  <a:schemeClr val="bg1"/>
                </a:solidFill>
                <a:latin typeface="CongressSans" panose="020B0400020200020204" pitchFamily="34" charset="0"/>
                <a:cs typeface="Calibri"/>
              </a:rPr>
              <a:t>a</a:t>
            </a:r>
            <a:r>
              <a:rPr sz="984" spc="-53" dirty="0">
                <a:solidFill>
                  <a:schemeClr val="bg1"/>
                </a:solidFill>
                <a:latin typeface="CongressSans" panose="020B0400020200020204" pitchFamily="34" charset="0"/>
                <a:cs typeface="Calibri"/>
              </a:rPr>
              <a:t> </a:t>
            </a:r>
            <a:r>
              <a:rPr sz="984" spc="-4" dirty="0">
                <a:solidFill>
                  <a:schemeClr val="bg1"/>
                </a:solidFill>
                <a:latin typeface="CongressSans" panose="020B0400020200020204" pitchFamily="34" charset="0"/>
                <a:cs typeface="Calibri"/>
              </a:rPr>
              <a:t>task</a:t>
            </a:r>
            <a:r>
              <a:rPr sz="984" spc="-53" dirty="0">
                <a:solidFill>
                  <a:schemeClr val="bg1"/>
                </a:solidFill>
                <a:latin typeface="CongressSans" panose="020B0400020200020204" pitchFamily="34" charset="0"/>
                <a:cs typeface="Calibri"/>
              </a:rPr>
              <a:t> </a:t>
            </a:r>
            <a:r>
              <a:rPr sz="984" spc="-18" dirty="0">
                <a:solidFill>
                  <a:schemeClr val="bg1"/>
                </a:solidFill>
                <a:latin typeface="CongressSans" panose="020B0400020200020204" pitchFamily="34" charset="0"/>
                <a:cs typeface="Calibri"/>
              </a:rPr>
              <a:t>that</a:t>
            </a:r>
            <a:r>
              <a:rPr sz="984" spc="-53" dirty="0">
                <a:solidFill>
                  <a:schemeClr val="bg1"/>
                </a:solidFill>
                <a:latin typeface="CongressSans" panose="020B0400020200020204" pitchFamily="34" charset="0"/>
                <a:cs typeface="Calibri"/>
              </a:rPr>
              <a:t> </a:t>
            </a:r>
            <a:r>
              <a:rPr sz="984" spc="4" dirty="0">
                <a:solidFill>
                  <a:schemeClr val="bg1"/>
                </a:solidFill>
                <a:latin typeface="CongressSans" panose="020B0400020200020204" pitchFamily="34" charset="0"/>
                <a:cs typeface="Calibri"/>
              </a:rPr>
              <a:t>is</a:t>
            </a:r>
            <a:r>
              <a:rPr sz="984" spc="-53" dirty="0">
                <a:solidFill>
                  <a:schemeClr val="bg1"/>
                </a:solidFill>
                <a:latin typeface="CongressSans" panose="020B0400020200020204" pitchFamily="34" charset="0"/>
                <a:cs typeface="Calibri"/>
              </a:rPr>
              <a:t> </a:t>
            </a:r>
            <a:r>
              <a:rPr sz="984" spc="4" dirty="0">
                <a:solidFill>
                  <a:schemeClr val="bg1"/>
                </a:solidFill>
                <a:latin typeface="CongressSans" panose="020B0400020200020204" pitchFamily="34" charset="0"/>
                <a:cs typeface="Calibri"/>
              </a:rPr>
              <a:t>set</a:t>
            </a:r>
            <a:r>
              <a:rPr sz="984" spc="-53" dirty="0">
                <a:solidFill>
                  <a:schemeClr val="bg1"/>
                </a:solidFill>
                <a:latin typeface="CongressSans" panose="020B0400020200020204" pitchFamily="34" charset="0"/>
                <a:cs typeface="Calibri"/>
              </a:rPr>
              <a:t> </a:t>
            </a:r>
            <a:r>
              <a:rPr sz="984" spc="-7" dirty="0" smtClean="0">
                <a:solidFill>
                  <a:schemeClr val="bg1"/>
                </a:solidFill>
                <a:latin typeface="CongressSans" panose="020B0400020200020204" pitchFamily="34" charset="0"/>
                <a:cs typeface="Calibri"/>
              </a:rPr>
              <a:t>and</a:t>
            </a:r>
            <a:r>
              <a:rPr lang="en-GB" sz="984" spc="-7" dirty="0" smtClean="0">
                <a:solidFill>
                  <a:schemeClr val="bg1"/>
                </a:solidFill>
                <a:latin typeface="CongressSans" panose="020B0400020200020204" pitchFamily="34" charset="0"/>
                <a:cs typeface="Calibri"/>
              </a:rPr>
              <a:t> </a:t>
            </a:r>
            <a:r>
              <a:rPr lang="en-GB" sz="984" dirty="0" smtClean="0">
                <a:solidFill>
                  <a:schemeClr val="bg1"/>
                </a:solidFill>
                <a:latin typeface="CongressSans" panose="020B0400020200020204" pitchFamily="34" charset="0"/>
                <a:cs typeface="Calibri"/>
              </a:rPr>
              <a:t>j</a:t>
            </a:r>
            <a:r>
              <a:rPr sz="984" dirty="0" smtClean="0">
                <a:solidFill>
                  <a:schemeClr val="bg1"/>
                </a:solidFill>
                <a:latin typeface="CongressSans" panose="020B0400020200020204" pitchFamily="34" charset="0"/>
                <a:cs typeface="Calibri"/>
              </a:rPr>
              <a:t>judged</a:t>
            </a:r>
            <a:r>
              <a:rPr sz="984" spc="-49" dirty="0" smtClean="0">
                <a:solidFill>
                  <a:schemeClr val="bg1"/>
                </a:solidFill>
                <a:latin typeface="CongressSans" panose="020B0400020200020204" pitchFamily="34" charset="0"/>
                <a:cs typeface="Calibri"/>
              </a:rPr>
              <a:t> </a:t>
            </a:r>
            <a:r>
              <a:rPr sz="984" spc="11" dirty="0">
                <a:solidFill>
                  <a:schemeClr val="bg1"/>
                </a:solidFill>
                <a:latin typeface="CongressSans" panose="020B0400020200020204" pitchFamily="34" charset="0"/>
                <a:cs typeface="Calibri"/>
              </a:rPr>
              <a:t>by</a:t>
            </a:r>
            <a:r>
              <a:rPr sz="984" spc="-49" dirty="0">
                <a:solidFill>
                  <a:schemeClr val="bg1"/>
                </a:solidFill>
                <a:latin typeface="CongressSans" panose="020B0400020200020204" pitchFamily="34" charset="0"/>
                <a:cs typeface="Calibri"/>
              </a:rPr>
              <a:t> </a:t>
            </a:r>
            <a:r>
              <a:rPr sz="984" spc="-7" dirty="0">
                <a:solidFill>
                  <a:schemeClr val="bg1"/>
                </a:solidFill>
                <a:latin typeface="CongressSans" panose="020B0400020200020204" pitchFamily="34" charset="0"/>
                <a:cs typeface="Calibri"/>
              </a:rPr>
              <a:t>leading</a:t>
            </a:r>
            <a:r>
              <a:rPr sz="984" spc="-49" dirty="0">
                <a:solidFill>
                  <a:schemeClr val="bg1"/>
                </a:solidFill>
                <a:latin typeface="CongressSans" panose="020B0400020200020204" pitchFamily="34" charset="0"/>
                <a:cs typeface="Calibri"/>
              </a:rPr>
              <a:t> </a:t>
            </a:r>
            <a:r>
              <a:rPr sz="984" spc="-4" dirty="0">
                <a:solidFill>
                  <a:schemeClr val="bg1"/>
                </a:solidFill>
                <a:latin typeface="CongressSans" panose="020B0400020200020204" pitchFamily="34" charset="0"/>
                <a:cs typeface="Calibri"/>
              </a:rPr>
              <a:t>employers</a:t>
            </a:r>
            <a:r>
              <a:rPr sz="984" spc="-49" dirty="0">
                <a:solidFill>
                  <a:schemeClr val="bg1"/>
                </a:solidFill>
                <a:latin typeface="CongressSans" panose="020B0400020200020204" pitchFamily="34" charset="0"/>
                <a:cs typeface="Calibri"/>
              </a:rPr>
              <a:t> </a:t>
            </a:r>
            <a:r>
              <a:rPr sz="984" spc="-21" dirty="0">
                <a:solidFill>
                  <a:schemeClr val="bg1"/>
                </a:solidFill>
                <a:latin typeface="CongressSans" panose="020B0400020200020204" pitchFamily="34" charset="0"/>
                <a:cs typeface="Calibri"/>
              </a:rPr>
              <a:t>like</a:t>
            </a:r>
            <a:r>
              <a:rPr sz="984" spc="-49" dirty="0">
                <a:solidFill>
                  <a:schemeClr val="bg1"/>
                </a:solidFill>
                <a:latin typeface="CongressSans" panose="020B0400020200020204" pitchFamily="34" charset="0"/>
                <a:cs typeface="Calibri"/>
              </a:rPr>
              <a:t> </a:t>
            </a:r>
            <a:r>
              <a:rPr sz="984" spc="-11" dirty="0">
                <a:solidFill>
                  <a:schemeClr val="bg1"/>
                </a:solidFill>
                <a:latin typeface="CongressSans" panose="020B0400020200020204" pitchFamily="34" charset="0"/>
                <a:cs typeface="Calibri"/>
              </a:rPr>
              <a:t>the</a:t>
            </a:r>
            <a:r>
              <a:rPr sz="984" spc="-49" dirty="0">
                <a:solidFill>
                  <a:schemeClr val="bg1"/>
                </a:solidFill>
                <a:latin typeface="CongressSans" panose="020B0400020200020204" pitchFamily="34" charset="0"/>
                <a:cs typeface="Calibri"/>
              </a:rPr>
              <a:t> </a:t>
            </a:r>
            <a:r>
              <a:rPr sz="984" spc="7" dirty="0">
                <a:solidFill>
                  <a:schemeClr val="bg1"/>
                </a:solidFill>
                <a:latin typeface="CongressSans" panose="020B0400020200020204" pitchFamily="34" charset="0"/>
                <a:cs typeface="Calibri"/>
              </a:rPr>
              <a:t>BBC.</a:t>
            </a:r>
            <a:endParaRPr sz="984" dirty="0">
              <a:solidFill>
                <a:schemeClr val="bg1"/>
              </a:solidFill>
              <a:latin typeface="CongressSans" panose="020B0400020200020204" pitchFamily="34" charset="0"/>
              <a:cs typeface="Calibri"/>
            </a:endParaRPr>
          </a:p>
        </p:txBody>
      </p:sp>
      <p:sp>
        <p:nvSpPr>
          <p:cNvPr id="97" name="object 97"/>
          <p:cNvSpPr txBox="1"/>
          <p:nvPr/>
        </p:nvSpPr>
        <p:spPr>
          <a:xfrm>
            <a:off x="4428840" y="5329575"/>
            <a:ext cx="3425859" cy="610424"/>
          </a:xfrm>
          <a:prstGeom prst="rect">
            <a:avLst/>
          </a:prstGeom>
        </p:spPr>
        <p:txBody>
          <a:bodyPr vert="horz" wrap="square" lIns="0" tIns="0" rIns="0" bIns="0" rtlCol="0">
            <a:spAutoFit/>
          </a:bodyPr>
          <a:lstStyle/>
          <a:p>
            <a:pPr marL="89294" marR="3572" indent="115635">
              <a:lnSpc>
                <a:spcPct val="101200"/>
              </a:lnSpc>
            </a:pPr>
            <a:r>
              <a:rPr sz="984" spc="14" dirty="0">
                <a:solidFill>
                  <a:srgbClr val="FFFFFF"/>
                </a:solidFill>
                <a:latin typeface="CongressSans" panose="020B0400020200020204" pitchFamily="34" charset="0"/>
                <a:cs typeface="Calibri"/>
              </a:rPr>
              <a:t>The </a:t>
            </a:r>
            <a:r>
              <a:rPr sz="984" spc="11" dirty="0">
                <a:solidFill>
                  <a:srgbClr val="FFFFFF"/>
                </a:solidFill>
                <a:latin typeface="CongressSans" panose="020B0400020200020204" pitchFamily="34" charset="0"/>
                <a:cs typeface="Calibri"/>
              </a:rPr>
              <a:t>project </a:t>
            </a:r>
            <a:r>
              <a:rPr sz="984" dirty="0">
                <a:solidFill>
                  <a:srgbClr val="FFFFFF"/>
                </a:solidFill>
                <a:latin typeface="CongressSans" panose="020B0400020200020204" pitchFamily="34" charset="0"/>
                <a:cs typeface="Calibri"/>
              </a:rPr>
              <a:t>qualification </a:t>
            </a:r>
            <a:r>
              <a:rPr sz="984" spc="7" dirty="0">
                <a:solidFill>
                  <a:srgbClr val="FFFFFF"/>
                </a:solidFill>
                <a:latin typeface="CongressSans" panose="020B0400020200020204" pitchFamily="34" charset="0"/>
                <a:cs typeface="Calibri"/>
              </a:rPr>
              <a:t>available </a:t>
            </a:r>
            <a:r>
              <a:rPr sz="984" spc="4" dirty="0">
                <a:solidFill>
                  <a:srgbClr val="FFFFFF"/>
                </a:solidFill>
                <a:latin typeface="CongressSans" panose="020B0400020200020204" pitchFamily="34" charset="0"/>
                <a:cs typeface="Calibri"/>
              </a:rPr>
              <a:t>at level </a:t>
            </a:r>
            <a:r>
              <a:rPr sz="984" spc="18" dirty="0">
                <a:solidFill>
                  <a:srgbClr val="FFFFFF"/>
                </a:solidFill>
                <a:latin typeface="CongressSans" panose="020B0400020200020204" pitchFamily="34" charset="0"/>
                <a:cs typeface="Calibri"/>
              </a:rPr>
              <a:t>2 </a:t>
            </a:r>
            <a:r>
              <a:rPr sz="984" spc="14" dirty="0">
                <a:solidFill>
                  <a:srgbClr val="FFFFFF"/>
                </a:solidFill>
                <a:latin typeface="CongressSans" panose="020B0400020200020204" pitchFamily="34" charset="0"/>
                <a:cs typeface="Calibri"/>
              </a:rPr>
              <a:t>and</a:t>
            </a:r>
            <a:r>
              <a:rPr sz="984" spc="-134" dirty="0">
                <a:solidFill>
                  <a:srgbClr val="FFFFFF"/>
                </a:solidFill>
                <a:latin typeface="CongressSans" panose="020B0400020200020204" pitchFamily="34" charset="0"/>
                <a:cs typeface="Calibri"/>
              </a:rPr>
              <a:t> </a:t>
            </a:r>
            <a:r>
              <a:rPr sz="984" spc="4" dirty="0">
                <a:solidFill>
                  <a:srgbClr val="FFFFFF"/>
                </a:solidFill>
                <a:latin typeface="CongressSans" panose="020B0400020200020204" pitchFamily="34" charset="0"/>
                <a:cs typeface="Calibri"/>
              </a:rPr>
              <a:t>level  </a:t>
            </a:r>
            <a:r>
              <a:rPr sz="984" spc="18" dirty="0">
                <a:solidFill>
                  <a:srgbClr val="FFFFFF"/>
                </a:solidFill>
                <a:latin typeface="CongressSans" panose="020B0400020200020204" pitchFamily="34" charset="0"/>
                <a:cs typeface="Calibri"/>
              </a:rPr>
              <a:t>3 </a:t>
            </a:r>
            <a:r>
              <a:rPr sz="984" spc="14" dirty="0">
                <a:solidFill>
                  <a:srgbClr val="FFFFFF"/>
                </a:solidFill>
                <a:latin typeface="CongressSans" panose="020B0400020200020204" pitchFamily="34" charset="0"/>
                <a:cs typeface="Calibri"/>
              </a:rPr>
              <a:t>is </a:t>
            </a:r>
            <a:r>
              <a:rPr sz="984" spc="11" dirty="0">
                <a:solidFill>
                  <a:srgbClr val="FFFFFF"/>
                </a:solidFill>
                <a:latin typeface="CongressSans" panose="020B0400020200020204" pitchFamily="34" charset="0"/>
                <a:cs typeface="Calibri"/>
              </a:rPr>
              <a:t>highly </a:t>
            </a:r>
            <a:r>
              <a:rPr sz="984" spc="21" dirty="0">
                <a:solidFill>
                  <a:srgbClr val="FFFFFF"/>
                </a:solidFill>
                <a:latin typeface="CongressSans" panose="020B0400020200020204" pitchFamily="34" charset="0"/>
                <a:cs typeface="Calibri"/>
              </a:rPr>
              <a:t>regarded by </a:t>
            </a:r>
            <a:r>
              <a:rPr sz="984" spc="7" dirty="0">
                <a:solidFill>
                  <a:srgbClr val="FFFFFF"/>
                </a:solidFill>
                <a:latin typeface="CongressSans" panose="020B0400020200020204" pitchFamily="34" charset="0"/>
                <a:cs typeface="Calibri"/>
              </a:rPr>
              <a:t>universities </a:t>
            </a:r>
            <a:r>
              <a:rPr sz="984" spc="21" dirty="0">
                <a:solidFill>
                  <a:srgbClr val="FFFFFF"/>
                </a:solidFill>
                <a:latin typeface="CongressSans" panose="020B0400020200020204" pitchFamily="34" charset="0"/>
                <a:cs typeface="Calibri"/>
              </a:rPr>
              <a:t>ans </a:t>
            </a:r>
            <a:r>
              <a:rPr sz="984" spc="25" dirty="0">
                <a:solidFill>
                  <a:srgbClr val="FFFFFF"/>
                </a:solidFill>
                <a:latin typeface="CongressSans" panose="020B0400020200020204" pitchFamily="34" charset="0"/>
                <a:cs typeface="Calibri"/>
              </a:rPr>
              <a:t>schools </a:t>
            </a:r>
            <a:r>
              <a:rPr sz="984" dirty="0">
                <a:solidFill>
                  <a:srgbClr val="FFFFFF"/>
                </a:solidFill>
                <a:latin typeface="CongressSans" panose="020B0400020200020204" pitchFamily="34" charset="0"/>
                <a:cs typeface="Calibri"/>
              </a:rPr>
              <a:t>for  </a:t>
            </a:r>
            <a:r>
              <a:rPr sz="984" spc="14" dirty="0">
                <a:solidFill>
                  <a:srgbClr val="FFFFFF"/>
                </a:solidFill>
                <a:latin typeface="CongressSans" panose="020B0400020200020204" pitchFamily="34" charset="0"/>
                <a:cs typeface="Calibri"/>
              </a:rPr>
              <a:t>promoting</a:t>
            </a:r>
            <a:r>
              <a:rPr sz="984" spc="-18" dirty="0">
                <a:solidFill>
                  <a:srgbClr val="FFFFFF"/>
                </a:solidFill>
                <a:latin typeface="CongressSans" panose="020B0400020200020204" pitchFamily="34" charset="0"/>
                <a:cs typeface="Calibri"/>
              </a:rPr>
              <a:t> </a:t>
            </a:r>
            <a:r>
              <a:rPr sz="984" spc="11" dirty="0">
                <a:solidFill>
                  <a:srgbClr val="FFFFFF"/>
                </a:solidFill>
                <a:latin typeface="CongressSans" panose="020B0400020200020204" pitchFamily="34" charset="0"/>
                <a:cs typeface="Calibri"/>
              </a:rPr>
              <a:t>independent</a:t>
            </a:r>
            <a:r>
              <a:rPr sz="984" spc="-18" dirty="0">
                <a:solidFill>
                  <a:srgbClr val="FFFFFF"/>
                </a:solidFill>
                <a:latin typeface="CongressSans" panose="020B0400020200020204" pitchFamily="34" charset="0"/>
                <a:cs typeface="Calibri"/>
              </a:rPr>
              <a:t> </a:t>
            </a:r>
            <a:r>
              <a:rPr sz="984" spc="11" dirty="0">
                <a:solidFill>
                  <a:srgbClr val="FFFFFF"/>
                </a:solidFill>
                <a:latin typeface="CongressSans" panose="020B0400020200020204" pitchFamily="34" charset="0"/>
                <a:cs typeface="Calibri"/>
              </a:rPr>
              <a:t>learning.</a:t>
            </a:r>
            <a:r>
              <a:rPr sz="984" spc="-18" dirty="0">
                <a:solidFill>
                  <a:srgbClr val="FFFFFF"/>
                </a:solidFill>
                <a:latin typeface="CongressSans" panose="020B0400020200020204" pitchFamily="34" charset="0"/>
                <a:cs typeface="Calibri"/>
              </a:rPr>
              <a:t> </a:t>
            </a:r>
            <a:r>
              <a:rPr sz="984" spc="14" dirty="0">
                <a:solidFill>
                  <a:srgbClr val="FFFFFF"/>
                </a:solidFill>
                <a:latin typeface="CongressSans" panose="020B0400020200020204" pitchFamily="34" charset="0"/>
                <a:cs typeface="Calibri"/>
              </a:rPr>
              <a:t>Level</a:t>
            </a:r>
            <a:r>
              <a:rPr sz="984" spc="-18" dirty="0">
                <a:solidFill>
                  <a:srgbClr val="FFFFFF"/>
                </a:solidFill>
                <a:latin typeface="CongressSans" panose="020B0400020200020204" pitchFamily="34" charset="0"/>
                <a:cs typeface="Calibri"/>
              </a:rPr>
              <a:t> </a:t>
            </a:r>
            <a:r>
              <a:rPr sz="984" spc="18" dirty="0">
                <a:solidFill>
                  <a:srgbClr val="FFFFFF"/>
                </a:solidFill>
                <a:latin typeface="CongressSans" panose="020B0400020200020204" pitchFamily="34" charset="0"/>
                <a:cs typeface="Calibri"/>
              </a:rPr>
              <a:t>3</a:t>
            </a:r>
            <a:r>
              <a:rPr sz="984" spc="-18" dirty="0">
                <a:solidFill>
                  <a:srgbClr val="FFFFFF"/>
                </a:solidFill>
                <a:latin typeface="CongressSans" panose="020B0400020200020204" pitchFamily="34" charset="0"/>
                <a:cs typeface="Calibri"/>
              </a:rPr>
              <a:t> </a:t>
            </a:r>
            <a:r>
              <a:rPr sz="984" spc="18" dirty="0">
                <a:solidFill>
                  <a:srgbClr val="FFFFFF"/>
                </a:solidFill>
                <a:latin typeface="CongressSans" panose="020B0400020200020204" pitchFamily="34" charset="0"/>
                <a:cs typeface="Calibri"/>
              </a:rPr>
              <a:t>carries</a:t>
            </a:r>
            <a:r>
              <a:rPr sz="984" spc="-18" dirty="0">
                <a:solidFill>
                  <a:srgbClr val="FFFFFF"/>
                </a:solidFill>
                <a:latin typeface="CongressSans" panose="020B0400020200020204" pitchFamily="34" charset="0"/>
                <a:cs typeface="Calibri"/>
              </a:rPr>
              <a:t> </a:t>
            </a:r>
            <a:r>
              <a:rPr sz="984" spc="35" dirty="0">
                <a:solidFill>
                  <a:srgbClr val="FFFFFF"/>
                </a:solidFill>
                <a:latin typeface="CongressSans" panose="020B0400020200020204" pitchFamily="34" charset="0"/>
                <a:cs typeface="Calibri"/>
              </a:rPr>
              <a:t>UCAS</a:t>
            </a:r>
            <a:endParaRPr sz="984" dirty="0">
              <a:latin typeface="CongressSans" panose="020B0400020200020204" pitchFamily="34" charset="0"/>
              <a:cs typeface="Calibri"/>
            </a:endParaRPr>
          </a:p>
          <a:p>
            <a:pPr marL="8929">
              <a:spcBef>
                <a:spcPts val="14"/>
              </a:spcBef>
            </a:pPr>
            <a:r>
              <a:rPr sz="984" spc="11" dirty="0">
                <a:solidFill>
                  <a:srgbClr val="FFFFFF"/>
                </a:solidFill>
                <a:latin typeface="CongressSans" panose="020B0400020200020204" pitchFamily="34" charset="0"/>
                <a:cs typeface="Calibri"/>
              </a:rPr>
              <a:t>points </a:t>
            </a:r>
            <a:r>
              <a:rPr sz="984" spc="4" dirty="0">
                <a:solidFill>
                  <a:srgbClr val="FFFFFF"/>
                </a:solidFill>
                <a:latin typeface="CongressSans" panose="020B0400020200020204" pitchFamily="34" charset="0"/>
                <a:cs typeface="Calibri"/>
              </a:rPr>
              <a:t>to </a:t>
            </a:r>
            <a:r>
              <a:rPr sz="984" spc="18" dirty="0">
                <a:solidFill>
                  <a:srgbClr val="FFFFFF"/>
                </a:solidFill>
                <a:latin typeface="CongressSans" panose="020B0400020200020204" pitchFamily="34" charset="0"/>
                <a:cs typeface="Calibri"/>
              </a:rPr>
              <a:t>support </a:t>
            </a:r>
            <a:r>
              <a:rPr sz="984" spc="21" dirty="0">
                <a:solidFill>
                  <a:srgbClr val="FFFFFF"/>
                </a:solidFill>
                <a:latin typeface="CongressSans" panose="020B0400020200020204" pitchFamily="34" charset="0"/>
                <a:cs typeface="Calibri"/>
              </a:rPr>
              <a:t>progression </a:t>
            </a:r>
            <a:r>
              <a:rPr sz="984" spc="4" dirty="0">
                <a:solidFill>
                  <a:srgbClr val="FFFFFF"/>
                </a:solidFill>
                <a:latin typeface="CongressSans" panose="020B0400020200020204" pitchFamily="34" charset="0"/>
                <a:cs typeface="Calibri"/>
              </a:rPr>
              <a:t>to </a:t>
            </a:r>
            <a:r>
              <a:rPr sz="984" spc="14" dirty="0">
                <a:solidFill>
                  <a:srgbClr val="FFFFFF"/>
                </a:solidFill>
                <a:latin typeface="CongressSans" panose="020B0400020200020204" pitchFamily="34" charset="0"/>
                <a:cs typeface="Calibri"/>
              </a:rPr>
              <a:t>higher</a:t>
            </a:r>
            <a:r>
              <a:rPr sz="984" spc="-112" dirty="0">
                <a:solidFill>
                  <a:srgbClr val="FFFFFF"/>
                </a:solidFill>
                <a:latin typeface="CongressSans" panose="020B0400020200020204" pitchFamily="34" charset="0"/>
                <a:cs typeface="Calibri"/>
              </a:rPr>
              <a:t> </a:t>
            </a:r>
            <a:r>
              <a:rPr sz="984" spc="11" dirty="0">
                <a:solidFill>
                  <a:srgbClr val="FFFFFF"/>
                </a:solidFill>
                <a:latin typeface="CongressSans" panose="020B0400020200020204" pitchFamily="34" charset="0"/>
                <a:cs typeface="Calibri"/>
              </a:rPr>
              <a:t>education.</a:t>
            </a:r>
            <a:endParaRPr sz="984" dirty="0">
              <a:latin typeface="CongressSans" panose="020B0400020200020204" pitchFamily="34" charset="0"/>
              <a:cs typeface="Calibri"/>
            </a:endParaRPr>
          </a:p>
        </p:txBody>
      </p:sp>
      <p:sp>
        <p:nvSpPr>
          <p:cNvPr id="78" name="object 78"/>
          <p:cNvSpPr/>
          <p:nvPr/>
        </p:nvSpPr>
        <p:spPr>
          <a:xfrm>
            <a:off x="3707848" y="2614794"/>
            <a:ext cx="535781" cy="535781"/>
          </a:xfrm>
          <a:custGeom>
            <a:avLst/>
            <a:gdLst/>
            <a:ahLst/>
            <a:cxnLst/>
            <a:rect l="l" t="t" r="r" b="b"/>
            <a:pathLst>
              <a:path w="762000" h="762000">
                <a:moveTo>
                  <a:pt x="381000" y="762000"/>
                </a:moveTo>
                <a:lnTo>
                  <a:pt x="428792" y="759031"/>
                </a:lnTo>
                <a:lnTo>
                  <a:pt x="474814" y="750363"/>
                </a:lnTo>
                <a:lnTo>
                  <a:pt x="518706" y="736353"/>
                </a:lnTo>
                <a:lnTo>
                  <a:pt x="560112" y="717358"/>
                </a:lnTo>
                <a:lnTo>
                  <a:pt x="598676" y="693735"/>
                </a:lnTo>
                <a:lnTo>
                  <a:pt x="634039" y="665841"/>
                </a:lnTo>
                <a:lnTo>
                  <a:pt x="665846" y="634034"/>
                </a:lnTo>
                <a:lnTo>
                  <a:pt x="693739" y="598670"/>
                </a:lnTo>
                <a:lnTo>
                  <a:pt x="717361" y="560106"/>
                </a:lnTo>
                <a:lnTo>
                  <a:pt x="736355" y="518701"/>
                </a:lnTo>
                <a:lnTo>
                  <a:pt x="750364" y="474809"/>
                </a:lnTo>
                <a:lnTo>
                  <a:pt x="759031" y="428790"/>
                </a:lnTo>
                <a:lnTo>
                  <a:pt x="762000" y="381000"/>
                </a:lnTo>
                <a:lnTo>
                  <a:pt x="759031" y="333207"/>
                </a:lnTo>
                <a:lnTo>
                  <a:pt x="750364" y="287185"/>
                </a:lnTo>
                <a:lnTo>
                  <a:pt x="736355" y="243293"/>
                </a:lnTo>
                <a:lnTo>
                  <a:pt x="717361" y="201887"/>
                </a:lnTo>
                <a:lnTo>
                  <a:pt x="693739" y="163323"/>
                </a:lnTo>
                <a:lnTo>
                  <a:pt x="665846" y="127960"/>
                </a:lnTo>
                <a:lnTo>
                  <a:pt x="634039" y="96153"/>
                </a:lnTo>
                <a:lnTo>
                  <a:pt x="598676" y="68260"/>
                </a:lnTo>
                <a:lnTo>
                  <a:pt x="560112" y="44638"/>
                </a:lnTo>
                <a:lnTo>
                  <a:pt x="518706" y="25644"/>
                </a:lnTo>
                <a:lnTo>
                  <a:pt x="474814" y="11635"/>
                </a:lnTo>
                <a:lnTo>
                  <a:pt x="428792" y="2968"/>
                </a:lnTo>
                <a:lnTo>
                  <a:pt x="381000" y="0"/>
                </a:lnTo>
                <a:lnTo>
                  <a:pt x="333207" y="2968"/>
                </a:lnTo>
                <a:lnTo>
                  <a:pt x="287185" y="11635"/>
                </a:lnTo>
                <a:lnTo>
                  <a:pt x="243293" y="25644"/>
                </a:lnTo>
                <a:lnTo>
                  <a:pt x="201887" y="44638"/>
                </a:lnTo>
                <a:lnTo>
                  <a:pt x="163323" y="68260"/>
                </a:lnTo>
                <a:lnTo>
                  <a:pt x="127960" y="96153"/>
                </a:lnTo>
                <a:lnTo>
                  <a:pt x="96153" y="127960"/>
                </a:lnTo>
                <a:lnTo>
                  <a:pt x="68260" y="163323"/>
                </a:lnTo>
                <a:lnTo>
                  <a:pt x="44638" y="201887"/>
                </a:lnTo>
                <a:lnTo>
                  <a:pt x="25644" y="243293"/>
                </a:lnTo>
                <a:lnTo>
                  <a:pt x="11635" y="287185"/>
                </a:lnTo>
                <a:lnTo>
                  <a:pt x="2968" y="333207"/>
                </a:lnTo>
                <a:lnTo>
                  <a:pt x="0" y="381000"/>
                </a:lnTo>
                <a:lnTo>
                  <a:pt x="2968" y="428790"/>
                </a:lnTo>
                <a:lnTo>
                  <a:pt x="11635" y="474809"/>
                </a:lnTo>
                <a:lnTo>
                  <a:pt x="25644" y="518701"/>
                </a:lnTo>
                <a:lnTo>
                  <a:pt x="44638" y="560106"/>
                </a:lnTo>
                <a:lnTo>
                  <a:pt x="68260" y="598670"/>
                </a:lnTo>
                <a:lnTo>
                  <a:pt x="96153" y="634034"/>
                </a:lnTo>
                <a:lnTo>
                  <a:pt x="127960" y="665841"/>
                </a:lnTo>
                <a:lnTo>
                  <a:pt x="163323" y="693735"/>
                </a:lnTo>
                <a:lnTo>
                  <a:pt x="201887" y="717358"/>
                </a:lnTo>
                <a:lnTo>
                  <a:pt x="243293" y="736353"/>
                </a:lnTo>
                <a:lnTo>
                  <a:pt x="287185" y="750363"/>
                </a:lnTo>
                <a:lnTo>
                  <a:pt x="333207" y="759031"/>
                </a:lnTo>
                <a:lnTo>
                  <a:pt x="381000" y="762000"/>
                </a:lnTo>
                <a:close/>
              </a:path>
            </a:pathLst>
          </a:custGeom>
          <a:ln w="25400">
            <a:solidFill>
              <a:srgbClr val="000000"/>
            </a:solidFill>
          </a:ln>
        </p:spPr>
        <p:txBody>
          <a:bodyPr wrap="square" lIns="0" tIns="0" rIns="0" bIns="0" rtlCol="0"/>
          <a:lstStyle/>
          <a:p>
            <a:endParaRPr sz="1266" dirty="0"/>
          </a:p>
        </p:txBody>
      </p:sp>
      <p:pic>
        <p:nvPicPr>
          <p:cNvPr id="100" name="Picture 99">
            <a:hlinkClick r:id="rId2" action="ppaction://hlinksldjump"/>
          </p:cNvPr>
          <p:cNvPicPr>
            <a:picLocks noChangeAspect="1"/>
          </p:cNvPicPr>
          <p:nvPr/>
        </p:nvPicPr>
        <p:blipFill rotWithShape="1">
          <a:blip r:embed="rId3"/>
          <a:srcRect l="95361" t="31580" r="2692" b="65129"/>
          <a:stretch/>
        </p:blipFill>
        <p:spPr>
          <a:xfrm>
            <a:off x="173396" y="6273800"/>
            <a:ext cx="425302" cy="404300"/>
          </a:xfrm>
          <a:prstGeom prst="rect">
            <a:avLst/>
          </a:prstGeom>
        </p:spPr>
      </p:pic>
      <p:sp>
        <p:nvSpPr>
          <p:cNvPr id="102" name="TextBox 101"/>
          <p:cNvSpPr txBox="1"/>
          <p:nvPr/>
        </p:nvSpPr>
        <p:spPr>
          <a:xfrm>
            <a:off x="676012" y="6283573"/>
            <a:ext cx="3622723" cy="276999"/>
          </a:xfrm>
          <a:prstGeom prst="rect">
            <a:avLst/>
          </a:prstGeom>
          <a:solidFill>
            <a:schemeClr val="tx1"/>
          </a:solidFill>
        </p:spPr>
        <p:txBody>
          <a:bodyPr wrap="none" rtlCol="0">
            <a:spAutoFit/>
          </a:bodyPr>
          <a:lstStyle/>
          <a:p>
            <a:r>
              <a:rPr lang="en-GB" sz="1200" dirty="0" smtClean="0">
                <a:solidFill>
                  <a:schemeClr val="bg1"/>
                </a:solidFill>
              </a:rPr>
              <a:t>www.cityandguilds.com/workplace-skills</a:t>
            </a:r>
            <a:endParaRPr lang="en-GB" sz="1200" dirty="0">
              <a:solidFill>
                <a:schemeClr val="bg1"/>
              </a:solidFill>
            </a:endParaRPr>
          </a:p>
        </p:txBody>
      </p:sp>
      <p:sp>
        <p:nvSpPr>
          <p:cNvPr id="98" name="Title 6"/>
          <p:cNvSpPr txBox="1">
            <a:spLocks/>
          </p:cNvSpPr>
          <p:nvPr/>
        </p:nvSpPr>
        <p:spPr bwMode="auto">
          <a:xfrm>
            <a:off x="349676" y="219761"/>
            <a:ext cx="3086386"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sz="2000" kern="0" dirty="0">
                <a:solidFill>
                  <a:srgbClr val="FFFFFF"/>
                </a:solidFill>
                <a:sym typeface="Helvetica"/>
              </a:rPr>
              <a:t>WORKPLACE SKILLS</a:t>
            </a:r>
            <a:endParaRPr lang="en-GB" altLang="en-US" sz="2000" dirty="0">
              <a:solidFill>
                <a:prstClr val="white"/>
              </a:solidFill>
            </a:endParaRPr>
          </a:p>
        </p:txBody>
      </p:sp>
      <p:sp>
        <p:nvSpPr>
          <p:cNvPr id="103" name="Rectangle 102"/>
          <p:cNvSpPr/>
          <p:nvPr/>
        </p:nvSpPr>
        <p:spPr>
          <a:xfrm>
            <a:off x="351590" y="713900"/>
            <a:ext cx="7525356" cy="307777"/>
          </a:xfrm>
          <a:prstGeom prst="rect">
            <a:avLst/>
          </a:prstGeom>
          <a:solidFill>
            <a:schemeClr val="tx1"/>
          </a:solidFill>
        </p:spPr>
        <p:txBody>
          <a:bodyPr wrap="square">
            <a:spAutoFit/>
          </a:bodyPr>
          <a:lstStyle/>
          <a:p>
            <a:r>
              <a:rPr lang="en-GB" sz="1400" b="1" dirty="0">
                <a:solidFill>
                  <a:schemeClr val="bg1"/>
                </a:solidFill>
                <a:cs typeface="Arial Black"/>
              </a:rPr>
              <a:t>DEVELOPING &amp;  RECOGNISING KEY  ‘SOFT SKILLS’ FOR  WORK AND LIFE</a:t>
            </a:r>
            <a:endParaRPr lang="en-GB" sz="1400" dirty="0">
              <a:solidFill>
                <a:schemeClr val="bg1"/>
              </a:solidFill>
              <a:cs typeface="Arial Black"/>
            </a:endParaRPr>
          </a:p>
        </p:txBody>
      </p:sp>
    </p:spTree>
    <p:extLst>
      <p:ext uri="{BB962C8B-B14F-4D97-AF65-F5344CB8AC3E}">
        <p14:creationId xmlns:p14="http://schemas.microsoft.com/office/powerpoint/2010/main" val="4165576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txBox="1">
            <a:spLocks/>
          </p:cNvSpPr>
          <p:nvPr/>
        </p:nvSpPr>
        <p:spPr bwMode="auto">
          <a:xfrm>
            <a:off x="349676" y="219761"/>
            <a:ext cx="3086386"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GB" sz="2000" kern="0" dirty="0">
                <a:solidFill>
                  <a:srgbClr val="FFFFFF"/>
                </a:solidFill>
                <a:sym typeface="Helvetica"/>
              </a:rPr>
              <a:t>WORKPLACE SKILLS</a:t>
            </a:r>
            <a:endParaRPr lang="en-GB" altLang="en-US" sz="2000" dirty="0">
              <a:solidFill>
                <a:prstClr val="white"/>
              </a:solidFill>
            </a:endParaRPr>
          </a:p>
        </p:txBody>
      </p:sp>
      <p:sp>
        <p:nvSpPr>
          <p:cNvPr id="19" name="Rectangle 18"/>
          <p:cNvSpPr/>
          <p:nvPr/>
        </p:nvSpPr>
        <p:spPr>
          <a:xfrm>
            <a:off x="351590" y="713900"/>
            <a:ext cx="7525356" cy="307777"/>
          </a:xfrm>
          <a:prstGeom prst="rect">
            <a:avLst/>
          </a:prstGeom>
          <a:solidFill>
            <a:schemeClr val="tx1"/>
          </a:solidFill>
        </p:spPr>
        <p:txBody>
          <a:bodyPr wrap="square">
            <a:spAutoFit/>
          </a:bodyPr>
          <a:lstStyle/>
          <a:p>
            <a:r>
              <a:rPr lang="en-GB" sz="1400" b="1" dirty="0">
                <a:solidFill>
                  <a:schemeClr val="bg1"/>
                </a:solidFill>
                <a:cs typeface="Arial Black"/>
              </a:rPr>
              <a:t>DEVELOPING &amp;  RECOGNISING KEY  ‘SOFT SKILLS’ FOR  WORK AND LIFE</a:t>
            </a:r>
            <a:endParaRPr lang="en-GB" sz="1400" dirty="0">
              <a:solidFill>
                <a:schemeClr val="bg1"/>
              </a:solidFill>
              <a:cs typeface="Arial Black"/>
            </a:endParaRPr>
          </a:p>
        </p:txBody>
      </p:sp>
      <p:sp>
        <p:nvSpPr>
          <p:cNvPr id="3" name="TextBox 2"/>
          <p:cNvSpPr txBox="1"/>
          <p:nvPr/>
        </p:nvSpPr>
        <p:spPr>
          <a:xfrm>
            <a:off x="892220" y="1249680"/>
            <a:ext cx="7891456" cy="984885"/>
          </a:xfrm>
          <a:prstGeom prst="rect">
            <a:avLst/>
          </a:prstGeom>
          <a:noFill/>
        </p:spPr>
        <p:txBody>
          <a:bodyPr wrap="none" rtlCol="0">
            <a:spAutoFit/>
          </a:bodyPr>
          <a:lstStyle/>
          <a:p>
            <a:r>
              <a:rPr lang="en-US" sz="4000" dirty="0"/>
              <a:t>WORKPLACE SKILLS DEMO</a:t>
            </a:r>
          </a:p>
          <a:p>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339" y="1840992"/>
            <a:ext cx="6331711" cy="4748783"/>
          </a:xfrm>
          <a:prstGeom prst="rect">
            <a:avLst/>
          </a:prstGeom>
        </p:spPr>
      </p:pic>
    </p:spTree>
    <p:extLst>
      <p:ext uri="{BB962C8B-B14F-4D97-AF65-F5344CB8AC3E}">
        <p14:creationId xmlns:p14="http://schemas.microsoft.com/office/powerpoint/2010/main" val="3604019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884903" y="5745372"/>
            <a:ext cx="8259097" cy="1112628"/>
          </a:xfrm>
          <a:prstGeom prst="rect">
            <a:avLst/>
          </a:prstGeom>
          <a:solidFill>
            <a:schemeClr val="bg1"/>
          </a:solidFill>
          <a:ln>
            <a:noFill/>
          </a:ln>
          <a:effectLst/>
          <a:extLst/>
        </p:spPr>
        <p:txBody>
          <a:bodyPr wrap="square" lIns="36000" tIns="36000" rIns="36000" bIns="0" anchor="ctr">
            <a:noAutofit/>
          </a:bodyPr>
          <a:lstStyle>
            <a:lvl1pPr>
              <a:spcBef>
                <a:spcPct val="20000"/>
              </a:spcBef>
              <a:spcAft>
                <a:spcPct val="20000"/>
              </a:spcAft>
              <a:defRPr sz="1700" b="1">
                <a:solidFill>
                  <a:srgbClr val="14A9DE"/>
                </a:solidFill>
                <a:latin typeface="Arial" pitchFamily="34" charset="0"/>
                <a:cs typeface="Arial" pitchFamily="34" charset="0"/>
              </a:defRPr>
            </a:lvl1pPr>
            <a:lvl2pPr marL="742950" indent="-285750">
              <a:spcBef>
                <a:spcPct val="20000"/>
              </a:spcBef>
              <a:buClr>
                <a:srgbClr val="FF0000"/>
              </a:buClr>
              <a:defRPr sz="1700">
                <a:solidFill>
                  <a:srgbClr val="14A9DE"/>
                </a:solidFill>
                <a:latin typeface="Arial" pitchFamily="34" charset="0"/>
                <a:cs typeface="Arial" pitchFamily="34" charset="0"/>
              </a:defRPr>
            </a:lvl2pPr>
            <a:lvl3pPr marL="1143000" indent="-228600">
              <a:spcBef>
                <a:spcPct val="20000"/>
              </a:spcBef>
              <a:buClr>
                <a:srgbClr val="FF0000"/>
              </a:buClr>
              <a:buChar char="•"/>
              <a:defRPr sz="1700">
                <a:solidFill>
                  <a:srgbClr val="726964"/>
                </a:solidFill>
                <a:latin typeface="Arial" pitchFamily="34" charset="0"/>
                <a:cs typeface="Arial" pitchFamily="34" charset="0"/>
              </a:defRPr>
            </a:lvl3pPr>
            <a:lvl4pPr marL="1600200" indent="-228600">
              <a:spcBef>
                <a:spcPct val="20000"/>
              </a:spcBef>
              <a:buClr>
                <a:srgbClr val="FF0000"/>
              </a:buClr>
              <a:buChar char="•"/>
              <a:defRPr sz="1700">
                <a:solidFill>
                  <a:srgbClr val="726964"/>
                </a:solidFill>
                <a:latin typeface="Arial" pitchFamily="34" charset="0"/>
                <a:cs typeface="Arial" pitchFamily="34" charset="0"/>
              </a:defRPr>
            </a:lvl4pPr>
            <a:lvl5pPr marL="2057400" indent="-228600">
              <a:spcBef>
                <a:spcPct val="20000"/>
              </a:spcBef>
              <a:buClr>
                <a:srgbClr val="FF0000"/>
              </a:buClr>
              <a:buChar char="•"/>
              <a:defRPr sz="1700">
                <a:solidFill>
                  <a:srgbClr val="726964"/>
                </a:solidFill>
                <a:latin typeface="Arial" pitchFamily="34" charset="0"/>
                <a:cs typeface="Arial" pitchFamily="34" charset="0"/>
              </a:defRPr>
            </a:lvl5pPr>
            <a:lvl6pPr marL="2514600" indent="-228600" eaLnBrk="0" fontAlgn="base" hangingPunct="0">
              <a:spcBef>
                <a:spcPct val="20000"/>
              </a:spcBef>
              <a:spcAft>
                <a:spcPct val="0"/>
              </a:spcAft>
              <a:buClr>
                <a:srgbClr val="FF0000"/>
              </a:buClr>
              <a:buChar char="•"/>
              <a:defRPr sz="1700">
                <a:solidFill>
                  <a:srgbClr val="726964"/>
                </a:solidFill>
                <a:latin typeface="Arial" pitchFamily="34" charset="0"/>
                <a:cs typeface="Arial" pitchFamily="34" charset="0"/>
              </a:defRPr>
            </a:lvl6pPr>
            <a:lvl7pPr marL="2971800" indent="-228600" eaLnBrk="0" fontAlgn="base" hangingPunct="0">
              <a:spcBef>
                <a:spcPct val="20000"/>
              </a:spcBef>
              <a:spcAft>
                <a:spcPct val="0"/>
              </a:spcAft>
              <a:buClr>
                <a:srgbClr val="FF0000"/>
              </a:buClr>
              <a:buChar char="•"/>
              <a:defRPr sz="1700">
                <a:solidFill>
                  <a:srgbClr val="726964"/>
                </a:solidFill>
                <a:latin typeface="Arial" pitchFamily="34" charset="0"/>
                <a:cs typeface="Arial" pitchFamily="34" charset="0"/>
              </a:defRPr>
            </a:lvl7pPr>
            <a:lvl8pPr marL="3429000" indent="-228600" eaLnBrk="0" fontAlgn="base" hangingPunct="0">
              <a:spcBef>
                <a:spcPct val="20000"/>
              </a:spcBef>
              <a:spcAft>
                <a:spcPct val="0"/>
              </a:spcAft>
              <a:buClr>
                <a:srgbClr val="FF0000"/>
              </a:buClr>
              <a:buChar char="•"/>
              <a:defRPr sz="1700">
                <a:solidFill>
                  <a:srgbClr val="726964"/>
                </a:solidFill>
                <a:latin typeface="Arial" pitchFamily="34" charset="0"/>
                <a:cs typeface="Arial" pitchFamily="34" charset="0"/>
              </a:defRPr>
            </a:lvl8pPr>
            <a:lvl9pPr marL="3886200" indent="-228600" eaLnBrk="0" fontAlgn="base" hangingPunct="0">
              <a:spcBef>
                <a:spcPct val="20000"/>
              </a:spcBef>
              <a:spcAft>
                <a:spcPct val="0"/>
              </a:spcAft>
              <a:buClr>
                <a:srgbClr val="FF0000"/>
              </a:buClr>
              <a:buChar char="•"/>
              <a:defRPr sz="1700">
                <a:solidFill>
                  <a:srgbClr val="726964"/>
                </a:solidFill>
                <a:latin typeface="Arial" pitchFamily="34" charset="0"/>
                <a:cs typeface="Arial" pitchFamily="34" charset="0"/>
              </a:defRPr>
            </a:lvl9pPr>
          </a:lstStyle>
          <a:p>
            <a:pPr algn="l" fontAlgn="base">
              <a:lnSpc>
                <a:spcPct val="90000"/>
              </a:lnSpc>
              <a:spcBef>
                <a:spcPct val="0"/>
              </a:spcBef>
              <a:spcAft>
                <a:spcPct val="0"/>
              </a:spcAft>
            </a:pPr>
            <a:r>
              <a:rPr lang="en-GB" altLang="en-US" sz="2800" b="0" dirty="0" smtClean="0">
                <a:solidFill>
                  <a:srgbClr val="000000"/>
                </a:solidFill>
                <a:latin typeface="Arial Black" pitchFamily="34" charset="0"/>
              </a:rPr>
              <a:t>DISCOVER MORE AT WWW.TECHBAC.COM </a:t>
            </a:r>
            <a:endParaRPr lang="en-GB" altLang="en-US" sz="2800" b="0" dirty="0">
              <a:solidFill>
                <a:srgbClr val="000000"/>
              </a:solidFill>
              <a:latin typeface="Arial Black" pitchFamily="34" charset="0"/>
            </a:endParaRPr>
          </a:p>
        </p:txBody>
      </p:sp>
      <p:grpSp>
        <p:nvGrpSpPr>
          <p:cNvPr id="3" name="Group 2"/>
          <p:cNvGrpSpPr/>
          <p:nvPr/>
        </p:nvGrpSpPr>
        <p:grpSpPr>
          <a:xfrm>
            <a:off x="0" y="993119"/>
            <a:ext cx="9144000" cy="4573935"/>
            <a:chOff x="0" y="993119"/>
            <a:chExt cx="9144000" cy="4573935"/>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119"/>
              <a:ext cx="9144000" cy="4573935"/>
            </a:xfrm>
            <a:prstGeom prst="rect">
              <a:avLst/>
            </a:prstGeom>
          </p:spPr>
        </p:pic>
        <p:sp>
          <p:nvSpPr>
            <p:cNvPr id="8" name="Title 1"/>
            <p:cNvSpPr txBox="1">
              <a:spLocks/>
            </p:cNvSpPr>
            <p:nvPr/>
          </p:nvSpPr>
          <p:spPr bwMode="auto">
            <a:xfrm>
              <a:off x="395536" y="3623383"/>
              <a:ext cx="4752528" cy="701145"/>
            </a:xfrm>
            <a:prstGeom prst="rect">
              <a:avLst/>
            </a:prstGeom>
            <a:solidFill>
              <a:srgbClr val="E3061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996" tIns="35996" rIns="35996"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5pPr>
              <a:lvl6pPr marL="457154" algn="l" rtl="0" fontAlgn="base">
                <a:lnSpc>
                  <a:spcPct val="90000"/>
                </a:lnSpc>
                <a:spcBef>
                  <a:spcPct val="0"/>
                </a:spcBef>
                <a:spcAft>
                  <a:spcPct val="0"/>
                </a:spcAft>
                <a:defRPr sz="2200">
                  <a:solidFill>
                    <a:schemeClr val="bg1"/>
                  </a:solidFill>
                  <a:latin typeface="Arial Black" pitchFamily="34" charset="0"/>
                  <a:cs typeface="Arial" charset="0"/>
                </a:defRPr>
              </a:lvl6pPr>
              <a:lvl7pPr marL="914306" algn="l" rtl="0" fontAlgn="base">
                <a:lnSpc>
                  <a:spcPct val="90000"/>
                </a:lnSpc>
                <a:spcBef>
                  <a:spcPct val="0"/>
                </a:spcBef>
                <a:spcAft>
                  <a:spcPct val="0"/>
                </a:spcAft>
                <a:defRPr sz="2200">
                  <a:solidFill>
                    <a:schemeClr val="bg1"/>
                  </a:solidFill>
                  <a:latin typeface="Arial Black" pitchFamily="34" charset="0"/>
                  <a:cs typeface="Arial" charset="0"/>
                </a:defRPr>
              </a:lvl7pPr>
              <a:lvl8pPr marL="1371460" algn="l" rtl="0" fontAlgn="base">
                <a:lnSpc>
                  <a:spcPct val="90000"/>
                </a:lnSpc>
                <a:spcBef>
                  <a:spcPct val="0"/>
                </a:spcBef>
                <a:spcAft>
                  <a:spcPct val="0"/>
                </a:spcAft>
                <a:defRPr sz="2200">
                  <a:solidFill>
                    <a:schemeClr val="bg1"/>
                  </a:solidFill>
                  <a:latin typeface="Arial Black" pitchFamily="34" charset="0"/>
                  <a:cs typeface="Arial" charset="0"/>
                </a:defRPr>
              </a:lvl8pPr>
              <a:lvl9pPr marL="1828613" algn="l" rtl="0" fontAlgn="base">
                <a:lnSpc>
                  <a:spcPct val="90000"/>
                </a:lnSpc>
                <a:spcBef>
                  <a:spcPct val="0"/>
                </a:spcBef>
                <a:spcAft>
                  <a:spcPct val="0"/>
                </a:spcAft>
                <a:defRPr sz="2200">
                  <a:solidFill>
                    <a:schemeClr val="bg1"/>
                  </a:solidFill>
                  <a:latin typeface="Arial Black" pitchFamily="34" charset="0"/>
                  <a:cs typeface="Arial"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GB" sz="4400" b="0" i="0" u="none" strike="noStrike" kern="0" cap="none" spc="0" normalizeH="0" baseline="0" noProof="0" dirty="0" smtClean="0">
                  <a:ln>
                    <a:noFill/>
                  </a:ln>
                  <a:solidFill>
                    <a:srgbClr val="FFFFFF"/>
                  </a:solidFill>
                  <a:effectLst/>
                  <a:uLnTx/>
                  <a:uFillTx/>
                  <a:latin typeface="Arial Black"/>
                  <a:ea typeface="+mj-ea"/>
                  <a:cs typeface="Arial"/>
                </a:rPr>
                <a:t> </a:t>
              </a:r>
              <a:r>
                <a:rPr kumimoji="0" lang="en-GB" sz="4800" b="0" i="0" u="none" strike="noStrike" kern="0" cap="none" spc="0" normalizeH="0" baseline="0" noProof="0" dirty="0" smtClean="0">
                  <a:ln>
                    <a:noFill/>
                  </a:ln>
                  <a:solidFill>
                    <a:srgbClr val="FFFFFF"/>
                  </a:solidFill>
                  <a:effectLst/>
                  <a:uLnTx/>
                  <a:uFillTx/>
                  <a:latin typeface="Arial Black"/>
                  <a:ea typeface="+mj-ea"/>
                  <a:cs typeface="Arial"/>
                </a:rPr>
                <a:t>QUESTIONS?</a:t>
              </a:r>
              <a:endParaRPr kumimoji="0" lang="en-GB" sz="4800" b="0" i="0" u="none" strike="noStrike" kern="0" cap="none" spc="0" normalizeH="0" baseline="0" noProof="0" dirty="0">
                <a:ln>
                  <a:noFill/>
                </a:ln>
                <a:solidFill>
                  <a:srgbClr val="FFFFFF"/>
                </a:solidFill>
                <a:effectLst/>
                <a:uLnTx/>
                <a:uFillTx/>
                <a:latin typeface="Arial Black"/>
                <a:ea typeface="+mj-ea"/>
                <a:cs typeface="Arial"/>
              </a:endParaRPr>
            </a:p>
          </p:txBody>
        </p:sp>
        <p:sp>
          <p:nvSpPr>
            <p:cNvPr id="11" name="Title 1"/>
            <p:cNvSpPr txBox="1">
              <a:spLocks/>
            </p:cNvSpPr>
            <p:nvPr/>
          </p:nvSpPr>
          <p:spPr bwMode="auto">
            <a:xfrm>
              <a:off x="4932040" y="4413687"/>
              <a:ext cx="4032448" cy="590345"/>
            </a:xfrm>
            <a:prstGeom prst="rect">
              <a:avLst/>
            </a:prstGeom>
            <a:solidFill>
              <a:schemeClr val="bg1"/>
            </a:solidFill>
            <a:ln>
              <a:noFill/>
            </a:ln>
            <a:effectLst/>
            <a:extLst/>
          </p:spPr>
          <p:txBody>
            <a:bodyPr vert="horz" wrap="square" lIns="35996" tIns="35996" rIns="35996"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charset="0"/>
                </a:defRPr>
              </a:lvl5pPr>
              <a:lvl6pPr marL="457154" algn="l" rtl="0" fontAlgn="base">
                <a:lnSpc>
                  <a:spcPct val="90000"/>
                </a:lnSpc>
                <a:spcBef>
                  <a:spcPct val="0"/>
                </a:spcBef>
                <a:spcAft>
                  <a:spcPct val="0"/>
                </a:spcAft>
                <a:defRPr sz="2200">
                  <a:solidFill>
                    <a:schemeClr val="bg1"/>
                  </a:solidFill>
                  <a:latin typeface="Arial Black" pitchFamily="34" charset="0"/>
                  <a:cs typeface="Arial" charset="0"/>
                </a:defRPr>
              </a:lvl6pPr>
              <a:lvl7pPr marL="914306" algn="l" rtl="0" fontAlgn="base">
                <a:lnSpc>
                  <a:spcPct val="90000"/>
                </a:lnSpc>
                <a:spcBef>
                  <a:spcPct val="0"/>
                </a:spcBef>
                <a:spcAft>
                  <a:spcPct val="0"/>
                </a:spcAft>
                <a:defRPr sz="2200">
                  <a:solidFill>
                    <a:schemeClr val="bg1"/>
                  </a:solidFill>
                  <a:latin typeface="Arial Black" pitchFamily="34" charset="0"/>
                  <a:cs typeface="Arial" charset="0"/>
                </a:defRPr>
              </a:lvl7pPr>
              <a:lvl8pPr marL="1371460" algn="l" rtl="0" fontAlgn="base">
                <a:lnSpc>
                  <a:spcPct val="90000"/>
                </a:lnSpc>
                <a:spcBef>
                  <a:spcPct val="0"/>
                </a:spcBef>
                <a:spcAft>
                  <a:spcPct val="0"/>
                </a:spcAft>
                <a:defRPr sz="2200">
                  <a:solidFill>
                    <a:schemeClr val="bg1"/>
                  </a:solidFill>
                  <a:latin typeface="Arial Black" pitchFamily="34" charset="0"/>
                  <a:cs typeface="Arial" charset="0"/>
                </a:defRPr>
              </a:lvl8pPr>
              <a:lvl9pPr marL="1828613" algn="l" rtl="0" fontAlgn="base">
                <a:lnSpc>
                  <a:spcPct val="90000"/>
                </a:lnSpc>
                <a:spcBef>
                  <a:spcPct val="0"/>
                </a:spcBef>
                <a:spcAft>
                  <a:spcPct val="0"/>
                </a:spcAft>
                <a:defRPr sz="2200">
                  <a:solidFill>
                    <a:schemeClr val="bg1"/>
                  </a:solidFill>
                  <a:latin typeface="Arial Black" pitchFamily="34" charset="0"/>
                  <a:cs typeface="Arial"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GB" sz="4000" b="0" i="0" u="none" strike="noStrike" kern="0" cap="none" spc="0" normalizeH="0" baseline="0" noProof="0" dirty="0" smtClean="0">
                  <a:ln>
                    <a:noFill/>
                  </a:ln>
                  <a:solidFill>
                    <a:schemeClr val="tx1"/>
                  </a:solidFill>
                  <a:effectLst/>
                  <a:uLnTx/>
                  <a:uFillTx/>
                  <a:latin typeface="Arial Black"/>
                  <a:ea typeface="+mj-ea"/>
                  <a:cs typeface="Arial"/>
                </a:rPr>
                <a:t> &amp; ANSWERS</a:t>
              </a:r>
              <a:endParaRPr kumimoji="0" lang="en-GB" sz="4000" b="0" i="0" u="none" strike="noStrike" kern="0" cap="none" spc="0" normalizeH="0" baseline="0" noProof="0" dirty="0">
                <a:ln>
                  <a:noFill/>
                </a:ln>
                <a:solidFill>
                  <a:schemeClr val="tx1"/>
                </a:solidFill>
                <a:effectLst/>
                <a:uLnTx/>
                <a:uFillTx/>
                <a:latin typeface="Arial Black"/>
                <a:ea typeface="+mj-ea"/>
                <a:cs typeface="Arial"/>
              </a:endParaRPr>
            </a:p>
          </p:txBody>
        </p:sp>
      </p:grpSp>
      <p:pic>
        <p:nvPicPr>
          <p:cNvPr id="7" name="Picture 6">
            <a:hlinkClick r:id="rId4" action="ppaction://hlinksldjump"/>
          </p:cNvPr>
          <p:cNvPicPr>
            <a:picLocks noChangeAspect="1"/>
          </p:cNvPicPr>
          <p:nvPr/>
        </p:nvPicPr>
        <p:blipFill rotWithShape="1">
          <a:blip r:embed="rId5"/>
          <a:srcRect l="95361" t="31580" r="2692" b="65129"/>
          <a:stretch/>
        </p:blipFill>
        <p:spPr>
          <a:xfrm>
            <a:off x="27442" y="6380548"/>
            <a:ext cx="425302" cy="404300"/>
          </a:xfrm>
          <a:prstGeom prst="rect">
            <a:avLst/>
          </a:prstGeom>
        </p:spPr>
      </p:pic>
    </p:spTree>
    <p:extLst>
      <p:ext uri="{BB962C8B-B14F-4D97-AF65-F5344CB8AC3E}">
        <p14:creationId xmlns:p14="http://schemas.microsoft.com/office/powerpoint/2010/main" val="789457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6586" y="1296365"/>
            <a:ext cx="8427462" cy="556163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Parallelogram 6"/>
          <p:cNvSpPr/>
          <p:nvPr/>
        </p:nvSpPr>
        <p:spPr>
          <a:xfrm>
            <a:off x="346586" y="1604321"/>
            <a:ext cx="8427462" cy="3780008"/>
          </a:xfrm>
          <a:prstGeom prst="parallelogram">
            <a:avLst>
              <a:gd name="adj" fmla="val 4595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1584829" y="1878498"/>
            <a:ext cx="6955720" cy="3231654"/>
          </a:xfrm>
          <a:prstGeom prst="rect">
            <a:avLst/>
          </a:prstGeom>
          <a:noFill/>
        </p:spPr>
        <p:txBody>
          <a:bodyPr wrap="square" rtlCol="0">
            <a:spAutoFit/>
          </a:bodyPr>
          <a:lstStyle/>
          <a:p>
            <a:pPr fontAlgn="ctr"/>
            <a:r>
              <a:rPr lang="en-GB" sz="1400" b="1" dirty="0"/>
              <a:t> </a:t>
            </a:r>
            <a:endParaRPr lang="en-GB" sz="1400" b="1" dirty="0" smtClean="0"/>
          </a:p>
          <a:p>
            <a:pPr fontAlgn="ctr"/>
            <a:r>
              <a:rPr lang="en-GB" sz="1400" b="1" dirty="0" smtClean="0">
                <a:solidFill>
                  <a:srgbClr val="E30613"/>
                </a:solidFill>
              </a:rPr>
              <a:t>        </a:t>
            </a:r>
            <a:r>
              <a:rPr lang="en-GB" sz="1400" b="1" dirty="0" smtClean="0">
                <a:solidFill>
                  <a:srgbClr val="E30613"/>
                </a:solidFill>
                <a:latin typeface="+mj-lt"/>
              </a:rPr>
              <a:t>Key </a:t>
            </a:r>
            <a:r>
              <a:rPr lang="en-GB" sz="1400" b="1" dirty="0">
                <a:solidFill>
                  <a:srgbClr val="E30613"/>
                </a:solidFill>
                <a:latin typeface="+mj-lt"/>
              </a:rPr>
              <a:t>Stage 5 - Level 3</a:t>
            </a:r>
          </a:p>
          <a:p>
            <a:pPr fontAlgn="ctr"/>
            <a:endParaRPr lang="en-GB" sz="1100" b="1" dirty="0" smtClean="0">
              <a:latin typeface="+mj-lt"/>
            </a:endParaRPr>
          </a:p>
          <a:p>
            <a:pPr fontAlgn="ctr"/>
            <a:r>
              <a:rPr lang="en-GB" sz="1100" b="1" dirty="0" smtClean="0">
                <a:latin typeface="+mj-lt"/>
              </a:rPr>
              <a:t>6003-30 </a:t>
            </a:r>
            <a:r>
              <a:rPr lang="en-GB" sz="1100" b="1" dirty="0">
                <a:latin typeface="+mj-lt"/>
              </a:rPr>
              <a:t>(601/7352/X) Level 3 Advanced Technical Diploma in Beauty and Spa Therapy (</a:t>
            </a:r>
            <a:r>
              <a:rPr lang="en-GB" sz="1100" b="1" dirty="0" smtClean="0">
                <a:latin typeface="+mj-lt"/>
              </a:rPr>
              <a:t>540GLH)</a:t>
            </a:r>
          </a:p>
          <a:p>
            <a:pPr fontAlgn="ctr"/>
            <a:endParaRPr lang="en-GB" sz="1100" b="1" dirty="0">
              <a:latin typeface="+mj-lt"/>
            </a:endParaRPr>
          </a:p>
          <a:p>
            <a:pPr fontAlgn="ctr"/>
            <a:r>
              <a:rPr lang="en-GB" sz="1100" b="1" dirty="0" smtClean="0">
                <a:latin typeface="+mj-lt"/>
              </a:rPr>
              <a:t>6003-32 </a:t>
            </a:r>
            <a:r>
              <a:rPr lang="en-GB" sz="1100" b="1" dirty="0">
                <a:latin typeface="+mj-lt"/>
              </a:rPr>
              <a:t>(601/7492/4) Level 3 Advanced Technical Diploma in Nail Technology </a:t>
            </a:r>
            <a:endParaRPr lang="en-GB" sz="1100" b="1" dirty="0" smtClean="0">
              <a:latin typeface="+mj-lt"/>
            </a:endParaRPr>
          </a:p>
          <a:p>
            <a:pPr fontAlgn="ctr"/>
            <a:r>
              <a:rPr lang="en-GB" sz="1100" b="1" dirty="0" smtClean="0">
                <a:latin typeface="+mj-lt"/>
              </a:rPr>
              <a:t>(450GLH)</a:t>
            </a:r>
          </a:p>
          <a:p>
            <a:pPr fontAlgn="ctr"/>
            <a:endParaRPr lang="en-GB" sz="1100" b="1" dirty="0">
              <a:latin typeface="+mj-lt"/>
            </a:endParaRPr>
          </a:p>
          <a:p>
            <a:pPr fontAlgn="ctr"/>
            <a:r>
              <a:rPr lang="en-GB" sz="1100" b="1" dirty="0" smtClean="0">
                <a:latin typeface="+mj-lt"/>
              </a:rPr>
              <a:t>6010-30 </a:t>
            </a:r>
            <a:r>
              <a:rPr lang="en-GB" sz="1100" b="1" dirty="0">
                <a:latin typeface="+mj-lt"/>
              </a:rPr>
              <a:t>(601/7501/1) Level 3 Advanced Technical Diploma in Media make-up </a:t>
            </a:r>
            <a:endParaRPr lang="en-GB" sz="1100" b="1" dirty="0" smtClean="0">
              <a:latin typeface="+mj-lt"/>
            </a:endParaRPr>
          </a:p>
          <a:p>
            <a:pPr fontAlgn="ctr"/>
            <a:r>
              <a:rPr lang="en-GB" sz="1100" b="1" dirty="0" smtClean="0">
                <a:latin typeface="+mj-lt"/>
              </a:rPr>
              <a:t>Artistry </a:t>
            </a:r>
            <a:r>
              <a:rPr lang="en-GB" sz="1100" b="1" dirty="0">
                <a:latin typeface="+mj-lt"/>
              </a:rPr>
              <a:t>(</a:t>
            </a:r>
            <a:r>
              <a:rPr lang="en-GB" sz="1100" b="1" dirty="0" smtClean="0">
                <a:latin typeface="+mj-lt"/>
              </a:rPr>
              <a:t>540GLH)</a:t>
            </a:r>
          </a:p>
          <a:p>
            <a:pPr fontAlgn="ctr"/>
            <a:endParaRPr lang="en-GB" sz="1100" b="1" dirty="0">
              <a:latin typeface="+mj-lt"/>
            </a:endParaRPr>
          </a:p>
          <a:p>
            <a:pPr fontAlgn="ctr"/>
            <a:r>
              <a:rPr lang="en-GB" sz="1100" b="1" dirty="0" smtClean="0">
                <a:latin typeface="+mj-lt"/>
              </a:rPr>
              <a:t>6010-31 </a:t>
            </a:r>
            <a:r>
              <a:rPr lang="en-GB" sz="1100" b="1" dirty="0">
                <a:latin typeface="+mj-lt"/>
              </a:rPr>
              <a:t>(601/7514/X) Level 3 Advanced Technical Diploma in Theatrical, </a:t>
            </a:r>
            <a:endParaRPr lang="en-GB" sz="1100" b="1" dirty="0" smtClean="0">
              <a:latin typeface="+mj-lt"/>
            </a:endParaRPr>
          </a:p>
          <a:p>
            <a:pPr fontAlgn="ctr"/>
            <a:r>
              <a:rPr lang="en-GB" sz="1100" b="1" dirty="0" smtClean="0">
                <a:latin typeface="+mj-lt"/>
              </a:rPr>
              <a:t>Special </a:t>
            </a:r>
            <a:r>
              <a:rPr lang="en-GB" sz="1100" b="1" dirty="0">
                <a:latin typeface="+mj-lt"/>
              </a:rPr>
              <a:t>Effects and </a:t>
            </a:r>
            <a:r>
              <a:rPr lang="en-GB" sz="1100" b="1" dirty="0" smtClean="0">
                <a:latin typeface="+mj-lt"/>
              </a:rPr>
              <a:t>Media Make-up </a:t>
            </a:r>
            <a:r>
              <a:rPr lang="en-GB" sz="1100" b="1" dirty="0">
                <a:latin typeface="+mj-lt"/>
              </a:rPr>
              <a:t>Artistry (</a:t>
            </a:r>
            <a:r>
              <a:rPr lang="en-GB" sz="1100" b="1" dirty="0" smtClean="0">
                <a:latin typeface="+mj-lt"/>
              </a:rPr>
              <a:t>540GLH)</a:t>
            </a:r>
          </a:p>
          <a:p>
            <a:pPr fontAlgn="ctr"/>
            <a:endParaRPr lang="en-GB" sz="1100" b="1" dirty="0">
              <a:latin typeface="+mj-lt"/>
            </a:endParaRPr>
          </a:p>
          <a:p>
            <a:pPr fontAlgn="ctr"/>
            <a:r>
              <a:rPr lang="en-GB" sz="1100" b="1" dirty="0" smtClean="0">
                <a:latin typeface="+mj-lt"/>
              </a:rPr>
              <a:t>6004-30 </a:t>
            </a:r>
            <a:r>
              <a:rPr lang="en-GB" sz="1100" b="1" dirty="0">
                <a:latin typeface="+mj-lt"/>
              </a:rPr>
              <a:t>(601/7355/5.) Level 3 Advanced Technical Diploma </a:t>
            </a:r>
            <a:endParaRPr lang="en-GB" sz="1100" b="1" dirty="0" smtClean="0">
              <a:latin typeface="+mj-lt"/>
            </a:endParaRPr>
          </a:p>
          <a:p>
            <a:pPr fontAlgn="ctr"/>
            <a:r>
              <a:rPr lang="en-GB" sz="1100" b="1" dirty="0" smtClean="0">
                <a:latin typeface="+mj-lt"/>
              </a:rPr>
              <a:t>in Complementary </a:t>
            </a:r>
            <a:r>
              <a:rPr lang="en-GB" sz="1100" b="1" dirty="0">
                <a:latin typeface="+mj-lt"/>
              </a:rPr>
              <a:t>Therapies (</a:t>
            </a:r>
            <a:r>
              <a:rPr lang="en-GB" sz="1100" b="1" dirty="0" smtClean="0">
                <a:latin typeface="+mj-lt"/>
              </a:rPr>
              <a:t>540GLH)</a:t>
            </a:r>
            <a:endParaRPr lang="en-GB" sz="1100" b="1" dirty="0">
              <a:latin typeface="+mj-lt"/>
            </a:endParaRPr>
          </a:p>
          <a:p>
            <a:pPr fontAlgn="ctr"/>
            <a:r>
              <a:rPr lang="en-GB" sz="1100" b="1" dirty="0">
                <a:latin typeface="+mj-lt"/>
              </a:rPr>
              <a:t>  </a:t>
            </a:r>
          </a:p>
        </p:txBody>
      </p:sp>
      <p:sp>
        <p:nvSpPr>
          <p:cNvPr id="13" name="Rectangle 12"/>
          <p:cNvSpPr/>
          <p:nvPr/>
        </p:nvSpPr>
        <p:spPr>
          <a:xfrm>
            <a:off x="346586" y="5434372"/>
            <a:ext cx="4962616" cy="313672"/>
          </a:xfrm>
          <a:prstGeom prst="rec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prstClr val="white"/>
                </a:solidFill>
                <a:latin typeface="Arial Black" panose="020B0A04020102020204" pitchFamily="34" charset="0"/>
              </a:rPr>
              <a:t>TO VIEW A FULL LIST OF TECHNICALS VISIT:</a:t>
            </a:r>
          </a:p>
        </p:txBody>
      </p:sp>
      <p:sp>
        <p:nvSpPr>
          <p:cNvPr id="14" name="Rectangle 13"/>
          <p:cNvSpPr/>
          <p:nvPr/>
        </p:nvSpPr>
        <p:spPr>
          <a:xfrm>
            <a:off x="346585" y="5801538"/>
            <a:ext cx="5391395" cy="311728"/>
          </a:xfrm>
          <a:prstGeom prst="rec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prstClr val="white"/>
                </a:solidFill>
                <a:latin typeface="Arial Black" panose="020B0A04020102020204" pitchFamily="34" charset="0"/>
              </a:rPr>
              <a:t>WWW.CITYANDGUILDS.COM/PERFORMANCETABLES</a:t>
            </a:r>
          </a:p>
        </p:txBody>
      </p:sp>
      <p:grpSp>
        <p:nvGrpSpPr>
          <p:cNvPr id="15" name="Group 14"/>
          <p:cNvGrpSpPr/>
          <p:nvPr/>
        </p:nvGrpSpPr>
        <p:grpSpPr>
          <a:xfrm>
            <a:off x="6776066" y="1649065"/>
            <a:ext cx="1870171" cy="547236"/>
            <a:chOff x="1745466" y="1374898"/>
            <a:chExt cx="1870171" cy="547236"/>
          </a:xfrm>
        </p:grpSpPr>
        <p:pic>
          <p:nvPicPr>
            <p:cNvPr id="16" name="Picture 15"/>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l="13128" t="11709" r="11533" b="12952"/>
            <a:stretch/>
          </p:blipFill>
          <p:spPr>
            <a:xfrm>
              <a:off x="1745466" y="1382136"/>
              <a:ext cx="540000" cy="539998"/>
            </a:xfrm>
            <a:prstGeom prst="rect">
              <a:avLst/>
            </a:prstGeom>
          </p:spPr>
        </p:pic>
        <p:sp>
          <p:nvSpPr>
            <p:cNvPr id="17" name="TextBox 16"/>
            <p:cNvSpPr txBox="1"/>
            <p:nvPr/>
          </p:nvSpPr>
          <p:spPr>
            <a:xfrm>
              <a:off x="2226029" y="1374898"/>
              <a:ext cx="1389608" cy="400110"/>
            </a:xfrm>
            <a:prstGeom prst="rect">
              <a:avLst/>
            </a:prstGeom>
            <a:noFill/>
          </p:spPr>
          <p:txBody>
            <a:bodyPr wrap="square" rtlCol="0">
              <a:spAutoFit/>
            </a:bodyPr>
            <a:lstStyle/>
            <a:p>
              <a:r>
                <a:rPr lang="en-GB" sz="2000" b="1" dirty="0">
                  <a:solidFill>
                    <a:srgbClr val="E30613"/>
                  </a:solidFill>
                  <a:latin typeface="Arial Black" panose="020B0A04020102020204" pitchFamily="34" charset="0"/>
                  <a:cs typeface="Arial" panose="020B0604020202020204" pitchFamily="34" charset="0"/>
                </a:rPr>
                <a:t>BEAUTY</a:t>
              </a:r>
            </a:p>
          </p:txBody>
        </p:sp>
      </p:grpSp>
      <p:sp>
        <p:nvSpPr>
          <p:cNvPr id="11" name="Title 6"/>
          <p:cNvSpPr txBox="1">
            <a:spLocks/>
          </p:cNvSpPr>
          <p:nvPr/>
        </p:nvSpPr>
        <p:spPr bwMode="auto">
          <a:xfrm>
            <a:off x="346587" y="478474"/>
            <a:ext cx="3377382"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US" sz="2000" b="1" dirty="0">
                <a:solidFill>
                  <a:prstClr val="white"/>
                </a:solidFill>
                <a:latin typeface="Arial Black" panose="020B0A04020102020204" pitchFamily="34" charset="0"/>
              </a:rPr>
              <a:t>WHAT’S AVAILABLE?</a:t>
            </a:r>
          </a:p>
        </p:txBody>
      </p:sp>
    </p:spTree>
    <p:extLst>
      <p:ext uri="{BB962C8B-B14F-4D97-AF65-F5344CB8AC3E}">
        <p14:creationId xmlns:p14="http://schemas.microsoft.com/office/powerpoint/2010/main" val="871856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38328" y="1296365"/>
            <a:ext cx="8459086" cy="555625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Parallelogram 6"/>
          <p:cNvSpPr/>
          <p:nvPr/>
        </p:nvSpPr>
        <p:spPr>
          <a:xfrm>
            <a:off x="338329" y="1609785"/>
            <a:ext cx="8459086" cy="3732728"/>
          </a:xfrm>
          <a:prstGeom prst="parallelogram">
            <a:avLst>
              <a:gd name="adj" fmla="val 4595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338327" y="5397881"/>
            <a:ext cx="5323974" cy="313672"/>
          </a:xfrm>
          <a:prstGeom prst="rec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a:solidFill>
                  <a:prstClr val="white"/>
                </a:solidFill>
                <a:latin typeface="Arial Black" panose="020B0A04020102020204" pitchFamily="34" charset="0"/>
              </a:rPr>
              <a:t>TO VIEW A FULL LIST OF TECHNICALS VISIT:</a:t>
            </a:r>
          </a:p>
        </p:txBody>
      </p:sp>
      <p:sp>
        <p:nvSpPr>
          <p:cNvPr id="14" name="Rectangle 13"/>
          <p:cNvSpPr/>
          <p:nvPr/>
        </p:nvSpPr>
        <p:spPr>
          <a:xfrm>
            <a:off x="338327" y="5766921"/>
            <a:ext cx="6025014" cy="311728"/>
          </a:xfrm>
          <a:prstGeom prst="rec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a:solidFill>
                  <a:prstClr val="white"/>
                </a:solidFill>
                <a:latin typeface="Arial Black" panose="020B0A04020102020204" pitchFamily="34" charset="0"/>
              </a:rPr>
              <a:t>WWW.CITYANDGUILDS.COM/PERFORMANCETABLES</a:t>
            </a:r>
          </a:p>
        </p:txBody>
      </p:sp>
      <p:sp>
        <p:nvSpPr>
          <p:cNvPr id="2" name="Rectangle 1"/>
          <p:cNvSpPr/>
          <p:nvPr/>
        </p:nvSpPr>
        <p:spPr>
          <a:xfrm>
            <a:off x="1873045" y="2250170"/>
            <a:ext cx="5788741" cy="1908215"/>
          </a:xfrm>
          <a:prstGeom prst="rect">
            <a:avLst/>
          </a:prstGeom>
        </p:spPr>
        <p:txBody>
          <a:bodyPr wrap="square">
            <a:spAutoFit/>
          </a:bodyPr>
          <a:lstStyle/>
          <a:p>
            <a:pPr fontAlgn="ctr"/>
            <a:r>
              <a:rPr lang="en-GB" sz="1400" b="1" dirty="0">
                <a:solidFill>
                  <a:srgbClr val="E30613"/>
                </a:solidFill>
                <a:latin typeface="+mj-lt"/>
              </a:rPr>
              <a:t>Key Stage 5 - Level 3</a:t>
            </a:r>
          </a:p>
          <a:p>
            <a:pPr fontAlgn="ctr"/>
            <a:endParaRPr lang="en-GB" b="1" dirty="0">
              <a:solidFill>
                <a:srgbClr val="FF0000"/>
              </a:solidFill>
            </a:endParaRPr>
          </a:p>
          <a:p>
            <a:pPr fontAlgn="ctr"/>
            <a:r>
              <a:rPr lang="en-GB" sz="1400" b="1" dirty="0" smtClean="0"/>
              <a:t>6002-30 </a:t>
            </a:r>
            <a:r>
              <a:rPr lang="en-GB" sz="1400" b="1" dirty="0"/>
              <a:t>(601/7348/8)  Level 3 Advanced Technical Diploma in Hairdressing (</a:t>
            </a:r>
            <a:r>
              <a:rPr lang="en-GB" sz="1400" b="1" dirty="0" smtClean="0"/>
              <a:t>540GLH)</a:t>
            </a:r>
            <a:endParaRPr lang="en-GB" sz="1400" b="1" dirty="0"/>
          </a:p>
          <a:p>
            <a:pPr fontAlgn="ctr"/>
            <a:endParaRPr lang="en-GB" sz="1400" b="1" dirty="0"/>
          </a:p>
          <a:p>
            <a:pPr fontAlgn="ctr"/>
            <a:endParaRPr lang="en-GB" sz="1400" b="1" dirty="0"/>
          </a:p>
          <a:p>
            <a:pPr fontAlgn="ctr"/>
            <a:r>
              <a:rPr lang="en-GB" sz="1400" b="1" dirty="0" smtClean="0"/>
              <a:t>6002- </a:t>
            </a:r>
            <a:r>
              <a:rPr lang="en-GB" sz="1400" b="1" dirty="0"/>
              <a:t>31 (601/7346/4) Level 3 Advanced Technical Diploma in Barbering  (</a:t>
            </a:r>
            <a:r>
              <a:rPr lang="en-GB" sz="1400" b="1" dirty="0" smtClean="0"/>
              <a:t>450GLH)</a:t>
            </a:r>
            <a:endParaRPr lang="en-GB" sz="1400" b="1" dirty="0"/>
          </a:p>
        </p:txBody>
      </p:sp>
      <p:grpSp>
        <p:nvGrpSpPr>
          <p:cNvPr id="18" name="Group 17"/>
          <p:cNvGrpSpPr/>
          <p:nvPr/>
        </p:nvGrpSpPr>
        <p:grpSpPr>
          <a:xfrm>
            <a:off x="6950683" y="1785683"/>
            <a:ext cx="1422207" cy="547714"/>
            <a:chOff x="4924050" y="3739379"/>
            <a:chExt cx="1422207" cy="547714"/>
          </a:xfrm>
        </p:grpSpPr>
        <p:sp>
          <p:nvSpPr>
            <p:cNvPr id="19" name="TextBox 18"/>
            <p:cNvSpPr txBox="1"/>
            <p:nvPr/>
          </p:nvSpPr>
          <p:spPr>
            <a:xfrm>
              <a:off x="5437310" y="3832050"/>
              <a:ext cx="908947" cy="400110"/>
            </a:xfrm>
            <a:prstGeom prst="rect">
              <a:avLst/>
            </a:prstGeom>
            <a:noFill/>
          </p:spPr>
          <p:txBody>
            <a:bodyPr wrap="square" rtlCol="0">
              <a:spAutoFit/>
            </a:bodyPr>
            <a:lstStyle/>
            <a:p>
              <a:r>
                <a:rPr lang="en-GB" sz="2000" b="1" dirty="0">
                  <a:solidFill>
                    <a:srgbClr val="FF0000"/>
                  </a:solidFill>
                  <a:latin typeface="Arial Black" panose="020B0A04020102020204" pitchFamily="34" charset="0"/>
                  <a:cs typeface="Arial" panose="020B0604020202020204" pitchFamily="34" charset="0"/>
                </a:rPr>
                <a:t>HAIR</a:t>
              </a:r>
            </a:p>
          </p:txBody>
        </p:sp>
        <p:pic>
          <p:nvPicPr>
            <p:cNvPr id="20" name="Picture 19"/>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l="12928" t="11649" r="11732" b="11936"/>
            <a:stretch/>
          </p:blipFill>
          <p:spPr>
            <a:xfrm>
              <a:off x="4924050" y="3739379"/>
              <a:ext cx="540000" cy="547714"/>
            </a:xfrm>
            <a:prstGeom prst="rect">
              <a:avLst/>
            </a:prstGeom>
          </p:spPr>
        </p:pic>
      </p:grpSp>
      <p:sp>
        <p:nvSpPr>
          <p:cNvPr id="11" name="Title 6"/>
          <p:cNvSpPr txBox="1">
            <a:spLocks/>
          </p:cNvSpPr>
          <p:nvPr/>
        </p:nvSpPr>
        <p:spPr bwMode="auto">
          <a:xfrm>
            <a:off x="346587" y="478474"/>
            <a:ext cx="3377382"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US" sz="2000" b="1" dirty="0">
                <a:solidFill>
                  <a:prstClr val="white"/>
                </a:solidFill>
                <a:latin typeface="Arial Black" panose="020B0A04020102020204" pitchFamily="34" charset="0"/>
              </a:rPr>
              <a:t>WHAT’S AVAILABLE?</a:t>
            </a:r>
          </a:p>
        </p:txBody>
      </p:sp>
    </p:spTree>
    <p:extLst>
      <p:ext uri="{BB962C8B-B14F-4D97-AF65-F5344CB8AC3E}">
        <p14:creationId xmlns:p14="http://schemas.microsoft.com/office/powerpoint/2010/main" val="1353034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46587" y="1292253"/>
            <a:ext cx="8427940" cy="530352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346587" y="5352048"/>
            <a:ext cx="5323974" cy="313672"/>
          </a:xfrm>
          <a:prstGeom prst="rec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a:solidFill>
                  <a:prstClr val="white"/>
                </a:solidFill>
                <a:latin typeface="Arial Black" panose="020B0A04020102020204" pitchFamily="34" charset="0"/>
              </a:rPr>
              <a:t>TO VIEW A FULL LIST OF TECHNICALS VISIT:</a:t>
            </a:r>
          </a:p>
        </p:txBody>
      </p:sp>
      <p:sp>
        <p:nvSpPr>
          <p:cNvPr id="14" name="Rectangle 13"/>
          <p:cNvSpPr/>
          <p:nvPr/>
        </p:nvSpPr>
        <p:spPr>
          <a:xfrm>
            <a:off x="346587" y="5717353"/>
            <a:ext cx="6025014" cy="311728"/>
          </a:xfrm>
          <a:prstGeom prst="rec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a:solidFill>
                  <a:prstClr val="white"/>
                </a:solidFill>
                <a:latin typeface="Arial Black" panose="020B0A04020102020204" pitchFamily="34" charset="0"/>
              </a:rPr>
              <a:t>WWW.CITYANDGUILDS.COM/PERFORMANCETABLES</a:t>
            </a:r>
          </a:p>
        </p:txBody>
      </p:sp>
      <p:sp>
        <p:nvSpPr>
          <p:cNvPr id="23" name="Title 6"/>
          <p:cNvSpPr txBox="1">
            <a:spLocks/>
          </p:cNvSpPr>
          <p:nvPr/>
        </p:nvSpPr>
        <p:spPr bwMode="auto">
          <a:xfrm>
            <a:off x="346587" y="478474"/>
            <a:ext cx="3377382" cy="436631"/>
          </a:xfrm>
          <a:prstGeom prst="rect">
            <a:avLst/>
          </a:prstGeom>
          <a:solidFill>
            <a:srgbClr val="E30613"/>
          </a:solidFill>
          <a:ln>
            <a:noFill/>
          </a:ln>
          <a:extLst/>
        </p:spPr>
        <p:txBody>
          <a:bodyPr vert="horz" wrap="none" lIns="72000" tIns="36000" rIns="7200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200">
                <a:solidFill>
                  <a:schemeClr val="bg1"/>
                </a:solidFill>
                <a:latin typeface="+mj-lt"/>
                <a:ea typeface="+mj-ea"/>
                <a:cs typeface="+mj-cs"/>
              </a:defRPr>
            </a:lvl1pPr>
            <a:lvl2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2pPr>
            <a:lvl3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3pPr>
            <a:lvl4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4pPr>
            <a:lvl5pPr algn="l" rtl="0" eaLnBrk="0" fontAlgn="base" hangingPunct="0">
              <a:lnSpc>
                <a:spcPct val="90000"/>
              </a:lnSpc>
              <a:spcBef>
                <a:spcPct val="0"/>
              </a:spcBef>
              <a:spcAft>
                <a:spcPct val="0"/>
              </a:spcAft>
              <a:defRPr sz="2200">
                <a:solidFill>
                  <a:schemeClr val="bg1"/>
                </a:solidFill>
                <a:latin typeface="Arial Black" pitchFamily="34" charset="0"/>
                <a:cs typeface="Arial" pitchFamily="34" charset="0"/>
              </a:defRPr>
            </a:lvl5pPr>
            <a:lvl6pPr marL="457200" algn="l" rtl="0" fontAlgn="base">
              <a:lnSpc>
                <a:spcPct val="90000"/>
              </a:lnSpc>
              <a:spcBef>
                <a:spcPct val="0"/>
              </a:spcBef>
              <a:spcAft>
                <a:spcPct val="0"/>
              </a:spcAft>
              <a:defRPr sz="2200">
                <a:solidFill>
                  <a:schemeClr val="bg1"/>
                </a:solidFill>
                <a:latin typeface="Arial Black" pitchFamily="34" charset="0"/>
                <a:cs typeface="Arial" pitchFamily="34" charset="0"/>
              </a:defRPr>
            </a:lvl6pPr>
            <a:lvl7pPr marL="914400" algn="l" rtl="0" fontAlgn="base">
              <a:lnSpc>
                <a:spcPct val="90000"/>
              </a:lnSpc>
              <a:spcBef>
                <a:spcPct val="0"/>
              </a:spcBef>
              <a:spcAft>
                <a:spcPct val="0"/>
              </a:spcAft>
              <a:defRPr sz="2200">
                <a:solidFill>
                  <a:schemeClr val="bg1"/>
                </a:solidFill>
                <a:latin typeface="Arial Black" pitchFamily="34" charset="0"/>
                <a:cs typeface="Arial" pitchFamily="34" charset="0"/>
              </a:defRPr>
            </a:lvl7pPr>
            <a:lvl8pPr marL="1371600" algn="l" rtl="0" fontAlgn="base">
              <a:lnSpc>
                <a:spcPct val="90000"/>
              </a:lnSpc>
              <a:spcBef>
                <a:spcPct val="0"/>
              </a:spcBef>
              <a:spcAft>
                <a:spcPct val="0"/>
              </a:spcAft>
              <a:defRPr sz="2200">
                <a:solidFill>
                  <a:schemeClr val="bg1"/>
                </a:solidFill>
                <a:latin typeface="Arial Black" pitchFamily="34" charset="0"/>
                <a:cs typeface="Arial" pitchFamily="34" charset="0"/>
              </a:defRPr>
            </a:lvl8pPr>
            <a:lvl9pPr marL="1828800" algn="l" rtl="0" fontAlgn="base">
              <a:lnSpc>
                <a:spcPct val="90000"/>
              </a:lnSpc>
              <a:spcBef>
                <a:spcPct val="0"/>
              </a:spcBef>
              <a:spcAft>
                <a:spcPct val="0"/>
              </a:spcAft>
              <a:defRPr sz="2200">
                <a:solidFill>
                  <a:schemeClr val="bg1"/>
                </a:solidFill>
                <a:latin typeface="Arial Black" pitchFamily="34" charset="0"/>
                <a:cs typeface="Arial" pitchFamily="34" charset="0"/>
              </a:defRPr>
            </a:lvl9pPr>
          </a:lstStyle>
          <a:p>
            <a:r>
              <a:rPr lang="en-US" sz="2000" b="1" dirty="0">
                <a:solidFill>
                  <a:prstClr val="white"/>
                </a:solidFill>
                <a:latin typeface="Arial Black" panose="020B0A04020102020204" pitchFamily="34" charset="0"/>
              </a:rPr>
              <a:t>WHAT’S AVAILABLE?</a:t>
            </a:r>
          </a:p>
        </p:txBody>
      </p:sp>
      <p:sp>
        <p:nvSpPr>
          <p:cNvPr id="24" name="Parallelogram 23"/>
          <p:cNvSpPr/>
          <p:nvPr/>
        </p:nvSpPr>
        <p:spPr>
          <a:xfrm>
            <a:off x="346587" y="1650705"/>
            <a:ext cx="8459086" cy="3732728"/>
          </a:xfrm>
          <a:prstGeom prst="parallelogram">
            <a:avLst>
              <a:gd name="adj" fmla="val 4595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39" name="Group 38"/>
          <p:cNvGrpSpPr/>
          <p:nvPr/>
        </p:nvGrpSpPr>
        <p:grpSpPr>
          <a:xfrm>
            <a:off x="6614126" y="1662279"/>
            <a:ext cx="1905794" cy="539998"/>
            <a:chOff x="1796270" y="1139042"/>
            <a:chExt cx="1905794" cy="539998"/>
          </a:xfrm>
        </p:grpSpPr>
        <p:pic>
          <p:nvPicPr>
            <p:cNvPr id="40" name="Picture 39"/>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l="13128" t="11709" r="11533" b="12952"/>
            <a:stretch/>
          </p:blipFill>
          <p:spPr>
            <a:xfrm>
              <a:off x="1796270" y="1139042"/>
              <a:ext cx="540000" cy="539998"/>
            </a:xfrm>
            <a:prstGeom prst="rect">
              <a:avLst/>
            </a:prstGeom>
          </p:spPr>
        </p:pic>
        <p:sp>
          <p:nvSpPr>
            <p:cNvPr id="41" name="TextBox 40"/>
            <p:cNvSpPr txBox="1"/>
            <p:nvPr/>
          </p:nvSpPr>
          <p:spPr>
            <a:xfrm>
              <a:off x="2312456" y="1216433"/>
              <a:ext cx="1389608" cy="400110"/>
            </a:xfrm>
            <a:prstGeom prst="rect">
              <a:avLst/>
            </a:prstGeom>
            <a:noFill/>
          </p:spPr>
          <p:txBody>
            <a:bodyPr wrap="square" rtlCol="0">
              <a:spAutoFit/>
            </a:bodyPr>
            <a:lstStyle/>
            <a:p>
              <a:r>
                <a:rPr lang="en-GB" sz="2000" b="1" dirty="0">
                  <a:solidFill>
                    <a:srgbClr val="FF0000"/>
                  </a:solidFill>
                  <a:latin typeface="Arial Black" panose="020B0A04020102020204" pitchFamily="34" charset="0"/>
                  <a:cs typeface="Arial" panose="020B0604020202020204" pitchFamily="34" charset="0"/>
                </a:rPr>
                <a:t>BEAUTY</a:t>
              </a:r>
            </a:p>
          </p:txBody>
        </p:sp>
      </p:grpSp>
      <p:grpSp>
        <p:nvGrpSpPr>
          <p:cNvPr id="42" name="Group 41"/>
          <p:cNvGrpSpPr/>
          <p:nvPr/>
        </p:nvGrpSpPr>
        <p:grpSpPr>
          <a:xfrm>
            <a:off x="2058149" y="1650705"/>
            <a:ext cx="1422207" cy="547714"/>
            <a:chOff x="4924050" y="3739379"/>
            <a:chExt cx="1422207" cy="547714"/>
          </a:xfrm>
        </p:grpSpPr>
        <p:sp>
          <p:nvSpPr>
            <p:cNvPr id="43" name="TextBox 42"/>
            <p:cNvSpPr txBox="1"/>
            <p:nvPr/>
          </p:nvSpPr>
          <p:spPr>
            <a:xfrm>
              <a:off x="5437310" y="3832050"/>
              <a:ext cx="908947" cy="400110"/>
            </a:xfrm>
            <a:prstGeom prst="rect">
              <a:avLst/>
            </a:prstGeom>
            <a:noFill/>
          </p:spPr>
          <p:txBody>
            <a:bodyPr wrap="square" rtlCol="0">
              <a:spAutoFit/>
            </a:bodyPr>
            <a:lstStyle/>
            <a:p>
              <a:r>
                <a:rPr lang="en-GB" sz="2000" b="1" dirty="0">
                  <a:solidFill>
                    <a:srgbClr val="FF0000"/>
                  </a:solidFill>
                  <a:latin typeface="Arial Black" panose="020B0A04020102020204" pitchFamily="34" charset="0"/>
                  <a:cs typeface="Arial" panose="020B0604020202020204" pitchFamily="34" charset="0"/>
                </a:rPr>
                <a:t>HAIR</a:t>
              </a:r>
            </a:p>
          </p:txBody>
        </p:sp>
        <p:pic>
          <p:nvPicPr>
            <p:cNvPr id="44" name="Picture 43"/>
            <p:cNvPicPr>
              <a:picLocks noChangeAspect="1"/>
            </p:cNvPicPr>
            <p:nvPr/>
          </p:nvPicPr>
          <p:blipFill rotWithShape="1">
            <a:blip r:embed="rId4" cstate="print">
              <a:biLevel thresh="75000"/>
              <a:extLst>
                <a:ext uri="{28A0092B-C50C-407E-A947-70E740481C1C}">
                  <a14:useLocalDpi xmlns:a14="http://schemas.microsoft.com/office/drawing/2010/main" val="0"/>
                </a:ext>
              </a:extLst>
            </a:blip>
            <a:srcRect l="12928" t="11649" r="11732" b="11936"/>
            <a:stretch/>
          </p:blipFill>
          <p:spPr>
            <a:xfrm>
              <a:off x="4924050" y="3739379"/>
              <a:ext cx="540000" cy="547714"/>
            </a:xfrm>
            <a:prstGeom prst="rect">
              <a:avLst/>
            </a:prstGeom>
          </p:spPr>
        </p:pic>
      </p:grpSp>
      <p:sp>
        <p:nvSpPr>
          <p:cNvPr id="45" name="TextBox 44"/>
          <p:cNvSpPr txBox="1"/>
          <p:nvPr/>
        </p:nvSpPr>
        <p:spPr>
          <a:xfrm>
            <a:off x="1829467" y="2405131"/>
            <a:ext cx="6755914" cy="3046988"/>
          </a:xfrm>
          <a:prstGeom prst="rect">
            <a:avLst/>
          </a:prstGeom>
          <a:noFill/>
        </p:spPr>
        <p:txBody>
          <a:bodyPr wrap="square" rtlCol="0">
            <a:spAutoFit/>
          </a:bodyPr>
          <a:lstStyle/>
          <a:p>
            <a:pPr fontAlgn="ctr"/>
            <a:endParaRPr lang="en-GB" sz="1400" b="1" dirty="0" smtClean="0">
              <a:solidFill>
                <a:srgbClr val="FF0000"/>
              </a:solidFill>
            </a:endParaRPr>
          </a:p>
          <a:p>
            <a:pPr fontAlgn="ctr"/>
            <a:endParaRPr lang="en-GB" sz="1400" b="1" dirty="0">
              <a:solidFill>
                <a:srgbClr val="FF0000"/>
              </a:solidFill>
            </a:endParaRPr>
          </a:p>
          <a:p>
            <a:pPr fontAlgn="ctr"/>
            <a:r>
              <a:rPr lang="en-GB" sz="1400" b="1" dirty="0" smtClean="0">
                <a:solidFill>
                  <a:srgbClr val="FF0000"/>
                </a:solidFill>
                <a:latin typeface="+mj-lt"/>
              </a:rPr>
              <a:t>Key </a:t>
            </a:r>
            <a:r>
              <a:rPr lang="en-GB" sz="1400" b="1" dirty="0">
                <a:solidFill>
                  <a:srgbClr val="FF0000"/>
                </a:solidFill>
                <a:latin typeface="+mj-lt"/>
              </a:rPr>
              <a:t>Stage 4 - Level </a:t>
            </a:r>
            <a:r>
              <a:rPr lang="en-GB" sz="1400" b="1" dirty="0" smtClean="0">
                <a:solidFill>
                  <a:srgbClr val="FF0000"/>
                </a:solidFill>
                <a:latin typeface="+mj-lt"/>
              </a:rPr>
              <a:t>2</a:t>
            </a:r>
          </a:p>
          <a:p>
            <a:pPr fontAlgn="ctr"/>
            <a:endParaRPr lang="en-GB" sz="1200" b="1" dirty="0">
              <a:solidFill>
                <a:srgbClr val="FF0000"/>
              </a:solidFill>
            </a:endParaRPr>
          </a:p>
          <a:p>
            <a:pPr fontAlgn="ctr"/>
            <a:endParaRPr lang="en-GB" sz="1200" b="1" dirty="0">
              <a:solidFill>
                <a:srgbClr val="FF0000"/>
              </a:solidFill>
            </a:endParaRPr>
          </a:p>
          <a:p>
            <a:pPr fontAlgn="ctr"/>
            <a:r>
              <a:rPr lang="en-GB" sz="1400" b="1" dirty="0" smtClean="0"/>
              <a:t>3038-21 </a:t>
            </a:r>
            <a:r>
              <a:rPr lang="en-GB" sz="1400" b="1" dirty="0"/>
              <a:t>(601/7247/2) Level 2 Technical Award In Hair </a:t>
            </a:r>
            <a:endParaRPr lang="en-GB" sz="1400" b="1" dirty="0" smtClean="0"/>
          </a:p>
          <a:p>
            <a:pPr fontAlgn="ctr"/>
            <a:r>
              <a:rPr lang="en-GB" sz="1400" b="1" dirty="0" smtClean="0"/>
              <a:t>and Beauty </a:t>
            </a:r>
            <a:r>
              <a:rPr lang="en-GB" sz="1400" b="1" dirty="0"/>
              <a:t>Studies (</a:t>
            </a:r>
            <a:r>
              <a:rPr lang="en-GB" sz="1400" b="1" dirty="0" smtClean="0"/>
              <a:t>120 GLH) NOW APPROVED</a:t>
            </a:r>
          </a:p>
          <a:p>
            <a:pPr fontAlgn="ctr"/>
            <a:endParaRPr lang="en-GB" sz="1400" b="1" dirty="0"/>
          </a:p>
          <a:p>
            <a:pPr fontAlgn="ctr"/>
            <a:r>
              <a:rPr lang="en-GB" sz="1400" b="1" dirty="0" smtClean="0"/>
              <a:t> </a:t>
            </a:r>
          </a:p>
          <a:p>
            <a:pPr fontAlgn="ctr"/>
            <a:endParaRPr lang="en-GB" sz="1400" b="1" dirty="0"/>
          </a:p>
          <a:p>
            <a:pPr fontAlgn="ctr"/>
            <a:endParaRPr lang="en-GB" sz="1400" b="1" dirty="0" smtClean="0"/>
          </a:p>
          <a:p>
            <a:pPr fontAlgn="ctr"/>
            <a:endParaRPr lang="en-GB" sz="1400" b="1" dirty="0"/>
          </a:p>
          <a:p>
            <a:pPr fontAlgn="ctr"/>
            <a:endParaRPr lang="en-GB" sz="1400" b="1" dirty="0" smtClean="0"/>
          </a:p>
          <a:p>
            <a:pPr fontAlgn="ctr"/>
            <a:endParaRPr lang="en-GB" sz="1400" b="1" dirty="0"/>
          </a:p>
        </p:txBody>
      </p:sp>
    </p:spTree>
    <p:extLst>
      <p:ext uri="{BB962C8B-B14F-4D97-AF65-F5344CB8AC3E}">
        <p14:creationId xmlns:p14="http://schemas.microsoft.com/office/powerpoint/2010/main" val="2914041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579725" y="2291159"/>
            <a:ext cx="8029575" cy="648072"/>
          </a:xfrm>
          <a:prstGeom prst="rect">
            <a:avLst/>
          </a:prstGeom>
          <a:solidFill>
            <a:schemeClr val="tx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600" kern="0" dirty="0" smtClean="0">
                <a:solidFill>
                  <a:srgbClr val="FFFFFF"/>
                </a:solidFill>
                <a:latin typeface="Arial Black" panose="020B0A04020102020204" pitchFamily="34" charset="0"/>
                <a:sym typeface="Helvetica"/>
              </a:rPr>
              <a:t>TECHNICAL QUALIFICATIONS </a:t>
            </a:r>
            <a:endParaRPr lang="en-GB" sz="4000" kern="0" dirty="0">
              <a:solidFill>
                <a:srgbClr val="FFFFFF"/>
              </a:solidFill>
              <a:latin typeface="Arial Black" panose="020B0A04020102020204" pitchFamily="34" charset="0"/>
              <a:sym typeface="Helvetica"/>
            </a:endParaRPr>
          </a:p>
        </p:txBody>
      </p:sp>
      <p:sp>
        <p:nvSpPr>
          <p:cNvPr id="7" name="Content Placeholder 2"/>
          <p:cNvSpPr txBox="1">
            <a:spLocks/>
          </p:cNvSpPr>
          <p:nvPr/>
        </p:nvSpPr>
        <p:spPr>
          <a:xfrm>
            <a:off x="1746504" y="3068960"/>
            <a:ext cx="5696018" cy="2508880"/>
          </a:xfrm>
          <a:prstGeom prst="rect">
            <a:avLst/>
          </a:prstGeom>
          <a:solidFill>
            <a:srgbClr val="E30613"/>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600" kern="0" smtClean="0">
                <a:solidFill>
                  <a:srgbClr val="FFFFFF"/>
                </a:solidFill>
                <a:latin typeface="Arial Black" panose="020B0A04020102020204" pitchFamily="34" charset="0"/>
                <a:sym typeface="Helvetica"/>
              </a:rPr>
              <a:t>QUALIFICATION   APPROVAL</a:t>
            </a:r>
          </a:p>
          <a:p>
            <a:pPr marL="0" indent="0" algn="ctr">
              <a:buFont typeface="Arial" panose="020B0604020202020204" pitchFamily="34" charset="0"/>
              <a:buNone/>
            </a:pPr>
            <a:r>
              <a:rPr lang="en-GB" sz="3600" kern="0" smtClean="0">
                <a:solidFill>
                  <a:srgbClr val="FFFFFF"/>
                </a:solidFill>
                <a:latin typeface="Arial Black" panose="020B0A04020102020204" pitchFamily="34" charset="0"/>
                <a:sym typeface="Helvetica"/>
              </a:rPr>
              <a:t>PROCESS </a:t>
            </a:r>
          </a:p>
          <a:p>
            <a:pPr marL="0" indent="0" algn="ctr">
              <a:buFont typeface="Arial" panose="020B0604020202020204" pitchFamily="34" charset="0"/>
              <a:buNone/>
            </a:pPr>
            <a:r>
              <a:rPr lang="en-GB" sz="3600" kern="0" smtClean="0">
                <a:solidFill>
                  <a:srgbClr val="FFFFFF"/>
                </a:solidFill>
                <a:latin typeface="Arial Black" panose="020B0A04020102020204" pitchFamily="34" charset="0"/>
                <a:sym typeface="Helvetica"/>
              </a:rPr>
              <a:t>(QAP)</a:t>
            </a:r>
            <a:endParaRPr lang="en-GB" sz="4000" kern="0" dirty="0">
              <a:solidFill>
                <a:srgbClr val="FFFFFF"/>
              </a:solidFill>
              <a:latin typeface="Arial Black" panose="020B0A04020102020204" pitchFamily="34" charset="0"/>
              <a:sym typeface="Helvetica"/>
            </a:endParaRPr>
          </a:p>
        </p:txBody>
      </p:sp>
      <p:pic>
        <p:nvPicPr>
          <p:cNvPr id="8" name="Picture 7">
            <a:hlinkClick r:id="rId3" action="ppaction://hlinksldjump"/>
          </p:cNvPr>
          <p:cNvPicPr>
            <a:picLocks noChangeAspect="1"/>
          </p:cNvPicPr>
          <p:nvPr/>
        </p:nvPicPr>
        <p:blipFill rotWithShape="1">
          <a:blip r:embed="rId4"/>
          <a:srcRect l="95361" t="31580" r="2692" b="65129"/>
          <a:stretch/>
        </p:blipFill>
        <p:spPr>
          <a:xfrm>
            <a:off x="173396" y="6273800"/>
            <a:ext cx="425302" cy="404300"/>
          </a:xfrm>
          <a:prstGeom prst="rect">
            <a:avLst/>
          </a:prstGeom>
        </p:spPr>
      </p:pic>
    </p:spTree>
    <p:extLst>
      <p:ext uri="{BB962C8B-B14F-4D97-AF65-F5344CB8AC3E}">
        <p14:creationId xmlns:p14="http://schemas.microsoft.com/office/powerpoint/2010/main" val="3326920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4_Default Design">
  <a:themeElements>
    <a:clrScheme name="2_Default Design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fontScheme name="2_Default Design">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726964"/>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726964"/>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2_Default Design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fontScheme name="2_Default Design">
      <a:majorFont>
        <a:latin typeface="Arial Black"/>
        <a:ea typeface=""/>
        <a:cs typeface="Arial"/>
      </a:majorFont>
      <a:minorFont>
        <a:latin typeface="Arial Blac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2_Default Design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fontScheme name="2_Default Design">
      <a:majorFont>
        <a:latin typeface="Arial Black"/>
        <a:ea typeface=""/>
        <a:cs typeface="Arial"/>
      </a:majorFont>
      <a:minorFont>
        <a:latin typeface="Arial Blac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2_Default Design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2_Default Design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fontScheme name="2_Default Design">
      <a:majorFont>
        <a:latin typeface="Arial Black"/>
        <a:ea typeface=""/>
        <a:cs typeface="Arial"/>
      </a:majorFont>
      <a:minorFont>
        <a:latin typeface="Arial Blac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2_Default Design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Default Design">
  <a:themeElements>
    <a:clrScheme name="2_Default Design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fontScheme name="2_Default Design">
      <a:majorFont>
        <a:latin typeface="Arial Black"/>
        <a:ea typeface=""/>
        <a:cs typeface="Arial"/>
      </a:majorFont>
      <a:minorFont>
        <a:latin typeface="Arial Blac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2_Default Design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Default Design">
  <a:themeElements>
    <a:clrScheme name="2_Default Design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fontScheme name="2_Default Design">
      <a:majorFont>
        <a:latin typeface="Arial Black"/>
        <a:ea typeface=""/>
        <a:cs typeface="Arial"/>
      </a:majorFont>
      <a:minorFont>
        <a:latin typeface="Arial Blac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2_Default Design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City &amp; Guilds PowerPoint">
  <a:themeElements>
    <a:clrScheme name="City &amp; Guilds PowerPoint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fontScheme name="City &amp; Guilds PowerPoint">
      <a:majorFont>
        <a:latin typeface="Arial Black"/>
        <a:ea typeface=""/>
        <a:cs typeface="Arial"/>
      </a:majorFont>
      <a:minorFont>
        <a:latin typeface="Arial Blac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ity &amp; Guilds PowerPoint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City &amp; Guilds PowerPoint">
  <a:themeElements>
    <a:clrScheme name="City &amp; Guilds PowerPoint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fontScheme name="City &amp; Guilds PowerPoint">
      <a:majorFont>
        <a:latin typeface="Arial Black"/>
        <a:ea typeface=""/>
        <a:cs typeface="Arial"/>
      </a:majorFont>
      <a:minorFont>
        <a:latin typeface="Arial Blac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ity &amp; Guilds PowerPoint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2_Default Design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fontScheme name="2_Default Design">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726964"/>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726964"/>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2_Default Design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2_Default Design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fontScheme name="2_Default Design">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726964"/>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726964"/>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2_Default Design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City &amp; Guilds PowerPoint">
  <a:themeElements>
    <a:clrScheme name="City &amp; Guilds PowerPoint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fontScheme name="City &amp; Guilds PowerPoint">
      <a:majorFont>
        <a:latin typeface="Arial Black"/>
        <a:ea typeface=""/>
        <a:cs typeface="Arial"/>
      </a:majorFont>
      <a:minorFont>
        <a:latin typeface="Arial Blac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ity &amp; Guilds PowerPoint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a:themeElements>
    <a:clrScheme name="Default">
      <a:dk1>
        <a:srgbClr val="000000"/>
      </a:dk1>
      <a:lt1>
        <a:srgbClr val="FFFFFF"/>
      </a:lt1>
      <a:dk2>
        <a:srgbClr val="A7A7A7"/>
      </a:dk2>
      <a:lt2>
        <a:srgbClr val="535353"/>
      </a:lt2>
      <a:accent1>
        <a:srgbClr val="14A9DE"/>
      </a:accent1>
      <a:accent2>
        <a:srgbClr val="FF0099"/>
      </a:accent2>
      <a:accent3>
        <a:srgbClr val="FFFFFF"/>
      </a:accent3>
      <a:accent4>
        <a:srgbClr val="000000"/>
      </a:accent4>
      <a:accent5>
        <a:srgbClr val="ABCFEA"/>
      </a:accent5>
      <a:accent6>
        <a:srgbClr val="E7008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14A9DE"/>
          </a:solidFill>
          <a:prstDash val="solid"/>
          <a:bevel/>
        </a:ln>
        <a:effectLst/>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14A9DE"/>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fontScheme name="2_Default Design">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726964"/>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726964"/>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2_Default Design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2_Default Design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fontScheme name="2_Default Design">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726964"/>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726964"/>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2_Default Design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City &amp; Guilds PowerPoint">
  <a:themeElements>
    <a:clrScheme name="City &amp; Guilds PowerPoint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fontScheme name="City &amp; Guilds PowerPoint">
      <a:majorFont>
        <a:latin typeface="Arial Black"/>
        <a:ea typeface=""/>
        <a:cs typeface="Arial"/>
      </a:majorFont>
      <a:minorFont>
        <a:latin typeface="Arial Blac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ity &amp; Guilds PowerPoint 1">
        <a:dk1>
          <a:srgbClr val="000000"/>
        </a:dk1>
        <a:lt1>
          <a:srgbClr val="FFFFFF"/>
        </a:lt1>
        <a:dk2>
          <a:srgbClr val="000000"/>
        </a:dk2>
        <a:lt2>
          <a:srgbClr val="808080"/>
        </a:lt2>
        <a:accent1>
          <a:srgbClr val="14A9DE"/>
        </a:accent1>
        <a:accent2>
          <a:srgbClr val="FF0099"/>
        </a:accent2>
        <a:accent3>
          <a:srgbClr val="FFFFFF"/>
        </a:accent3>
        <a:accent4>
          <a:srgbClr val="000000"/>
        </a:accent4>
        <a:accent5>
          <a:srgbClr val="AAD1EC"/>
        </a:accent5>
        <a:accent6>
          <a:srgbClr val="E7008A"/>
        </a:accent6>
        <a:hlink>
          <a:srgbClr val="FF0000"/>
        </a:hlink>
        <a:folHlink>
          <a:srgbClr val="339933"/>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12220</TotalTime>
  <Words>6846</Words>
  <Application>Microsoft Office PowerPoint</Application>
  <PresentationFormat>On-screen Show (4:3)</PresentationFormat>
  <Paragraphs>1110</Paragraphs>
  <Slides>53</Slides>
  <Notes>51</Notes>
  <HiddenSlides>0</HiddenSlides>
  <MMClips>0</MMClips>
  <ScaleCrop>false</ScaleCrop>
  <HeadingPairs>
    <vt:vector size="6" baseType="variant">
      <vt:variant>
        <vt:lpstr>Fonts Used</vt:lpstr>
      </vt:variant>
      <vt:variant>
        <vt:i4>17</vt:i4>
      </vt:variant>
      <vt:variant>
        <vt:lpstr>Theme</vt:lpstr>
      </vt:variant>
      <vt:variant>
        <vt:i4>16</vt:i4>
      </vt:variant>
      <vt:variant>
        <vt:lpstr>Slide Titles</vt:lpstr>
      </vt:variant>
      <vt:variant>
        <vt:i4>53</vt:i4>
      </vt:variant>
    </vt:vector>
  </HeadingPairs>
  <TitlesOfParts>
    <vt:vector size="86" baseType="lpstr">
      <vt:lpstr>ＭＳ Ｐゴシック</vt:lpstr>
      <vt:lpstr>Arial</vt:lpstr>
      <vt:lpstr>Arial Black</vt:lpstr>
      <vt:lpstr>Arial Bold</vt:lpstr>
      <vt:lpstr>Avenir Roman</vt:lpstr>
      <vt:lpstr>Calibri</vt:lpstr>
      <vt:lpstr>Congress Sans</vt:lpstr>
      <vt:lpstr>Congress Sans Light Std</vt:lpstr>
      <vt:lpstr>Congress Sans Std Bold</vt:lpstr>
      <vt:lpstr>CongressSans</vt:lpstr>
      <vt:lpstr>Courier New</vt:lpstr>
      <vt:lpstr>Helvetica</vt:lpstr>
      <vt:lpstr>Helvetica Light</vt:lpstr>
      <vt:lpstr>Noteworthy Bold</vt:lpstr>
      <vt:lpstr>Symbol</vt:lpstr>
      <vt:lpstr>Times New Roman</vt:lpstr>
      <vt:lpstr>Wingdings</vt:lpstr>
      <vt:lpstr>4_Default Design</vt:lpstr>
      <vt:lpstr>5_City &amp; Guilds PowerPoint</vt:lpstr>
      <vt:lpstr>5_Default Design</vt:lpstr>
      <vt:lpstr>6_Default Design</vt:lpstr>
      <vt:lpstr>8_City &amp; Guilds PowerPoint</vt:lpstr>
      <vt:lpstr>Default</vt:lpstr>
      <vt:lpstr>7_Default Design</vt:lpstr>
      <vt:lpstr>8_Default Design</vt:lpstr>
      <vt:lpstr>7_City &amp; Guilds PowerPoint</vt:lpstr>
      <vt:lpstr>2_Default Design</vt:lpstr>
      <vt:lpstr>3_Default Design</vt:lpstr>
      <vt:lpstr>9_Default Design</vt:lpstr>
      <vt:lpstr>10_Default Design</vt:lpstr>
      <vt:lpstr>11_Default Design</vt:lpstr>
      <vt:lpstr>Office Theme</vt:lpstr>
      <vt:lpstr>City &amp; Guilds PowerPoint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SAMPLE SYNOPTIC ASSESSMENT   HAIRDRESSING </vt:lpstr>
      <vt:lpstr>SAMPLE SYNOPTIC ASSESSMENT  BEAUTY THERAPY</vt:lpstr>
      <vt:lpstr>SAMPLE SYNOPTIC ASSESSMENT  BEAUTY THERAPY</vt:lpstr>
      <vt:lpstr>REWORKING EVIDENCE WITHIN  THE ASSESSMENT WINDOW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QUALIFICATION SUPPORT RESOURCESS</vt:lpstr>
      <vt:lpstr>PowerPoint Presentation</vt:lpstr>
      <vt:lpstr>PowerPoint Presentation</vt:lpstr>
      <vt:lpstr>PowerPoint Presentation</vt:lpstr>
      <vt:lpstr>PowerPoint Presentation</vt:lpstr>
      <vt:lpstr>CITY &amp; GUILDS - MHDPRO </vt:lpstr>
      <vt:lpstr>PowerPoint Presentation</vt:lpstr>
      <vt:lpstr>PowerPoint Presentation</vt:lpstr>
      <vt:lpstr>PowerPoint Presentation</vt:lpstr>
      <vt:lpstr>PowerPoint Presentation</vt:lpstr>
    </vt:vector>
  </TitlesOfParts>
  <Company>City &amp; Guilds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Irving</dc:creator>
  <cp:lastModifiedBy>Diane Mitchell</cp:lastModifiedBy>
  <cp:revision>728</cp:revision>
  <cp:lastPrinted>2016-04-07T08:29:30Z</cp:lastPrinted>
  <dcterms:created xsi:type="dcterms:W3CDTF">2014-09-16T13:47:15Z</dcterms:created>
  <dcterms:modified xsi:type="dcterms:W3CDTF">2016-05-10T21:06:05Z</dcterms:modified>
</cp:coreProperties>
</file>