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3" r:id="rId3"/>
    <p:sldId id="339" r:id="rId4"/>
    <p:sldId id="347" r:id="rId5"/>
    <p:sldId id="340" r:id="rId6"/>
    <p:sldId id="350" r:id="rId7"/>
    <p:sldId id="344" r:id="rId8"/>
    <p:sldId id="351" r:id="rId9"/>
    <p:sldId id="346" r:id="rId10"/>
    <p:sldId id="341" r:id="rId11"/>
    <p:sldId id="342" r:id="rId12"/>
    <p:sldId id="352" r:id="rId13"/>
    <p:sldId id="348" r:id="rId14"/>
    <p:sldId id="353" r:id="rId15"/>
    <p:sldId id="349" r:id="rId16"/>
    <p:sldId id="354" r:id="rId17"/>
    <p:sldId id="267" r:id="rId18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t Halford" initials="BH" lastIdx="10" clrIdx="0">
    <p:extLst>
      <p:ext uri="{19B8F6BF-5375-455C-9EA6-DF929625EA0E}">
        <p15:presenceInfo xmlns:p15="http://schemas.microsoft.com/office/powerpoint/2012/main" userId="6bc939378fc289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A51FD-6E86-4545-A1E6-EED860EBD2C4}" v="13" dt="2020-02-08T09:17:13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howGuides="1">
      <p:cViewPr varScale="1">
        <p:scale>
          <a:sx n="104" d="100"/>
          <a:sy n="104" d="100"/>
        </p:scale>
        <p:origin x="188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Webb-Fryer" userId="ba7c1b63bcfb9db4" providerId="LiveId" clId="{C9B3234F-DBD1-49EA-9DC7-6DF1B3EA6C1D}"/>
    <pc:docChg chg="undo custSel addSld delSld modSld modMainMaster">
      <pc:chgData name="Jamie Webb-Fryer" userId="ba7c1b63bcfb9db4" providerId="LiveId" clId="{C9B3234F-DBD1-49EA-9DC7-6DF1B3EA6C1D}" dt="2020-01-12T15:42:31.204" v="1856" actId="20577"/>
      <pc:docMkLst>
        <pc:docMk/>
      </pc:docMkLst>
      <pc:sldChg chg="modSp">
        <pc:chgData name="Jamie Webb-Fryer" userId="ba7c1b63bcfb9db4" providerId="LiveId" clId="{C9B3234F-DBD1-49EA-9DC7-6DF1B3EA6C1D}" dt="2020-01-10T16:51:01.697" v="41"/>
        <pc:sldMkLst>
          <pc:docMk/>
          <pc:sldMk cId="0" sldId="256"/>
        </pc:sldMkLst>
        <pc:spChg chg="mod">
          <ac:chgData name="Jamie Webb-Fryer" userId="ba7c1b63bcfb9db4" providerId="LiveId" clId="{C9B3234F-DBD1-49EA-9DC7-6DF1B3EA6C1D}" dt="2020-01-10T16:51:01.697" v="41"/>
          <ac:spMkLst>
            <pc:docMk/>
            <pc:sldMk cId="0" sldId="256"/>
            <ac:spMk id="2053" creationId="{00000000-0000-0000-0000-000000000000}"/>
          </ac:spMkLst>
        </pc:spChg>
        <pc:spChg chg="mod">
          <ac:chgData name="Jamie Webb-Fryer" userId="ba7c1b63bcfb9db4" providerId="LiveId" clId="{C9B3234F-DBD1-49EA-9DC7-6DF1B3EA6C1D}" dt="2020-01-03T18:01:58.585" v="3"/>
          <ac:spMkLst>
            <pc:docMk/>
            <pc:sldMk cId="0" sldId="256"/>
            <ac:spMk id="2054" creationId="{00000000-0000-0000-0000-000000000000}"/>
          </ac:spMkLst>
        </pc:spChg>
      </pc:sldChg>
      <pc:sldChg chg="del">
        <pc:chgData name="Jamie Webb-Fryer" userId="ba7c1b63bcfb9db4" providerId="LiveId" clId="{C9B3234F-DBD1-49EA-9DC7-6DF1B3EA6C1D}" dt="2020-01-03T18:06:57.580" v="4" actId="47"/>
        <pc:sldMkLst>
          <pc:docMk/>
          <pc:sldMk cId="0" sldId="328"/>
        </pc:sldMkLst>
      </pc:sldChg>
      <pc:sldChg chg="del">
        <pc:chgData name="Jamie Webb-Fryer" userId="ba7c1b63bcfb9db4" providerId="LiveId" clId="{C9B3234F-DBD1-49EA-9DC7-6DF1B3EA6C1D}" dt="2020-01-03T18:06:58.751" v="6" actId="47"/>
        <pc:sldMkLst>
          <pc:docMk/>
          <pc:sldMk cId="0" sldId="330"/>
        </pc:sldMkLst>
      </pc:sldChg>
      <pc:sldChg chg="del">
        <pc:chgData name="Jamie Webb-Fryer" userId="ba7c1b63bcfb9db4" providerId="LiveId" clId="{C9B3234F-DBD1-49EA-9DC7-6DF1B3EA6C1D}" dt="2020-01-03T18:06:58.134" v="5" actId="47"/>
        <pc:sldMkLst>
          <pc:docMk/>
          <pc:sldMk cId="0" sldId="331"/>
        </pc:sldMkLst>
      </pc:sldChg>
      <pc:sldChg chg="del">
        <pc:chgData name="Jamie Webb-Fryer" userId="ba7c1b63bcfb9db4" providerId="LiveId" clId="{C9B3234F-DBD1-49EA-9DC7-6DF1B3EA6C1D}" dt="2020-01-03T18:07:00.820" v="7" actId="47"/>
        <pc:sldMkLst>
          <pc:docMk/>
          <pc:sldMk cId="0" sldId="332"/>
        </pc:sldMkLst>
      </pc:sldChg>
      <pc:sldChg chg="del">
        <pc:chgData name="Jamie Webb-Fryer" userId="ba7c1b63bcfb9db4" providerId="LiveId" clId="{C9B3234F-DBD1-49EA-9DC7-6DF1B3EA6C1D}" dt="2020-01-03T18:07:01.353" v="8" actId="47"/>
        <pc:sldMkLst>
          <pc:docMk/>
          <pc:sldMk cId="0" sldId="333"/>
        </pc:sldMkLst>
      </pc:sldChg>
      <pc:sldChg chg="del">
        <pc:chgData name="Jamie Webb-Fryer" userId="ba7c1b63bcfb9db4" providerId="LiveId" clId="{C9B3234F-DBD1-49EA-9DC7-6DF1B3EA6C1D}" dt="2020-01-03T18:07:02.302" v="9" actId="47"/>
        <pc:sldMkLst>
          <pc:docMk/>
          <pc:sldMk cId="0" sldId="334"/>
        </pc:sldMkLst>
      </pc:sldChg>
      <pc:sldChg chg="del">
        <pc:chgData name="Jamie Webb-Fryer" userId="ba7c1b63bcfb9db4" providerId="LiveId" clId="{C9B3234F-DBD1-49EA-9DC7-6DF1B3EA6C1D}" dt="2020-01-03T18:07:02.788" v="10" actId="47"/>
        <pc:sldMkLst>
          <pc:docMk/>
          <pc:sldMk cId="0" sldId="335"/>
        </pc:sldMkLst>
      </pc:sldChg>
      <pc:sldChg chg="del">
        <pc:chgData name="Jamie Webb-Fryer" userId="ba7c1b63bcfb9db4" providerId="LiveId" clId="{C9B3234F-DBD1-49EA-9DC7-6DF1B3EA6C1D}" dt="2020-01-03T18:07:03.274" v="11" actId="47"/>
        <pc:sldMkLst>
          <pc:docMk/>
          <pc:sldMk cId="0" sldId="336"/>
        </pc:sldMkLst>
      </pc:sldChg>
      <pc:sldChg chg="del">
        <pc:chgData name="Jamie Webb-Fryer" userId="ba7c1b63bcfb9db4" providerId="LiveId" clId="{C9B3234F-DBD1-49EA-9DC7-6DF1B3EA6C1D}" dt="2020-01-03T18:07:03.713" v="12" actId="47"/>
        <pc:sldMkLst>
          <pc:docMk/>
          <pc:sldMk cId="0" sldId="337"/>
        </pc:sldMkLst>
      </pc:sldChg>
      <pc:sldChg chg="del">
        <pc:chgData name="Jamie Webb-Fryer" userId="ba7c1b63bcfb9db4" providerId="LiveId" clId="{C9B3234F-DBD1-49EA-9DC7-6DF1B3EA6C1D}" dt="2020-01-03T18:07:04.130" v="13" actId="47"/>
        <pc:sldMkLst>
          <pc:docMk/>
          <pc:sldMk cId="0" sldId="338"/>
        </pc:sldMkLst>
      </pc:sldChg>
      <pc:sldChg chg="addSp modSp">
        <pc:chgData name="Jamie Webb-Fryer" userId="ba7c1b63bcfb9db4" providerId="LiveId" clId="{C9B3234F-DBD1-49EA-9DC7-6DF1B3EA6C1D}" dt="2020-01-12T15:42:26.148" v="1855" actId="20577"/>
        <pc:sldMkLst>
          <pc:docMk/>
          <pc:sldMk cId="0" sldId="339"/>
        </pc:sldMkLst>
        <pc:spChg chg="mod">
          <ac:chgData name="Jamie Webb-Fryer" userId="ba7c1b63bcfb9db4" providerId="LiveId" clId="{C9B3234F-DBD1-49EA-9DC7-6DF1B3EA6C1D}" dt="2020-01-12T15:42:26.148" v="1855" actId="20577"/>
          <ac:spMkLst>
            <pc:docMk/>
            <pc:sldMk cId="0" sldId="339"/>
            <ac:spMk id="2" creationId="{00000000-0000-0000-0000-000000000000}"/>
          </ac:spMkLst>
        </pc:spChg>
        <pc:spChg chg="mod">
          <ac:chgData name="Jamie Webb-Fryer" userId="ba7c1b63bcfb9db4" providerId="LiveId" clId="{C9B3234F-DBD1-49EA-9DC7-6DF1B3EA6C1D}" dt="2020-01-10T18:54:16.602" v="597" actId="20577"/>
          <ac:spMkLst>
            <pc:docMk/>
            <pc:sldMk cId="0" sldId="339"/>
            <ac:spMk id="3" creationId="{00000000-0000-0000-0000-000000000000}"/>
          </ac:spMkLst>
        </pc:spChg>
        <pc:picChg chg="add mod">
          <ac:chgData name="Jamie Webb-Fryer" userId="ba7c1b63bcfb9db4" providerId="LiveId" clId="{C9B3234F-DBD1-49EA-9DC7-6DF1B3EA6C1D}" dt="2020-01-10T18:52:48.462" v="592" actId="14100"/>
          <ac:picMkLst>
            <pc:docMk/>
            <pc:sldMk cId="0" sldId="339"/>
            <ac:picMk id="3074" creationId="{C2B061DF-9F78-4CC8-928C-D1F8CEA71816}"/>
          </ac:picMkLst>
        </pc:picChg>
      </pc:sldChg>
      <pc:sldChg chg="addSp modSp">
        <pc:chgData name="Jamie Webb-Fryer" userId="ba7c1b63bcfb9db4" providerId="LiveId" clId="{C9B3234F-DBD1-49EA-9DC7-6DF1B3EA6C1D}" dt="2020-01-10T18:50:41.812" v="566" actId="14100"/>
        <pc:sldMkLst>
          <pc:docMk/>
          <pc:sldMk cId="0" sldId="340"/>
        </pc:sldMkLst>
        <pc:spChg chg="mod">
          <ac:chgData name="Jamie Webb-Fryer" userId="ba7c1b63bcfb9db4" providerId="LiveId" clId="{C9B3234F-DBD1-49EA-9DC7-6DF1B3EA6C1D}" dt="2020-01-10T18:29:20.933" v="172" actId="20577"/>
          <ac:spMkLst>
            <pc:docMk/>
            <pc:sldMk cId="0" sldId="340"/>
            <ac:spMk id="2" creationId="{00000000-0000-0000-0000-000000000000}"/>
          </ac:spMkLst>
        </pc:spChg>
        <pc:spChg chg="mod">
          <ac:chgData name="Jamie Webb-Fryer" userId="ba7c1b63bcfb9db4" providerId="LiveId" clId="{C9B3234F-DBD1-49EA-9DC7-6DF1B3EA6C1D}" dt="2020-01-10T18:50:38.147" v="565" actId="14100"/>
          <ac:spMkLst>
            <pc:docMk/>
            <pc:sldMk cId="0" sldId="340"/>
            <ac:spMk id="3" creationId="{00000000-0000-0000-0000-000000000000}"/>
          </ac:spMkLst>
        </pc:spChg>
        <pc:picChg chg="add mod">
          <ac:chgData name="Jamie Webb-Fryer" userId="ba7c1b63bcfb9db4" providerId="LiveId" clId="{C9B3234F-DBD1-49EA-9DC7-6DF1B3EA6C1D}" dt="2020-01-10T18:50:41.812" v="566" actId="14100"/>
          <ac:picMkLst>
            <pc:docMk/>
            <pc:sldMk cId="0" sldId="340"/>
            <ac:picMk id="2050" creationId="{68FB3216-F598-4938-8D95-5AA874E54AF3}"/>
          </ac:picMkLst>
        </pc:picChg>
      </pc:sldChg>
      <pc:sldChg chg="addSp modSp">
        <pc:chgData name="Jamie Webb-Fryer" userId="ba7c1b63bcfb9db4" providerId="LiveId" clId="{C9B3234F-DBD1-49EA-9DC7-6DF1B3EA6C1D}" dt="2020-01-11T10:19:41.597" v="1854" actId="14100"/>
        <pc:sldMkLst>
          <pc:docMk/>
          <pc:sldMk cId="2700869875" sldId="341"/>
        </pc:sldMkLst>
        <pc:spChg chg="mod">
          <ac:chgData name="Jamie Webb-Fryer" userId="ba7c1b63bcfb9db4" providerId="LiveId" clId="{C9B3234F-DBD1-49EA-9DC7-6DF1B3EA6C1D}" dt="2020-01-10T16:52:03.620" v="50" actId="14100"/>
          <ac:spMkLst>
            <pc:docMk/>
            <pc:sldMk cId="2700869875" sldId="341"/>
            <ac:spMk id="2" creationId="{00000000-0000-0000-0000-000000000000}"/>
          </ac:spMkLst>
        </pc:spChg>
        <pc:spChg chg="mod">
          <ac:chgData name="Jamie Webb-Fryer" userId="ba7c1b63bcfb9db4" providerId="LiveId" clId="{C9B3234F-DBD1-49EA-9DC7-6DF1B3EA6C1D}" dt="2020-01-11T10:14:29.263" v="1841" actId="948"/>
          <ac:spMkLst>
            <pc:docMk/>
            <pc:sldMk cId="2700869875" sldId="341"/>
            <ac:spMk id="3" creationId="{00000000-0000-0000-0000-000000000000}"/>
          </ac:spMkLst>
        </pc:spChg>
        <pc:picChg chg="add mod">
          <ac:chgData name="Jamie Webb-Fryer" userId="ba7c1b63bcfb9db4" providerId="LiveId" clId="{C9B3234F-DBD1-49EA-9DC7-6DF1B3EA6C1D}" dt="2020-01-11T10:19:41.597" v="1854" actId="14100"/>
          <ac:picMkLst>
            <pc:docMk/>
            <pc:sldMk cId="2700869875" sldId="341"/>
            <ac:picMk id="6146" creationId="{F7A58705-4104-4A4E-8FE8-192D507FE598}"/>
          </ac:picMkLst>
        </pc:picChg>
        <pc:picChg chg="add mod">
          <ac:chgData name="Jamie Webb-Fryer" userId="ba7c1b63bcfb9db4" providerId="LiveId" clId="{C9B3234F-DBD1-49EA-9DC7-6DF1B3EA6C1D}" dt="2020-01-11T10:17:16.523" v="1848" actId="14100"/>
          <ac:picMkLst>
            <pc:docMk/>
            <pc:sldMk cId="2700869875" sldId="341"/>
            <ac:picMk id="6148" creationId="{002F913C-7685-4C27-B06D-D9F1BDEAB1D5}"/>
          </ac:picMkLst>
        </pc:picChg>
        <pc:picChg chg="add mod">
          <ac:chgData name="Jamie Webb-Fryer" userId="ba7c1b63bcfb9db4" providerId="LiveId" clId="{C9B3234F-DBD1-49EA-9DC7-6DF1B3EA6C1D}" dt="2020-01-11T10:19:39.801" v="1853" actId="14100"/>
          <ac:picMkLst>
            <pc:docMk/>
            <pc:sldMk cId="2700869875" sldId="341"/>
            <ac:picMk id="6150" creationId="{CDBC3346-57CF-4D83-8A2E-53BF7D765914}"/>
          </ac:picMkLst>
        </pc:picChg>
      </pc:sldChg>
      <pc:sldChg chg="addSp modSp">
        <pc:chgData name="Jamie Webb-Fryer" userId="ba7c1b63bcfb9db4" providerId="LiveId" clId="{C9B3234F-DBD1-49EA-9DC7-6DF1B3EA6C1D}" dt="2020-01-11T09:59:17.715" v="1308" actId="14100"/>
        <pc:sldMkLst>
          <pc:docMk/>
          <pc:sldMk cId="1934358202" sldId="342"/>
        </pc:sldMkLst>
        <pc:spChg chg="mod">
          <ac:chgData name="Jamie Webb-Fryer" userId="ba7c1b63bcfb9db4" providerId="LiveId" clId="{C9B3234F-DBD1-49EA-9DC7-6DF1B3EA6C1D}" dt="2020-01-10T16:52:31.030" v="58" actId="20577"/>
          <ac:spMkLst>
            <pc:docMk/>
            <pc:sldMk cId="1934358202" sldId="342"/>
            <ac:spMk id="2" creationId="{00000000-0000-0000-0000-000000000000}"/>
          </ac:spMkLst>
        </pc:spChg>
        <pc:spChg chg="mod">
          <ac:chgData name="Jamie Webb-Fryer" userId="ba7c1b63bcfb9db4" providerId="LiveId" clId="{C9B3234F-DBD1-49EA-9DC7-6DF1B3EA6C1D}" dt="2020-01-11T09:59:06.520" v="1304" actId="14100"/>
          <ac:spMkLst>
            <pc:docMk/>
            <pc:sldMk cId="1934358202" sldId="342"/>
            <ac:spMk id="3" creationId="{00000000-0000-0000-0000-000000000000}"/>
          </ac:spMkLst>
        </pc:spChg>
        <pc:picChg chg="add mod">
          <ac:chgData name="Jamie Webb-Fryer" userId="ba7c1b63bcfb9db4" providerId="LiveId" clId="{C9B3234F-DBD1-49EA-9DC7-6DF1B3EA6C1D}" dt="2020-01-11T09:59:17.715" v="1308" actId="14100"/>
          <ac:picMkLst>
            <pc:docMk/>
            <pc:sldMk cId="1934358202" sldId="342"/>
            <ac:picMk id="5122" creationId="{369A347C-B8A9-49E9-8C9A-291F32208461}"/>
          </ac:picMkLst>
        </pc:picChg>
      </pc:sldChg>
      <pc:sldChg chg="addSp modSp add">
        <pc:chgData name="Jamie Webb-Fryer" userId="ba7c1b63bcfb9db4" providerId="LiveId" clId="{C9B3234F-DBD1-49EA-9DC7-6DF1B3EA6C1D}" dt="2020-01-10T18:41:53.217" v="475" actId="14100"/>
        <pc:sldMkLst>
          <pc:docMk/>
          <pc:sldMk cId="631777304" sldId="343"/>
        </pc:sldMkLst>
        <pc:spChg chg="mod">
          <ac:chgData name="Jamie Webb-Fryer" userId="ba7c1b63bcfb9db4" providerId="LiveId" clId="{C9B3234F-DBD1-49EA-9DC7-6DF1B3EA6C1D}" dt="2020-01-10T18:27:46.708" v="86" actId="20577"/>
          <ac:spMkLst>
            <pc:docMk/>
            <pc:sldMk cId="631777304" sldId="343"/>
            <ac:spMk id="2" creationId="{C0613AEF-0CB6-4EFD-82EC-ABA2CF22B50E}"/>
          </ac:spMkLst>
        </pc:spChg>
        <pc:spChg chg="mod">
          <ac:chgData name="Jamie Webb-Fryer" userId="ba7c1b63bcfb9db4" providerId="LiveId" clId="{C9B3234F-DBD1-49EA-9DC7-6DF1B3EA6C1D}" dt="2020-01-10T18:41:53.217" v="475" actId="14100"/>
          <ac:spMkLst>
            <pc:docMk/>
            <pc:sldMk cId="631777304" sldId="343"/>
            <ac:spMk id="3" creationId="{8E05E6D8-E086-4D16-890D-4147E4A6B78F}"/>
          </ac:spMkLst>
        </pc:spChg>
        <pc:picChg chg="add mod">
          <ac:chgData name="Jamie Webb-Fryer" userId="ba7c1b63bcfb9db4" providerId="LiveId" clId="{C9B3234F-DBD1-49EA-9DC7-6DF1B3EA6C1D}" dt="2020-01-10T18:41:49.327" v="474" actId="14100"/>
          <ac:picMkLst>
            <pc:docMk/>
            <pc:sldMk cId="631777304" sldId="343"/>
            <ac:picMk id="1026" creationId="{1D65EB2A-E7DD-4BED-878F-F0DA09765709}"/>
          </ac:picMkLst>
        </pc:picChg>
      </pc:sldChg>
      <pc:sldChg chg="del">
        <pc:chgData name="Jamie Webb-Fryer" userId="ba7c1b63bcfb9db4" providerId="LiveId" clId="{C9B3234F-DBD1-49EA-9DC7-6DF1B3EA6C1D}" dt="2020-01-10T18:01:39.410" v="59" actId="2696"/>
        <pc:sldMkLst>
          <pc:docMk/>
          <pc:sldMk cId="1429034078" sldId="343"/>
        </pc:sldMkLst>
      </pc:sldChg>
      <pc:sldChg chg="modSp">
        <pc:chgData name="Jamie Webb-Fryer" userId="ba7c1b63bcfb9db4" providerId="LiveId" clId="{C9B3234F-DBD1-49EA-9DC7-6DF1B3EA6C1D}" dt="2020-01-10T18:36:57.677" v="387" actId="20577"/>
        <pc:sldMkLst>
          <pc:docMk/>
          <pc:sldMk cId="3077450153" sldId="344"/>
        </pc:sldMkLst>
        <pc:spChg chg="mod">
          <ac:chgData name="Jamie Webb-Fryer" userId="ba7c1b63bcfb9db4" providerId="LiveId" clId="{C9B3234F-DBD1-49EA-9DC7-6DF1B3EA6C1D}" dt="2020-01-10T18:36:57.677" v="387" actId="20577"/>
          <ac:spMkLst>
            <pc:docMk/>
            <pc:sldMk cId="3077450153" sldId="344"/>
            <ac:spMk id="3" creationId="{00000000-0000-0000-0000-000000000000}"/>
          </ac:spMkLst>
        </pc:spChg>
      </pc:sldChg>
      <pc:sldChg chg="modSp del">
        <pc:chgData name="Jamie Webb-Fryer" userId="ba7c1b63bcfb9db4" providerId="LiveId" clId="{C9B3234F-DBD1-49EA-9DC7-6DF1B3EA6C1D}" dt="2020-01-10T18:35:45.298" v="287" actId="2696"/>
        <pc:sldMkLst>
          <pc:docMk/>
          <pc:sldMk cId="3238320749" sldId="345"/>
        </pc:sldMkLst>
        <pc:spChg chg="mod">
          <ac:chgData name="Jamie Webb-Fryer" userId="ba7c1b63bcfb9db4" providerId="LiveId" clId="{C9B3234F-DBD1-49EA-9DC7-6DF1B3EA6C1D}" dt="2020-01-10T18:35:12.228" v="284" actId="20577"/>
          <ac:spMkLst>
            <pc:docMk/>
            <pc:sldMk cId="3238320749" sldId="345"/>
            <ac:spMk id="3" creationId="{00000000-0000-0000-0000-000000000000}"/>
          </ac:spMkLst>
        </pc:spChg>
      </pc:sldChg>
      <pc:sldChg chg="modSp">
        <pc:chgData name="Jamie Webb-Fryer" userId="ba7c1b63bcfb9db4" providerId="LiveId" clId="{C9B3234F-DBD1-49EA-9DC7-6DF1B3EA6C1D}" dt="2020-01-10T18:38:57.982" v="468" actId="20577"/>
        <pc:sldMkLst>
          <pc:docMk/>
          <pc:sldMk cId="822262116" sldId="346"/>
        </pc:sldMkLst>
        <pc:spChg chg="mod">
          <ac:chgData name="Jamie Webb-Fryer" userId="ba7c1b63bcfb9db4" providerId="LiveId" clId="{C9B3234F-DBD1-49EA-9DC7-6DF1B3EA6C1D}" dt="2020-01-10T18:38:57.982" v="468" actId="20577"/>
          <ac:spMkLst>
            <pc:docMk/>
            <pc:sldMk cId="822262116" sldId="346"/>
            <ac:spMk id="3" creationId="{00000000-0000-0000-0000-000000000000}"/>
          </ac:spMkLst>
        </pc:spChg>
      </pc:sldChg>
      <pc:sldChg chg="addSp modSp">
        <pc:chgData name="Jamie Webb-Fryer" userId="ba7c1b63bcfb9db4" providerId="LiveId" clId="{C9B3234F-DBD1-49EA-9DC7-6DF1B3EA6C1D}" dt="2020-01-12T15:42:31.204" v="1856" actId="20577"/>
        <pc:sldMkLst>
          <pc:docMk/>
          <pc:sldMk cId="609988587" sldId="347"/>
        </pc:sldMkLst>
        <pc:spChg chg="mod">
          <ac:chgData name="Jamie Webb-Fryer" userId="ba7c1b63bcfb9db4" providerId="LiveId" clId="{C9B3234F-DBD1-49EA-9DC7-6DF1B3EA6C1D}" dt="2020-01-12T15:42:31.204" v="1856" actId="20577"/>
          <ac:spMkLst>
            <pc:docMk/>
            <pc:sldMk cId="609988587" sldId="347"/>
            <ac:spMk id="2" creationId="{00000000-0000-0000-0000-000000000000}"/>
          </ac:spMkLst>
        </pc:spChg>
        <pc:spChg chg="mod">
          <ac:chgData name="Jamie Webb-Fryer" userId="ba7c1b63bcfb9db4" providerId="LiveId" clId="{C9B3234F-DBD1-49EA-9DC7-6DF1B3EA6C1D}" dt="2020-01-11T09:42:04.664" v="819" actId="313"/>
          <ac:spMkLst>
            <pc:docMk/>
            <pc:sldMk cId="609988587" sldId="347"/>
            <ac:spMk id="3" creationId="{00000000-0000-0000-0000-000000000000}"/>
          </ac:spMkLst>
        </pc:spChg>
        <pc:picChg chg="add mod">
          <ac:chgData name="Jamie Webb-Fryer" userId="ba7c1b63bcfb9db4" providerId="LiveId" clId="{C9B3234F-DBD1-49EA-9DC7-6DF1B3EA6C1D}" dt="2020-01-10T18:55:56.062" v="606" actId="14100"/>
          <ac:picMkLst>
            <pc:docMk/>
            <pc:sldMk cId="609988587" sldId="347"/>
            <ac:picMk id="4098" creationId="{DB63F74B-188F-4884-B84E-8863C0251D76}"/>
          </ac:picMkLst>
        </pc:picChg>
      </pc:sldChg>
      <pc:sldChg chg="modSp">
        <pc:chgData name="Jamie Webb-Fryer" userId="ba7c1b63bcfb9db4" providerId="LiveId" clId="{C9B3234F-DBD1-49EA-9DC7-6DF1B3EA6C1D}" dt="2020-01-11T10:01:21.595" v="1355" actId="20577"/>
        <pc:sldMkLst>
          <pc:docMk/>
          <pc:sldMk cId="3480167800" sldId="348"/>
        </pc:sldMkLst>
        <pc:spChg chg="mod">
          <ac:chgData name="Jamie Webb-Fryer" userId="ba7c1b63bcfb9db4" providerId="LiveId" clId="{C9B3234F-DBD1-49EA-9DC7-6DF1B3EA6C1D}" dt="2020-01-11T10:01:21.595" v="1355" actId="20577"/>
          <ac:spMkLst>
            <pc:docMk/>
            <pc:sldMk cId="3480167800" sldId="348"/>
            <ac:spMk id="3" creationId="{00000000-0000-0000-0000-000000000000}"/>
          </ac:spMkLst>
        </pc:spChg>
      </pc:sldChg>
      <pc:sldChg chg="modSp">
        <pc:chgData name="Jamie Webb-Fryer" userId="ba7c1b63bcfb9db4" providerId="LiveId" clId="{C9B3234F-DBD1-49EA-9DC7-6DF1B3EA6C1D}" dt="2020-01-11T10:13:47.455" v="1840" actId="20577"/>
        <pc:sldMkLst>
          <pc:docMk/>
          <pc:sldMk cId="787693281" sldId="349"/>
        </pc:sldMkLst>
        <pc:spChg chg="mod">
          <ac:chgData name="Jamie Webb-Fryer" userId="ba7c1b63bcfb9db4" providerId="LiveId" clId="{C9B3234F-DBD1-49EA-9DC7-6DF1B3EA6C1D}" dt="2020-01-11T10:13:47.455" v="1840" actId="20577"/>
          <ac:spMkLst>
            <pc:docMk/>
            <pc:sldMk cId="787693281" sldId="349"/>
            <ac:spMk id="3" creationId="{00000000-0000-0000-0000-000000000000}"/>
          </ac:spMkLst>
        </pc:spChg>
      </pc:sldChg>
      <pc:sldMasterChg chg="modSp">
        <pc:chgData name="Jamie Webb-Fryer" userId="ba7c1b63bcfb9db4" providerId="LiveId" clId="{C9B3234F-DBD1-49EA-9DC7-6DF1B3EA6C1D}" dt="2020-01-03T18:32:59.921" v="40" actId="20577"/>
        <pc:sldMasterMkLst>
          <pc:docMk/>
          <pc:sldMasterMk cId="0" sldId="2147483651"/>
        </pc:sldMasterMkLst>
        <pc:spChg chg="mod">
          <ac:chgData name="Jamie Webb-Fryer" userId="ba7c1b63bcfb9db4" providerId="LiveId" clId="{C9B3234F-DBD1-49EA-9DC7-6DF1B3EA6C1D}" dt="2020-01-03T18:08:27.931" v="38" actId="20577"/>
          <ac:spMkLst>
            <pc:docMk/>
            <pc:sldMasterMk cId="0" sldId="2147483651"/>
            <ac:spMk id="1029" creationId="{00000000-0000-0000-0000-000000000000}"/>
          </ac:spMkLst>
        </pc:spChg>
        <pc:spChg chg="mod">
          <ac:chgData name="Jamie Webb-Fryer" userId="ba7c1b63bcfb9db4" providerId="LiveId" clId="{C9B3234F-DBD1-49EA-9DC7-6DF1B3EA6C1D}" dt="2020-01-03T18:32:59.921" v="40" actId="20577"/>
          <ac:spMkLst>
            <pc:docMk/>
            <pc:sldMasterMk cId="0" sldId="2147483651"/>
            <ac:spMk id="53259" creationId="{00000000-0000-0000-0000-000000000000}"/>
          </ac:spMkLst>
        </pc:spChg>
      </pc:sldMasterChg>
    </pc:docChg>
  </pc:docChgLst>
  <pc:docChgLst>
    <pc:chgData name="Jamie Webb-Fryer" userId="ba7c1b63bcfb9db4" providerId="LiveId" clId="{ED0A51FD-6E86-4545-A1E6-EED860EBD2C4}"/>
    <pc:docChg chg="undo custSel modSld modMainMaster">
      <pc:chgData name="Jamie Webb-Fryer" userId="ba7c1b63bcfb9db4" providerId="LiveId" clId="{ED0A51FD-6E86-4545-A1E6-EED860EBD2C4}" dt="2020-02-08T09:17:28.292" v="241" actId="123"/>
      <pc:docMkLst>
        <pc:docMk/>
      </pc:docMkLst>
      <pc:sldChg chg="modCm">
        <pc:chgData name="Jamie Webb-Fryer" userId="ba7c1b63bcfb9db4" providerId="LiveId" clId="{ED0A51FD-6E86-4545-A1E6-EED860EBD2C4}" dt="2020-02-08T08:52:51.221" v="0"/>
        <pc:sldMkLst>
          <pc:docMk/>
          <pc:sldMk cId="0" sldId="256"/>
        </pc:sldMkLst>
      </pc:sldChg>
      <pc:sldChg chg="delSp modSp delCm">
        <pc:chgData name="Jamie Webb-Fryer" userId="ba7c1b63bcfb9db4" providerId="LiveId" clId="{ED0A51FD-6E86-4545-A1E6-EED860EBD2C4}" dt="2020-02-08T09:11:23.706" v="86" actId="20577"/>
        <pc:sldMkLst>
          <pc:docMk/>
          <pc:sldMk cId="0" sldId="340"/>
        </pc:sldMkLst>
        <pc:spChg chg="mod">
          <ac:chgData name="Jamie Webb-Fryer" userId="ba7c1b63bcfb9db4" providerId="LiveId" clId="{ED0A51FD-6E86-4545-A1E6-EED860EBD2C4}" dt="2020-02-08T09:11:23.706" v="86" actId="20577"/>
          <ac:spMkLst>
            <pc:docMk/>
            <pc:sldMk cId="0" sldId="340"/>
            <ac:spMk id="3" creationId="{00000000-0000-0000-0000-000000000000}"/>
          </ac:spMkLst>
        </pc:spChg>
        <pc:picChg chg="del">
          <ac:chgData name="Jamie Webb-Fryer" userId="ba7c1b63bcfb9db4" providerId="LiveId" clId="{ED0A51FD-6E86-4545-A1E6-EED860EBD2C4}" dt="2020-02-08T09:10:33.035" v="46" actId="478"/>
          <ac:picMkLst>
            <pc:docMk/>
            <pc:sldMk cId="0" sldId="340"/>
            <ac:picMk id="2050" creationId="{68FB3216-F598-4938-8D95-5AA874E54AF3}"/>
          </ac:picMkLst>
        </pc:picChg>
      </pc:sldChg>
      <pc:sldChg chg="delSp modSp delCm">
        <pc:chgData name="Jamie Webb-Fryer" userId="ba7c1b63bcfb9db4" providerId="LiveId" clId="{ED0A51FD-6E86-4545-A1E6-EED860EBD2C4}" dt="2020-02-08T09:14:16.768" v="174" actId="14100"/>
        <pc:sldMkLst>
          <pc:docMk/>
          <pc:sldMk cId="1934358202" sldId="342"/>
        </pc:sldMkLst>
        <pc:spChg chg="mod">
          <ac:chgData name="Jamie Webb-Fryer" userId="ba7c1b63bcfb9db4" providerId="LiveId" clId="{ED0A51FD-6E86-4545-A1E6-EED860EBD2C4}" dt="2020-02-08T09:14:16.768" v="174" actId="14100"/>
          <ac:spMkLst>
            <pc:docMk/>
            <pc:sldMk cId="1934358202" sldId="342"/>
            <ac:spMk id="3" creationId="{00000000-0000-0000-0000-000000000000}"/>
          </ac:spMkLst>
        </pc:spChg>
        <pc:picChg chg="del">
          <ac:chgData name="Jamie Webb-Fryer" userId="ba7c1b63bcfb9db4" providerId="LiveId" clId="{ED0A51FD-6E86-4545-A1E6-EED860EBD2C4}" dt="2020-02-08T09:13:56.719" v="164" actId="478"/>
          <ac:picMkLst>
            <pc:docMk/>
            <pc:sldMk cId="1934358202" sldId="342"/>
            <ac:picMk id="5122" creationId="{369A347C-B8A9-49E9-8C9A-291F32208461}"/>
          </ac:picMkLst>
        </pc:picChg>
      </pc:sldChg>
      <pc:sldChg chg="modSp delCm">
        <pc:chgData name="Jamie Webb-Fryer" userId="ba7c1b63bcfb9db4" providerId="LiveId" clId="{ED0A51FD-6E86-4545-A1E6-EED860EBD2C4}" dt="2020-02-08T09:12:41.552" v="139" actId="5793"/>
        <pc:sldMkLst>
          <pc:docMk/>
          <pc:sldMk cId="3077450153" sldId="344"/>
        </pc:sldMkLst>
        <pc:spChg chg="mod">
          <ac:chgData name="Jamie Webb-Fryer" userId="ba7c1b63bcfb9db4" providerId="LiveId" clId="{ED0A51FD-6E86-4545-A1E6-EED860EBD2C4}" dt="2020-02-08T09:12:41.552" v="139" actId="5793"/>
          <ac:spMkLst>
            <pc:docMk/>
            <pc:sldMk cId="3077450153" sldId="344"/>
            <ac:spMk id="3" creationId="{00000000-0000-0000-0000-000000000000}"/>
          </ac:spMkLst>
        </pc:spChg>
      </pc:sldChg>
      <pc:sldChg chg="modSp delCm">
        <pc:chgData name="Jamie Webb-Fryer" userId="ba7c1b63bcfb9db4" providerId="LiveId" clId="{ED0A51FD-6E86-4545-A1E6-EED860EBD2C4}" dt="2020-02-08T09:13:36.658" v="162" actId="1592"/>
        <pc:sldMkLst>
          <pc:docMk/>
          <pc:sldMk cId="822262116" sldId="346"/>
        </pc:sldMkLst>
        <pc:spChg chg="mod">
          <ac:chgData name="Jamie Webb-Fryer" userId="ba7c1b63bcfb9db4" providerId="LiveId" clId="{ED0A51FD-6E86-4545-A1E6-EED860EBD2C4}" dt="2020-02-08T09:13:34.395" v="161" actId="20577"/>
          <ac:spMkLst>
            <pc:docMk/>
            <pc:sldMk cId="822262116" sldId="346"/>
            <ac:spMk id="3" creationId="{00000000-0000-0000-0000-000000000000}"/>
          </ac:spMkLst>
        </pc:spChg>
      </pc:sldChg>
      <pc:sldChg chg="modSp delCm">
        <pc:chgData name="Jamie Webb-Fryer" userId="ba7c1b63bcfb9db4" providerId="LiveId" clId="{ED0A51FD-6E86-4545-A1E6-EED860EBD2C4}" dt="2020-02-08T09:16:02.176" v="225" actId="5793"/>
        <pc:sldMkLst>
          <pc:docMk/>
          <pc:sldMk cId="3480167800" sldId="348"/>
        </pc:sldMkLst>
        <pc:spChg chg="mod">
          <ac:chgData name="Jamie Webb-Fryer" userId="ba7c1b63bcfb9db4" providerId="LiveId" clId="{ED0A51FD-6E86-4545-A1E6-EED860EBD2C4}" dt="2020-02-08T09:16:02.176" v="225" actId="5793"/>
          <ac:spMkLst>
            <pc:docMk/>
            <pc:sldMk cId="3480167800" sldId="348"/>
            <ac:spMk id="3" creationId="{00000000-0000-0000-0000-000000000000}"/>
          </ac:spMkLst>
        </pc:spChg>
      </pc:sldChg>
      <pc:sldChg chg="modSp delCm">
        <pc:chgData name="Jamie Webb-Fryer" userId="ba7c1b63bcfb9db4" providerId="LiveId" clId="{ED0A51FD-6E86-4545-A1E6-EED860EBD2C4}" dt="2020-02-08T09:17:28.292" v="241" actId="123"/>
        <pc:sldMkLst>
          <pc:docMk/>
          <pc:sldMk cId="787693281" sldId="349"/>
        </pc:sldMkLst>
        <pc:spChg chg="mod">
          <ac:chgData name="Jamie Webb-Fryer" userId="ba7c1b63bcfb9db4" providerId="LiveId" clId="{ED0A51FD-6E86-4545-A1E6-EED860EBD2C4}" dt="2020-02-08T09:17:28.292" v="241" actId="123"/>
          <ac:spMkLst>
            <pc:docMk/>
            <pc:sldMk cId="787693281" sldId="349"/>
            <ac:spMk id="3" creationId="{00000000-0000-0000-0000-000000000000}"/>
          </ac:spMkLst>
        </pc:spChg>
      </pc:sldChg>
      <pc:sldChg chg="addSp delSp modSp">
        <pc:chgData name="Jamie Webb-Fryer" userId="ba7c1b63bcfb9db4" providerId="LiveId" clId="{ED0A51FD-6E86-4545-A1E6-EED860EBD2C4}" dt="2020-02-08T09:13:13.296" v="148" actId="14100"/>
        <pc:sldMkLst>
          <pc:docMk/>
          <pc:sldMk cId="3668383960" sldId="350"/>
        </pc:sldMkLst>
        <pc:spChg chg="mod">
          <ac:chgData name="Jamie Webb-Fryer" userId="ba7c1b63bcfb9db4" providerId="LiveId" clId="{ED0A51FD-6E86-4545-A1E6-EED860EBD2C4}" dt="2020-02-08T09:13:13.296" v="148" actId="14100"/>
          <ac:spMkLst>
            <pc:docMk/>
            <pc:sldMk cId="3668383960" sldId="350"/>
            <ac:spMk id="3" creationId="{00000000-0000-0000-0000-000000000000}"/>
          </ac:spMkLst>
        </pc:spChg>
        <pc:picChg chg="add del mod">
          <ac:chgData name="Jamie Webb-Fryer" userId="ba7c1b63bcfb9db4" providerId="LiveId" clId="{ED0A51FD-6E86-4545-A1E6-EED860EBD2C4}" dt="2020-02-08T09:13:07.067" v="146" actId="14100"/>
          <ac:picMkLst>
            <pc:docMk/>
            <pc:sldMk cId="3668383960" sldId="350"/>
            <ac:picMk id="2050" creationId="{68FB3216-F598-4938-8D95-5AA874E54AF3}"/>
          </ac:picMkLst>
        </pc:picChg>
      </pc:sldChg>
      <pc:sldChg chg="modSp">
        <pc:chgData name="Jamie Webb-Fryer" userId="ba7c1b63bcfb9db4" providerId="LiveId" clId="{ED0A51FD-6E86-4545-A1E6-EED860EBD2C4}" dt="2020-02-08T09:12:57.631" v="145" actId="20577"/>
        <pc:sldMkLst>
          <pc:docMk/>
          <pc:sldMk cId="2326083135" sldId="351"/>
        </pc:sldMkLst>
        <pc:spChg chg="mod">
          <ac:chgData name="Jamie Webb-Fryer" userId="ba7c1b63bcfb9db4" providerId="LiveId" clId="{ED0A51FD-6E86-4545-A1E6-EED860EBD2C4}" dt="2020-02-08T09:12:57.631" v="145" actId="20577"/>
          <ac:spMkLst>
            <pc:docMk/>
            <pc:sldMk cId="2326083135" sldId="351"/>
            <ac:spMk id="3" creationId="{00000000-0000-0000-0000-000000000000}"/>
          </ac:spMkLst>
        </pc:spChg>
      </pc:sldChg>
      <pc:sldChg chg="modSp">
        <pc:chgData name="Jamie Webb-Fryer" userId="ba7c1b63bcfb9db4" providerId="LiveId" clId="{ED0A51FD-6E86-4545-A1E6-EED860EBD2C4}" dt="2020-02-08T09:17:13.059" v="239" actId="14100"/>
        <pc:sldMkLst>
          <pc:docMk/>
          <pc:sldMk cId="3190899420" sldId="352"/>
        </pc:sldMkLst>
        <pc:spChg chg="mod">
          <ac:chgData name="Jamie Webb-Fryer" userId="ba7c1b63bcfb9db4" providerId="LiveId" clId="{ED0A51FD-6E86-4545-A1E6-EED860EBD2C4}" dt="2020-02-08T09:17:11.033" v="238" actId="14100"/>
          <ac:spMkLst>
            <pc:docMk/>
            <pc:sldMk cId="3190899420" sldId="352"/>
            <ac:spMk id="3" creationId="{00000000-0000-0000-0000-000000000000}"/>
          </ac:spMkLst>
        </pc:spChg>
        <pc:picChg chg="mod">
          <ac:chgData name="Jamie Webb-Fryer" userId="ba7c1b63bcfb9db4" providerId="LiveId" clId="{ED0A51FD-6E86-4545-A1E6-EED860EBD2C4}" dt="2020-02-08T09:17:13.059" v="239" actId="14100"/>
          <ac:picMkLst>
            <pc:docMk/>
            <pc:sldMk cId="3190899420" sldId="352"/>
            <ac:picMk id="5122" creationId="{369A347C-B8A9-49E9-8C9A-291F32208461}"/>
          </ac:picMkLst>
        </pc:picChg>
      </pc:sldChg>
      <pc:sldChg chg="modSp">
        <pc:chgData name="Jamie Webb-Fryer" userId="ba7c1b63bcfb9db4" providerId="LiveId" clId="{ED0A51FD-6E86-4545-A1E6-EED860EBD2C4}" dt="2020-02-08T09:15:39.758" v="217" actId="6549"/>
        <pc:sldMkLst>
          <pc:docMk/>
          <pc:sldMk cId="4156295662" sldId="353"/>
        </pc:sldMkLst>
        <pc:spChg chg="mod">
          <ac:chgData name="Jamie Webb-Fryer" userId="ba7c1b63bcfb9db4" providerId="LiveId" clId="{ED0A51FD-6E86-4545-A1E6-EED860EBD2C4}" dt="2020-02-08T09:15:39.758" v="217" actId="6549"/>
          <ac:spMkLst>
            <pc:docMk/>
            <pc:sldMk cId="4156295662" sldId="353"/>
            <ac:spMk id="3" creationId="{00000000-0000-0000-0000-000000000000}"/>
          </ac:spMkLst>
        </pc:spChg>
      </pc:sldChg>
      <pc:sldChg chg="modSp">
        <pc:chgData name="Jamie Webb-Fryer" userId="ba7c1b63bcfb9db4" providerId="LiveId" clId="{ED0A51FD-6E86-4545-A1E6-EED860EBD2C4}" dt="2020-02-08T09:16:38.742" v="232" actId="20577"/>
        <pc:sldMkLst>
          <pc:docMk/>
          <pc:sldMk cId="2877601509" sldId="354"/>
        </pc:sldMkLst>
        <pc:spChg chg="mod">
          <ac:chgData name="Jamie Webb-Fryer" userId="ba7c1b63bcfb9db4" providerId="LiveId" clId="{ED0A51FD-6E86-4545-A1E6-EED860EBD2C4}" dt="2020-02-08T09:16:38.742" v="232" actId="20577"/>
          <ac:spMkLst>
            <pc:docMk/>
            <pc:sldMk cId="2877601509" sldId="354"/>
            <ac:spMk id="3" creationId="{00000000-0000-0000-0000-000000000000}"/>
          </ac:spMkLst>
        </pc:spChg>
      </pc:sldChg>
      <pc:sldMasterChg chg="modSp">
        <pc:chgData name="Jamie Webb-Fryer" userId="ba7c1b63bcfb9db4" providerId="LiveId" clId="{ED0A51FD-6E86-4545-A1E6-EED860EBD2C4}" dt="2020-02-08T08:53:50.734" v="32" actId="113"/>
        <pc:sldMasterMkLst>
          <pc:docMk/>
          <pc:sldMasterMk cId="0" sldId="2147483651"/>
        </pc:sldMasterMkLst>
        <pc:spChg chg="mod">
          <ac:chgData name="Jamie Webb-Fryer" userId="ba7c1b63bcfb9db4" providerId="LiveId" clId="{ED0A51FD-6E86-4545-A1E6-EED860EBD2C4}" dt="2020-02-08T08:53:50.734" v="32" actId="113"/>
          <ac:spMkLst>
            <pc:docMk/>
            <pc:sldMasterMk cId="0" sldId="2147483651"/>
            <ac:spMk id="1029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Level 2 Hospitality and Catering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2020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17</a:t>
            </a: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 dirty="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 dirty="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Know the structure of the hospitality industry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201: Understanding the hospitality industry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80" y="947182"/>
            <a:ext cx="8363272" cy="382588"/>
          </a:xfrm>
        </p:spPr>
        <p:txBody>
          <a:bodyPr/>
          <a:lstStyle/>
          <a:p>
            <a:r>
              <a:rPr lang="en-GB" dirty="0"/>
              <a:t>Services provided at different types of hospitality establishments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6253" y="1621832"/>
            <a:ext cx="8229600" cy="4755600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and beverage services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 services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Accommodation/guest services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Butlering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Reception services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services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Concierge/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portering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Leisure facilities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management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Entertainment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Gambling.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A3823-E5EE-7B44-9C1D-CB2ABE2E3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999632"/>
            <a:ext cx="2924472" cy="1949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0F03C-C1B6-EE4D-8EA6-D0C009C7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100" y="3999632"/>
            <a:ext cx="2924472" cy="1949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C3397-3551-8042-A4ED-6C943C0CC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353" y="1390932"/>
            <a:ext cx="3610744" cy="24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6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63272" cy="382588"/>
          </a:xfrm>
        </p:spPr>
        <p:txBody>
          <a:bodyPr/>
          <a:lstStyle/>
          <a:p>
            <a:r>
              <a:rPr lang="en-GB" dirty="0"/>
              <a:t>Hospitality establishments: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9513" y="1220788"/>
            <a:ext cx="8507288" cy="494758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Kitchen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kitchen is composed of different areas or more commonly known as sections.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section is the area where a certain type of food is prepared. Sections help keep a kitchen running smoothly.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section within the kitchen is dictated by what is on the menu.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kitchen may have several stations with specialised equipment or just one or two areas that are designated for cooking certain menu items.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5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63272" cy="382588"/>
          </a:xfrm>
        </p:spPr>
        <p:txBody>
          <a:bodyPr/>
          <a:lstStyle/>
          <a:p>
            <a:r>
              <a:rPr lang="en-GB" dirty="0"/>
              <a:t>Hospitality establishments: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59831" y="1220788"/>
            <a:ext cx="5544617" cy="494758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and beverage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Commonly referred to ‘front of house’ and is composed of main different areas and roles.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may include restaurant services, bar services and hosting guests.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is important to ensure that the guest interaction and experience are met.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will include setting up front of house areas including laying tables, hosting guests, serving guests food and beverages, and clearing areas.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ABEE2-F96E-4245-844F-9C6B704E7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" y="1662582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9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63272" cy="382588"/>
          </a:xfrm>
        </p:spPr>
        <p:txBody>
          <a:bodyPr/>
          <a:lstStyle/>
          <a:p>
            <a:r>
              <a:rPr lang="en-GB" dirty="0"/>
              <a:t>Hospitality establishments: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reception is the heart of a hotel, offering an array of guest focused services including restaurant bookings, reservations and concierge.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 the first and last area guests see and interact with.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well the front office operates can create repeat business or drive customers away.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reception will address everything from the appearance of employee uniforms, product and service advice to making guest reservations at local venues.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6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63272" cy="382588"/>
          </a:xfrm>
        </p:spPr>
        <p:txBody>
          <a:bodyPr/>
          <a:lstStyle/>
          <a:p>
            <a:r>
              <a:rPr lang="en-GB" dirty="0"/>
              <a:t>Hospitality establishments: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Housekeeping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impressions play an important part in the overall guest experience. Guests will expect a certain level of cleanliness and service when the walk and stay in an establishment and this can help to build a good reputation for the organisation.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Housekeeping is not just cleanliness. It includes: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3275" lvl="1" indent="-360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public and guest areas neat and orderly</a:t>
            </a:r>
          </a:p>
          <a:p>
            <a:pPr marL="803275" lvl="1" indent="-360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maintaining the safety and security of guests, visitors and employees</a:t>
            </a:r>
          </a:p>
          <a:p>
            <a:pPr marL="803275" lvl="1" indent="-360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housekeeping can help control or eliminate hazards.</a:t>
            </a:r>
          </a:p>
        </p:txBody>
      </p:sp>
    </p:spTree>
    <p:extLst>
      <p:ext uri="{BB962C8B-B14F-4D97-AF65-F5344CB8AC3E}">
        <p14:creationId xmlns:p14="http://schemas.microsoft.com/office/powerpoint/2010/main" val="415629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63272" cy="382588"/>
          </a:xfrm>
        </p:spPr>
        <p:txBody>
          <a:bodyPr/>
          <a:lstStyle/>
          <a:p>
            <a:r>
              <a:rPr lang="en-GB" dirty="0"/>
              <a:t>Hospitality establishments: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department is vitally important for any hotel and restaurant establishment and they constitute the hidden force that keeps maintained and fixing any errors that are needed.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 includes preventative maintenance and repairs to all areas, including its exterior, heating and cooling systems, plumbing, electrical systems, floors, walls and furniture.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9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63272" cy="382588"/>
          </a:xfrm>
        </p:spPr>
        <p:txBody>
          <a:bodyPr/>
          <a:lstStyle/>
          <a:p>
            <a:r>
              <a:rPr lang="en-GB" dirty="0"/>
              <a:t>Hospitality establishments: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office (HR, accounts, reservations, management)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front office department is the face of hospitality business, whereas the back office are not often seen interacting with guests.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office services will include administration roles such as account management, office skills, filling information, issuing and handling cash payments to safeguarding information.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procedures are crucial to a hospitality business’ continued financial viability and guest confidence.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0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 dirty="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 dirty="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3AEF-0CB6-4EFD-82EC-ABA2CF22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5E6D8-E086-4D16-890D-4147E4A6B7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4906888" cy="4755600"/>
          </a:xfrm>
        </p:spPr>
        <p:txBody>
          <a:bodyPr/>
          <a:lstStyle/>
          <a:p>
            <a:r>
              <a:rPr lang="en-GB" dirty="0"/>
              <a:t>It is important to understand how businesses work and the scale and types of hospitality operation; form small local restaurants to large corporate hotel chains.</a:t>
            </a:r>
          </a:p>
          <a:p>
            <a:r>
              <a:rPr lang="en-GB" dirty="0"/>
              <a:t>It is always important to understand the different departments within a hospitality establishment and how your job role fits into this structure.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199F7-7B7B-314F-9E4D-D1D58EC7F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927" y="1700808"/>
            <a:ext cx="3636354" cy="2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7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hospitality establishments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150" y="1340139"/>
            <a:ext cx="5626968" cy="47556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b="1" dirty="0"/>
              <a:t>Restaurants</a:t>
            </a:r>
            <a:r>
              <a:rPr lang="en-GB" dirty="0"/>
              <a:t> – a restaurant is a place where you can eat a meal and pay for it. In restaurants, your food is usually served to you at your table by front of house staff. Some restaurants have takeaway facilities.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b="1" dirty="0"/>
              <a:t>Hotels</a:t>
            </a:r>
            <a:r>
              <a:rPr lang="en-GB" dirty="0"/>
              <a:t> – a commercial establishment providing accommodation, meals, and other guest services.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b="1" dirty="0"/>
              <a:t>Pubs and bars </a:t>
            </a:r>
            <a:r>
              <a:rPr lang="en-GB" dirty="0"/>
              <a:t>– ‘pub’ is short for ‘public house’. A pub is licensed to serve alcoholic beverages. A bar is an establishment licensed to serve alcohol beverages and is named after the counter or bar on which drinks are 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62014-D685-5E4A-8782-9F683A534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66" y="2060848"/>
            <a:ext cx="3456384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hospitality establishments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5987008" cy="47556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b="1" dirty="0"/>
              <a:t>Contract catering </a:t>
            </a:r>
            <a:r>
              <a:rPr lang="en-GB" dirty="0"/>
              <a:t>– is a catering business that is hired by a business or organisation to provide catering services every day or on a very regular basis. e.g. hospital and school catering.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b="1" dirty="0"/>
              <a:t>Event catering </a:t>
            </a:r>
            <a:r>
              <a:rPr lang="en-GB" dirty="0"/>
              <a:t>– catering for events like banquets, conferences, conventions, weddings. Food may be produced on-site or transported to the event's location.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b="1" dirty="0"/>
              <a:t>Cafes and coffee shops </a:t>
            </a:r>
            <a:r>
              <a:rPr lang="en-GB" dirty="0"/>
              <a:t>– are small business that sell coffee, tea, cakes, sandwiches and light meals. These are found in most towns and can be chained or independently owned.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7A0B8-DBB0-B344-BD5E-A3828EFD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276872"/>
            <a:ext cx="2558726" cy="245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8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357" y="1628800"/>
            <a:ext cx="8824153" cy="47556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b="1" dirty="0"/>
              <a:t>Multinational </a:t>
            </a:r>
            <a:r>
              <a:rPr lang="en-GB" dirty="0"/>
              <a:t>– a multi-national organisation has locations or facilities in multiple countries, but each location functions in its own way, essentially as its own entity.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endParaRPr lang="en-GB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b="1" dirty="0"/>
              <a:t>global company</a:t>
            </a:r>
            <a:r>
              <a:rPr lang="en-GB" dirty="0"/>
              <a:t> also has locations in multiple countries, but they’ve managed with a set company culture with one set of processes that facilitate a more efficient and effective organisation, for example hotel brands such as the Hilton Group.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endParaRPr lang="en-GB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815" y="1700808"/>
            <a:ext cx="4935721" cy="47556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b="1" dirty="0"/>
              <a:t>Sole traders </a:t>
            </a:r>
            <a:r>
              <a:rPr lang="en-GB" dirty="0"/>
              <a:t>– a sole trader describes any business that is owned and controlled by one person, although they may employ workers, e.g. a local hotel.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dirty="0"/>
              <a:t>Sole traders are able to easily keep overall control of the business, because the owner has a hands-on approach to running the business and can make decisions without consulting anyone else.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endParaRPr lang="en-GB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8CEB3-8648-B049-AA15-6F1A7CF16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782" y="2083396"/>
            <a:ext cx="408045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8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7334" y="1412776"/>
            <a:ext cx="8229600" cy="47556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b="1" dirty="0"/>
              <a:t>Independent</a:t>
            </a:r>
            <a:r>
              <a:rPr lang="en-GB" dirty="0"/>
              <a:t> – an independent business is similar to a sole trader where one or a number of people own a business. Businesses owners will have joint decisions regarding the running of the business, e.g. local restaurant, or local hotel.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b="1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b="1" dirty="0"/>
              <a:t>Franchises</a:t>
            </a:r>
            <a:r>
              <a:rPr lang="en-GB" dirty="0"/>
              <a:t> – franchising is an alternative to buying into an existing business. A franchise is a joint venture between a franchisee, who buys the right from a franchisor to copy a business format, and a franchisor, who sells the right to use a business idea in a particular location, e.g. popular fast food chains such as McDonald’s, and branded coffee shops such as Starbucks or Costa.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45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43175"/>
            <a:ext cx="8229600" cy="4755600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b="1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b="1" dirty="0"/>
              <a:t>Partnerships</a:t>
            </a:r>
            <a:r>
              <a:rPr lang="en-GB" dirty="0"/>
              <a:t> – partnerships are businesses owned by two or more people. Partnerships work together and can benefit from shared expertise.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dirty="0"/>
              <a:t>One advantage of partnerships is that there is someone to consult on business decisions.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dirty="0"/>
              <a:t>The main disadvantage of a partnership comes from shared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232608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43175"/>
            <a:ext cx="8229600" cy="47556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sz="1800" b="1" dirty="0"/>
              <a:t>Groups/brands</a:t>
            </a:r>
            <a:r>
              <a:rPr lang="en-GB" sz="1800" dirty="0"/>
              <a:t> </a:t>
            </a:r>
            <a:r>
              <a:rPr lang="en-GB" dirty="0"/>
              <a:t>–</a:t>
            </a:r>
            <a:r>
              <a:rPr lang="en-GB" sz="1800" dirty="0"/>
              <a:t>  unlike a sole trader or a partnership, a group or brand may be the owners of a limited company but are not necessarily involved in running the business at each location. Often referred to as a public limited company (plc), a group is usually a large, well-known business, e.g. a chained restaurant, pub with branches in most city centres, chain hotels and  chain coffee shops.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sz="1800" b="1" dirty="0"/>
              <a:t>Local/independent</a:t>
            </a:r>
            <a:r>
              <a:rPr lang="en-GB" sz="1800" dirty="0"/>
              <a:t> – a local or independent business has a limited number of outlets in a local area e.g. local Indian restaurant with restaurants in neighbouring towns.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endParaRPr lang="en-GB" sz="1800" b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sz="1800" b="1" dirty="0"/>
              <a:t>Regional</a:t>
            </a:r>
            <a:r>
              <a:rPr lang="en-GB" sz="1800" dirty="0"/>
              <a:t> – a regional business will usually operate only in their local area, county or state.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endParaRPr lang="en-GB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sz="1800" b="1" dirty="0"/>
              <a:t>National</a:t>
            </a:r>
            <a:r>
              <a:rPr lang="en-GB" sz="1800" dirty="0"/>
              <a:t> – a national business will have a number of business and stores locally and regionally across the country, e.g. they may have restaurants in major towns and cities across the country.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262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</TotalTime>
  <Words>1279</Words>
  <Application>Microsoft Macintosh PowerPoint</Application>
  <PresentationFormat>On-screen Show (4:3)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Lucida Grande</vt:lpstr>
      <vt:lpstr>Symbol</vt:lpstr>
      <vt:lpstr>Times New Roman</vt:lpstr>
      <vt:lpstr>Default Design</vt:lpstr>
      <vt:lpstr>Know the structure of the hospitality industry</vt:lpstr>
      <vt:lpstr>Introduction</vt:lpstr>
      <vt:lpstr>Types of hospitality establishments</vt:lpstr>
      <vt:lpstr>Types of hospitality establishments</vt:lpstr>
      <vt:lpstr>Types of business operations</vt:lpstr>
      <vt:lpstr>Types of business operations</vt:lpstr>
      <vt:lpstr>Types of business operations</vt:lpstr>
      <vt:lpstr>Types of business operations</vt:lpstr>
      <vt:lpstr>Types of business operations</vt:lpstr>
      <vt:lpstr>Services provided at different types of hospitality establishments</vt:lpstr>
      <vt:lpstr>Hospitality establishments: Departments</vt:lpstr>
      <vt:lpstr>Hospitality establishments: Departments</vt:lpstr>
      <vt:lpstr>Hospitality establishments: Departments</vt:lpstr>
      <vt:lpstr>Hospitality establishments: Departments</vt:lpstr>
      <vt:lpstr>Hospitality establishments: Departments</vt:lpstr>
      <vt:lpstr>Hospitality establishments: Departments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108</cp:revision>
  <dcterms:created xsi:type="dcterms:W3CDTF">2013-05-28T00:38:54Z</dcterms:created>
  <dcterms:modified xsi:type="dcterms:W3CDTF">2020-03-17T15:03:52Z</dcterms:modified>
</cp:coreProperties>
</file>