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21"/>
  </p:notesMasterIdLst>
  <p:handoutMasterIdLst>
    <p:handoutMasterId r:id="rId22"/>
  </p:handoutMasterIdLst>
  <p:sldIdLst>
    <p:sldId id="256" r:id="rId2"/>
    <p:sldId id="356" r:id="rId3"/>
    <p:sldId id="339" r:id="rId4"/>
    <p:sldId id="277" r:id="rId5"/>
    <p:sldId id="348" r:id="rId6"/>
    <p:sldId id="343" r:id="rId7"/>
    <p:sldId id="345" r:id="rId8"/>
    <p:sldId id="346" r:id="rId9"/>
    <p:sldId id="340" r:id="rId10"/>
    <p:sldId id="349" r:id="rId11"/>
    <p:sldId id="350" r:id="rId12"/>
    <p:sldId id="351" r:id="rId13"/>
    <p:sldId id="341" r:id="rId14"/>
    <p:sldId id="352" r:id="rId15"/>
    <p:sldId id="353" r:id="rId16"/>
    <p:sldId id="342" r:id="rId17"/>
    <p:sldId id="354" r:id="rId18"/>
    <p:sldId id="355" r:id="rId19"/>
    <p:sldId id="267" r:id="rId20"/>
  </p:sldIdLst>
  <p:sldSz cx="9144000" cy="6858000" type="screen4x3"/>
  <p:notesSz cx="6858000" cy="9144000"/>
  <p:custDataLst>
    <p:tags r:id="rId23"/>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BA850A-63CF-4C32-B5E5-3E22AC5EEEFC}" v="123" dt="2020-01-12T17:55:27.1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9"/>
    <p:restoredTop sz="94704"/>
  </p:normalViewPr>
  <p:slideViewPr>
    <p:cSldViewPr showGuides="1">
      <p:cViewPr varScale="1">
        <p:scale>
          <a:sx n="105" d="100"/>
          <a:sy n="105" d="100"/>
        </p:scale>
        <p:origin x="170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Webb-Fryer" userId="ba7c1b63bcfb9db4" providerId="LiveId" clId="{C9B3234F-DBD1-49EA-9DC7-6DF1B3EA6C1D}"/>
    <pc:docChg chg="delSld modSld modMainMaster">
      <pc:chgData name="Jamie Webb-Fryer" userId="ba7c1b63bcfb9db4" providerId="LiveId" clId="{C9B3234F-DBD1-49EA-9DC7-6DF1B3EA6C1D}" dt="2020-01-03T18:32:59.921" v="40" actId="20577"/>
      <pc:docMkLst>
        <pc:docMk/>
      </pc:docMkLst>
      <pc:sldChg chg="modSp">
        <pc:chgData name="Jamie Webb-Fryer" userId="ba7c1b63bcfb9db4" providerId="LiveId" clId="{C9B3234F-DBD1-49EA-9DC7-6DF1B3EA6C1D}" dt="2020-01-03T18:01:58.585" v="3"/>
        <pc:sldMkLst>
          <pc:docMk/>
          <pc:sldMk cId="0" sldId="256"/>
        </pc:sldMkLst>
        <pc:spChg chg="mod">
          <ac:chgData name="Jamie Webb-Fryer" userId="ba7c1b63bcfb9db4" providerId="LiveId" clId="{C9B3234F-DBD1-49EA-9DC7-6DF1B3EA6C1D}" dt="2020-01-03T18:01:58.585" v="3"/>
          <ac:spMkLst>
            <pc:docMk/>
            <pc:sldMk cId="0" sldId="256"/>
            <ac:spMk id="2054" creationId="{00000000-0000-0000-0000-000000000000}"/>
          </ac:spMkLst>
        </pc:spChg>
      </pc:sldChg>
      <pc:sldChg chg="del">
        <pc:chgData name="Jamie Webb-Fryer" userId="ba7c1b63bcfb9db4" providerId="LiveId" clId="{C9B3234F-DBD1-49EA-9DC7-6DF1B3EA6C1D}" dt="2020-01-03T18:06:57.580" v="4" actId="47"/>
        <pc:sldMkLst>
          <pc:docMk/>
          <pc:sldMk cId="0" sldId="328"/>
        </pc:sldMkLst>
      </pc:sldChg>
      <pc:sldChg chg="del">
        <pc:chgData name="Jamie Webb-Fryer" userId="ba7c1b63bcfb9db4" providerId="LiveId" clId="{C9B3234F-DBD1-49EA-9DC7-6DF1B3EA6C1D}" dt="2020-01-03T18:06:58.751" v="6" actId="47"/>
        <pc:sldMkLst>
          <pc:docMk/>
          <pc:sldMk cId="0" sldId="330"/>
        </pc:sldMkLst>
      </pc:sldChg>
      <pc:sldChg chg="del">
        <pc:chgData name="Jamie Webb-Fryer" userId="ba7c1b63bcfb9db4" providerId="LiveId" clId="{C9B3234F-DBD1-49EA-9DC7-6DF1B3EA6C1D}" dt="2020-01-03T18:06:58.134" v="5" actId="47"/>
        <pc:sldMkLst>
          <pc:docMk/>
          <pc:sldMk cId="0" sldId="331"/>
        </pc:sldMkLst>
      </pc:sldChg>
      <pc:sldChg chg="del">
        <pc:chgData name="Jamie Webb-Fryer" userId="ba7c1b63bcfb9db4" providerId="LiveId" clId="{C9B3234F-DBD1-49EA-9DC7-6DF1B3EA6C1D}" dt="2020-01-03T18:07:00.820" v="7" actId="47"/>
        <pc:sldMkLst>
          <pc:docMk/>
          <pc:sldMk cId="0" sldId="332"/>
        </pc:sldMkLst>
      </pc:sldChg>
      <pc:sldChg chg="del">
        <pc:chgData name="Jamie Webb-Fryer" userId="ba7c1b63bcfb9db4" providerId="LiveId" clId="{C9B3234F-DBD1-49EA-9DC7-6DF1B3EA6C1D}" dt="2020-01-03T18:07:01.353" v="8" actId="47"/>
        <pc:sldMkLst>
          <pc:docMk/>
          <pc:sldMk cId="0" sldId="333"/>
        </pc:sldMkLst>
      </pc:sldChg>
      <pc:sldChg chg="del">
        <pc:chgData name="Jamie Webb-Fryer" userId="ba7c1b63bcfb9db4" providerId="LiveId" clId="{C9B3234F-DBD1-49EA-9DC7-6DF1B3EA6C1D}" dt="2020-01-03T18:07:02.302" v="9" actId="47"/>
        <pc:sldMkLst>
          <pc:docMk/>
          <pc:sldMk cId="0" sldId="334"/>
        </pc:sldMkLst>
      </pc:sldChg>
      <pc:sldChg chg="del">
        <pc:chgData name="Jamie Webb-Fryer" userId="ba7c1b63bcfb9db4" providerId="LiveId" clId="{C9B3234F-DBD1-49EA-9DC7-6DF1B3EA6C1D}" dt="2020-01-03T18:07:02.788" v="10" actId="47"/>
        <pc:sldMkLst>
          <pc:docMk/>
          <pc:sldMk cId="0" sldId="335"/>
        </pc:sldMkLst>
      </pc:sldChg>
      <pc:sldChg chg="del">
        <pc:chgData name="Jamie Webb-Fryer" userId="ba7c1b63bcfb9db4" providerId="LiveId" clId="{C9B3234F-DBD1-49EA-9DC7-6DF1B3EA6C1D}" dt="2020-01-03T18:07:03.274" v="11" actId="47"/>
        <pc:sldMkLst>
          <pc:docMk/>
          <pc:sldMk cId="0" sldId="336"/>
        </pc:sldMkLst>
      </pc:sldChg>
      <pc:sldChg chg="del">
        <pc:chgData name="Jamie Webb-Fryer" userId="ba7c1b63bcfb9db4" providerId="LiveId" clId="{C9B3234F-DBD1-49EA-9DC7-6DF1B3EA6C1D}" dt="2020-01-03T18:07:03.713" v="12" actId="47"/>
        <pc:sldMkLst>
          <pc:docMk/>
          <pc:sldMk cId="0" sldId="337"/>
        </pc:sldMkLst>
      </pc:sldChg>
      <pc:sldChg chg="del">
        <pc:chgData name="Jamie Webb-Fryer" userId="ba7c1b63bcfb9db4" providerId="LiveId" clId="{C9B3234F-DBD1-49EA-9DC7-6DF1B3EA6C1D}" dt="2020-01-03T18:07:04.130" v="13" actId="47"/>
        <pc:sldMkLst>
          <pc:docMk/>
          <pc:sldMk cId="0" sldId="338"/>
        </pc:sldMkLst>
      </pc:sldChg>
      <pc:sldMasterChg chg="modSp">
        <pc:chgData name="Jamie Webb-Fryer" userId="ba7c1b63bcfb9db4" providerId="LiveId" clId="{C9B3234F-DBD1-49EA-9DC7-6DF1B3EA6C1D}" dt="2020-01-03T18:32:59.921" v="40" actId="20577"/>
        <pc:sldMasterMkLst>
          <pc:docMk/>
          <pc:sldMasterMk cId="0" sldId="2147483651"/>
        </pc:sldMasterMkLst>
        <pc:spChg chg="mod">
          <ac:chgData name="Jamie Webb-Fryer" userId="ba7c1b63bcfb9db4" providerId="LiveId" clId="{C9B3234F-DBD1-49EA-9DC7-6DF1B3EA6C1D}" dt="2020-01-03T18:08:27.931" v="38" actId="20577"/>
          <ac:spMkLst>
            <pc:docMk/>
            <pc:sldMasterMk cId="0" sldId="2147483651"/>
            <ac:spMk id="1029" creationId="{00000000-0000-0000-0000-000000000000}"/>
          </ac:spMkLst>
        </pc:spChg>
        <pc:spChg chg="mod">
          <ac:chgData name="Jamie Webb-Fryer" userId="ba7c1b63bcfb9db4" providerId="LiveId" clId="{C9B3234F-DBD1-49EA-9DC7-6DF1B3EA6C1D}" dt="2020-01-03T18:32:59.921" v="40" actId="20577"/>
          <ac:spMkLst>
            <pc:docMk/>
            <pc:sldMasterMk cId="0" sldId="2147483651"/>
            <ac:spMk id="53259" creationId="{00000000-0000-0000-0000-000000000000}"/>
          </ac:spMkLst>
        </pc:spChg>
      </pc:sldMasterChg>
    </pc:docChg>
  </pc:docChgLst>
  <pc:docChgLst>
    <pc:chgData name="Jamie Webb-Fryer" userId="ba7c1b63bcfb9db4" providerId="LiveId" clId="{74BA850A-63CF-4C32-B5E5-3E22AC5EEEFC}"/>
    <pc:docChg chg="undo custSel addSld delSld modSld sldOrd">
      <pc:chgData name="Jamie Webb-Fryer" userId="ba7c1b63bcfb9db4" providerId="LiveId" clId="{74BA850A-63CF-4C32-B5E5-3E22AC5EEEFC}" dt="2020-01-12T17:55:42.276" v="2446" actId="1076"/>
      <pc:docMkLst>
        <pc:docMk/>
      </pc:docMkLst>
      <pc:sldChg chg="modSp">
        <pc:chgData name="Jamie Webb-Fryer" userId="ba7c1b63bcfb9db4" providerId="LiveId" clId="{74BA850A-63CF-4C32-B5E5-3E22AC5EEEFC}" dt="2020-01-10T18:04:39.948" v="0"/>
        <pc:sldMkLst>
          <pc:docMk/>
          <pc:sldMk cId="0" sldId="256"/>
        </pc:sldMkLst>
        <pc:spChg chg="mod">
          <ac:chgData name="Jamie Webb-Fryer" userId="ba7c1b63bcfb9db4" providerId="LiveId" clId="{74BA850A-63CF-4C32-B5E5-3E22AC5EEEFC}" dt="2020-01-10T18:04:39.948" v="0"/>
          <ac:spMkLst>
            <pc:docMk/>
            <pc:sldMk cId="0" sldId="256"/>
            <ac:spMk id="2053" creationId="{00000000-0000-0000-0000-000000000000}"/>
          </ac:spMkLst>
        </pc:spChg>
      </pc:sldChg>
      <pc:sldChg chg="delSp del">
        <pc:chgData name="Jamie Webb-Fryer" userId="ba7c1b63bcfb9db4" providerId="LiveId" clId="{74BA850A-63CF-4C32-B5E5-3E22AC5EEEFC}" dt="2020-01-11T11:02:20.789" v="423" actId="47"/>
        <pc:sldMkLst>
          <pc:docMk/>
          <pc:sldMk cId="1667070140" sldId="272"/>
        </pc:sldMkLst>
        <pc:picChg chg="del">
          <ac:chgData name="Jamie Webb-Fryer" userId="ba7c1b63bcfb9db4" providerId="LiveId" clId="{74BA850A-63CF-4C32-B5E5-3E22AC5EEEFC}" dt="2020-01-11T10:45:10.882" v="40" actId="478"/>
          <ac:picMkLst>
            <pc:docMk/>
            <pc:sldMk cId="1667070140" sldId="272"/>
            <ac:picMk id="2" creationId="{00000000-0000-0000-0000-000000000000}"/>
          </ac:picMkLst>
        </pc:picChg>
      </pc:sldChg>
      <pc:sldChg chg="modSp del">
        <pc:chgData name="Jamie Webb-Fryer" userId="ba7c1b63bcfb9db4" providerId="LiveId" clId="{74BA850A-63CF-4C32-B5E5-3E22AC5EEEFC}" dt="2020-01-11T11:02:26.073" v="424" actId="47"/>
        <pc:sldMkLst>
          <pc:docMk/>
          <pc:sldMk cId="1058263020" sldId="273"/>
        </pc:sldMkLst>
        <pc:spChg chg="mod">
          <ac:chgData name="Jamie Webb-Fryer" userId="ba7c1b63bcfb9db4" providerId="LiveId" clId="{74BA850A-63CF-4C32-B5E5-3E22AC5EEEFC}" dt="2020-01-11T10:45:48.582" v="45" actId="14100"/>
          <ac:spMkLst>
            <pc:docMk/>
            <pc:sldMk cId="1058263020" sldId="273"/>
            <ac:spMk id="11267" creationId="{00000000-0000-0000-0000-000000000000}"/>
          </ac:spMkLst>
        </pc:spChg>
      </pc:sldChg>
      <pc:sldChg chg="delSp modSp del">
        <pc:chgData name="Jamie Webb-Fryer" userId="ba7c1b63bcfb9db4" providerId="LiveId" clId="{74BA850A-63CF-4C32-B5E5-3E22AC5EEEFC}" dt="2020-01-11T11:02:43.902" v="432" actId="47"/>
        <pc:sldMkLst>
          <pc:docMk/>
          <pc:sldMk cId="2601454928" sldId="274"/>
        </pc:sldMkLst>
        <pc:spChg chg="mod">
          <ac:chgData name="Jamie Webb-Fryer" userId="ba7c1b63bcfb9db4" providerId="LiveId" clId="{74BA850A-63CF-4C32-B5E5-3E22AC5EEEFC}" dt="2020-01-11T11:02:31.703" v="426"/>
          <ac:spMkLst>
            <pc:docMk/>
            <pc:sldMk cId="2601454928" sldId="274"/>
            <ac:spMk id="11267" creationId="{00000000-0000-0000-0000-000000000000}"/>
          </ac:spMkLst>
        </pc:spChg>
        <pc:picChg chg="del">
          <ac:chgData name="Jamie Webb-Fryer" userId="ba7c1b63bcfb9db4" providerId="LiveId" clId="{74BA850A-63CF-4C32-B5E5-3E22AC5EEEFC}" dt="2020-01-11T10:45:13.698" v="41" actId="478"/>
          <ac:picMkLst>
            <pc:docMk/>
            <pc:sldMk cId="2601454928" sldId="274"/>
            <ac:picMk id="2" creationId="{00000000-0000-0000-0000-000000000000}"/>
          </ac:picMkLst>
        </pc:picChg>
      </pc:sldChg>
      <pc:sldChg chg="del">
        <pc:chgData name="Jamie Webb-Fryer" userId="ba7c1b63bcfb9db4" providerId="LiveId" clId="{74BA850A-63CF-4C32-B5E5-3E22AC5EEEFC}" dt="2020-01-11T11:02:45.194" v="433" actId="47"/>
        <pc:sldMkLst>
          <pc:docMk/>
          <pc:sldMk cId="3788550028" sldId="275"/>
        </pc:sldMkLst>
      </pc:sldChg>
      <pc:sldChg chg="delSp del">
        <pc:chgData name="Jamie Webb-Fryer" userId="ba7c1b63bcfb9db4" providerId="LiveId" clId="{74BA850A-63CF-4C32-B5E5-3E22AC5EEEFC}" dt="2020-01-11T11:02:46.895" v="434" actId="47"/>
        <pc:sldMkLst>
          <pc:docMk/>
          <pc:sldMk cId="2465148590" sldId="276"/>
        </pc:sldMkLst>
        <pc:picChg chg="del">
          <ac:chgData name="Jamie Webb-Fryer" userId="ba7c1b63bcfb9db4" providerId="LiveId" clId="{74BA850A-63CF-4C32-B5E5-3E22AC5EEEFC}" dt="2020-01-11T10:45:17.138" v="42" actId="478"/>
          <ac:picMkLst>
            <pc:docMk/>
            <pc:sldMk cId="2465148590" sldId="276"/>
            <ac:picMk id="2" creationId="{00000000-0000-0000-0000-000000000000}"/>
          </ac:picMkLst>
        </pc:picChg>
      </pc:sldChg>
      <pc:sldChg chg="addSp delSp modSp">
        <pc:chgData name="Jamie Webb-Fryer" userId="ba7c1b63bcfb9db4" providerId="LiveId" clId="{74BA850A-63CF-4C32-B5E5-3E22AC5EEEFC}" dt="2020-01-11T10:59:09.896" v="400" actId="14100"/>
        <pc:sldMkLst>
          <pc:docMk/>
          <pc:sldMk cId="1621212288" sldId="277"/>
        </pc:sldMkLst>
        <pc:spChg chg="mod">
          <ac:chgData name="Jamie Webb-Fryer" userId="ba7c1b63bcfb9db4" providerId="LiveId" clId="{74BA850A-63CF-4C32-B5E5-3E22AC5EEEFC}" dt="2020-01-11T10:44:41.934" v="39" actId="20577"/>
          <ac:spMkLst>
            <pc:docMk/>
            <pc:sldMk cId="1621212288" sldId="277"/>
            <ac:spMk id="2" creationId="{00000000-0000-0000-0000-000000000000}"/>
          </ac:spMkLst>
        </pc:spChg>
        <pc:spChg chg="mod">
          <ac:chgData name="Jamie Webb-Fryer" userId="ba7c1b63bcfb9db4" providerId="LiveId" clId="{74BA850A-63CF-4C32-B5E5-3E22AC5EEEFC}" dt="2020-01-11T10:48:38.781" v="97" actId="14100"/>
          <ac:spMkLst>
            <pc:docMk/>
            <pc:sldMk cId="1621212288" sldId="277"/>
            <ac:spMk id="3" creationId="{00000000-0000-0000-0000-000000000000}"/>
          </ac:spMkLst>
        </pc:spChg>
        <pc:picChg chg="del">
          <ac:chgData name="Jamie Webb-Fryer" userId="ba7c1b63bcfb9db4" providerId="LiveId" clId="{74BA850A-63CF-4C32-B5E5-3E22AC5EEEFC}" dt="2020-01-11T10:44:00.022" v="33" actId="478"/>
          <ac:picMkLst>
            <pc:docMk/>
            <pc:sldMk cId="1621212288" sldId="277"/>
            <ac:picMk id="4" creationId="{00000000-0000-0000-0000-000000000000}"/>
          </ac:picMkLst>
        </pc:picChg>
        <pc:picChg chg="add mod">
          <ac:chgData name="Jamie Webb-Fryer" userId="ba7c1b63bcfb9db4" providerId="LiveId" clId="{74BA850A-63CF-4C32-B5E5-3E22AC5EEEFC}" dt="2020-01-11T10:59:09.896" v="400" actId="14100"/>
          <ac:picMkLst>
            <pc:docMk/>
            <pc:sldMk cId="1621212288" sldId="277"/>
            <ac:picMk id="2050" creationId="{477B60CF-0E44-4C89-9105-0E910460FCCC}"/>
          </ac:picMkLst>
        </pc:picChg>
      </pc:sldChg>
      <pc:sldChg chg="addSp delSp modSp">
        <pc:chgData name="Jamie Webb-Fryer" userId="ba7c1b63bcfb9db4" providerId="LiveId" clId="{74BA850A-63CF-4C32-B5E5-3E22AC5EEEFC}" dt="2020-01-12T17:55:02.241" v="2438"/>
        <pc:sldMkLst>
          <pc:docMk/>
          <pc:sldMk cId="0" sldId="339"/>
        </pc:sldMkLst>
        <pc:spChg chg="mod">
          <ac:chgData name="Jamie Webb-Fryer" userId="ba7c1b63bcfb9db4" providerId="LiveId" clId="{74BA850A-63CF-4C32-B5E5-3E22AC5EEEFC}" dt="2020-01-10T18:05:05.928" v="1"/>
          <ac:spMkLst>
            <pc:docMk/>
            <pc:sldMk cId="0" sldId="339"/>
            <ac:spMk id="2" creationId="{00000000-0000-0000-0000-000000000000}"/>
          </ac:spMkLst>
        </pc:spChg>
        <pc:spChg chg="mod">
          <ac:chgData name="Jamie Webb-Fryer" userId="ba7c1b63bcfb9db4" providerId="LiveId" clId="{74BA850A-63CF-4C32-B5E5-3E22AC5EEEFC}" dt="2020-01-12T17:54:39.039" v="2437"/>
          <ac:spMkLst>
            <pc:docMk/>
            <pc:sldMk cId="0" sldId="339"/>
            <ac:spMk id="3" creationId="{00000000-0000-0000-0000-000000000000}"/>
          </ac:spMkLst>
        </pc:spChg>
        <pc:spChg chg="del">
          <ac:chgData name="Jamie Webb-Fryer" userId="ba7c1b63bcfb9db4" providerId="LiveId" clId="{74BA850A-63CF-4C32-B5E5-3E22AC5EEEFC}" dt="2020-01-12T17:55:02.241" v="2438"/>
          <ac:spMkLst>
            <pc:docMk/>
            <pc:sldMk cId="0" sldId="339"/>
            <ac:spMk id="5" creationId="{A6AA1FBD-4F38-4123-AB42-2492542C8CA8}"/>
          </ac:spMkLst>
        </pc:spChg>
        <pc:cxnChg chg="add del">
          <ac:chgData name="Jamie Webb-Fryer" userId="ba7c1b63bcfb9db4" providerId="LiveId" clId="{74BA850A-63CF-4C32-B5E5-3E22AC5EEEFC}" dt="2020-01-12T17:54:26.510" v="2436" actId="478"/>
          <ac:cxnSpMkLst>
            <pc:docMk/>
            <pc:sldMk cId="0" sldId="339"/>
            <ac:cxnSpMk id="4" creationId="{5EB06568-0E07-4386-8F88-FF97518F132C}"/>
          </ac:cxnSpMkLst>
        </pc:cxnChg>
      </pc:sldChg>
      <pc:sldChg chg="modSp">
        <pc:chgData name="Jamie Webb-Fryer" userId="ba7c1b63bcfb9db4" providerId="LiveId" clId="{74BA850A-63CF-4C32-B5E5-3E22AC5EEEFC}" dt="2020-01-11T11:30:04.264" v="476" actId="5793"/>
        <pc:sldMkLst>
          <pc:docMk/>
          <pc:sldMk cId="0" sldId="340"/>
        </pc:sldMkLst>
        <pc:spChg chg="mod">
          <ac:chgData name="Jamie Webb-Fryer" userId="ba7c1b63bcfb9db4" providerId="LiveId" clId="{74BA850A-63CF-4C32-B5E5-3E22AC5EEEFC}" dt="2020-01-10T18:05:47.283" v="6"/>
          <ac:spMkLst>
            <pc:docMk/>
            <pc:sldMk cId="0" sldId="340"/>
            <ac:spMk id="2" creationId="{00000000-0000-0000-0000-000000000000}"/>
          </ac:spMkLst>
        </pc:spChg>
        <pc:spChg chg="mod">
          <ac:chgData name="Jamie Webb-Fryer" userId="ba7c1b63bcfb9db4" providerId="LiveId" clId="{74BA850A-63CF-4C32-B5E5-3E22AC5EEEFC}" dt="2020-01-11T11:30:04.264" v="476" actId="5793"/>
          <ac:spMkLst>
            <pc:docMk/>
            <pc:sldMk cId="0" sldId="340"/>
            <ac:spMk id="3" creationId="{00000000-0000-0000-0000-000000000000}"/>
          </ac:spMkLst>
        </pc:spChg>
      </pc:sldChg>
      <pc:sldChg chg="modSp">
        <pc:chgData name="Jamie Webb-Fryer" userId="ba7c1b63bcfb9db4" providerId="LiveId" clId="{74BA850A-63CF-4C32-B5E5-3E22AC5EEEFC}" dt="2020-01-12T09:13:15.518" v="1406" actId="20577"/>
        <pc:sldMkLst>
          <pc:docMk/>
          <pc:sldMk cId="673571545" sldId="341"/>
        </pc:sldMkLst>
        <pc:spChg chg="mod">
          <ac:chgData name="Jamie Webb-Fryer" userId="ba7c1b63bcfb9db4" providerId="LiveId" clId="{74BA850A-63CF-4C32-B5E5-3E22AC5EEEFC}" dt="2020-01-10T18:06:42.954" v="13"/>
          <ac:spMkLst>
            <pc:docMk/>
            <pc:sldMk cId="673571545" sldId="341"/>
            <ac:spMk id="2" creationId="{00000000-0000-0000-0000-000000000000}"/>
          </ac:spMkLst>
        </pc:spChg>
        <pc:spChg chg="mod">
          <ac:chgData name="Jamie Webb-Fryer" userId="ba7c1b63bcfb9db4" providerId="LiveId" clId="{74BA850A-63CF-4C32-B5E5-3E22AC5EEEFC}" dt="2020-01-12T09:13:15.518" v="1406" actId="20577"/>
          <ac:spMkLst>
            <pc:docMk/>
            <pc:sldMk cId="673571545" sldId="341"/>
            <ac:spMk id="3" creationId="{00000000-0000-0000-0000-000000000000}"/>
          </ac:spMkLst>
        </pc:spChg>
      </pc:sldChg>
      <pc:sldChg chg="modSp">
        <pc:chgData name="Jamie Webb-Fryer" userId="ba7c1b63bcfb9db4" providerId="LiveId" clId="{74BA850A-63CF-4C32-B5E5-3E22AC5EEEFC}" dt="2020-01-12T09:39:41.084" v="1920" actId="20577"/>
        <pc:sldMkLst>
          <pc:docMk/>
          <pc:sldMk cId="43278244" sldId="342"/>
        </pc:sldMkLst>
        <pc:spChg chg="mod">
          <ac:chgData name="Jamie Webb-Fryer" userId="ba7c1b63bcfb9db4" providerId="LiveId" clId="{74BA850A-63CF-4C32-B5E5-3E22AC5EEEFC}" dt="2020-01-10T18:07:48.413" v="29"/>
          <ac:spMkLst>
            <pc:docMk/>
            <pc:sldMk cId="43278244" sldId="342"/>
            <ac:spMk id="2" creationId="{00000000-0000-0000-0000-000000000000}"/>
          </ac:spMkLst>
        </pc:spChg>
        <pc:spChg chg="mod">
          <ac:chgData name="Jamie Webb-Fryer" userId="ba7c1b63bcfb9db4" providerId="LiveId" clId="{74BA850A-63CF-4C32-B5E5-3E22AC5EEEFC}" dt="2020-01-12T09:39:41.084" v="1920" actId="20577"/>
          <ac:spMkLst>
            <pc:docMk/>
            <pc:sldMk cId="43278244" sldId="342"/>
            <ac:spMk id="3" creationId="{00000000-0000-0000-0000-000000000000}"/>
          </ac:spMkLst>
        </pc:spChg>
      </pc:sldChg>
      <pc:sldChg chg="addSp delSp modSp">
        <pc:chgData name="Jamie Webb-Fryer" userId="ba7c1b63bcfb9db4" providerId="LiveId" clId="{74BA850A-63CF-4C32-B5E5-3E22AC5EEEFC}" dt="2020-01-12T15:28:17.679" v="2431" actId="20577"/>
        <pc:sldMkLst>
          <pc:docMk/>
          <pc:sldMk cId="3619468028" sldId="343"/>
        </pc:sldMkLst>
        <pc:spChg chg="mod">
          <ac:chgData name="Jamie Webb-Fryer" userId="ba7c1b63bcfb9db4" providerId="LiveId" clId="{74BA850A-63CF-4C32-B5E5-3E22AC5EEEFC}" dt="2020-01-12T15:28:17.679" v="2431" actId="20577"/>
          <ac:spMkLst>
            <pc:docMk/>
            <pc:sldMk cId="3619468028" sldId="343"/>
            <ac:spMk id="11267" creationId="{00000000-0000-0000-0000-000000000000}"/>
          </ac:spMkLst>
        </pc:spChg>
        <pc:picChg chg="del">
          <ac:chgData name="Jamie Webb-Fryer" userId="ba7c1b63bcfb9db4" providerId="LiveId" clId="{74BA850A-63CF-4C32-B5E5-3E22AC5EEEFC}" dt="2020-01-11T10:47:56.515" v="73" actId="478"/>
          <ac:picMkLst>
            <pc:docMk/>
            <pc:sldMk cId="3619468028" sldId="343"/>
            <ac:picMk id="2" creationId="{00000000-0000-0000-0000-000000000000}"/>
          </ac:picMkLst>
        </pc:picChg>
        <pc:picChg chg="add mod">
          <ac:chgData name="Jamie Webb-Fryer" userId="ba7c1b63bcfb9db4" providerId="LiveId" clId="{74BA850A-63CF-4C32-B5E5-3E22AC5EEEFC}" dt="2020-01-11T10:56:11.635" v="396" actId="14100"/>
          <ac:picMkLst>
            <pc:docMk/>
            <pc:sldMk cId="3619468028" sldId="343"/>
            <ac:picMk id="1026" creationId="{5A99735D-51DD-468A-B932-7AC584F3F755}"/>
          </ac:picMkLst>
        </pc:picChg>
      </pc:sldChg>
      <pc:sldChg chg="modSp del">
        <pc:chgData name="Jamie Webb-Fryer" userId="ba7c1b63bcfb9db4" providerId="LiveId" clId="{74BA850A-63CF-4C32-B5E5-3E22AC5EEEFC}" dt="2020-01-11T10:47:50.606" v="72" actId="47"/>
        <pc:sldMkLst>
          <pc:docMk/>
          <pc:sldMk cId="3777200275" sldId="344"/>
        </pc:sldMkLst>
        <pc:spChg chg="mod">
          <ac:chgData name="Jamie Webb-Fryer" userId="ba7c1b63bcfb9db4" providerId="LiveId" clId="{74BA850A-63CF-4C32-B5E5-3E22AC5EEEFC}" dt="2020-01-11T10:47:31.174" v="67"/>
          <ac:spMkLst>
            <pc:docMk/>
            <pc:sldMk cId="3777200275" sldId="344"/>
            <ac:spMk id="11267" creationId="{00000000-0000-0000-0000-000000000000}"/>
          </ac:spMkLst>
        </pc:spChg>
      </pc:sldChg>
      <pc:sldChg chg="delSp modSp">
        <pc:chgData name="Jamie Webb-Fryer" userId="ba7c1b63bcfb9db4" providerId="LiveId" clId="{74BA850A-63CF-4C32-B5E5-3E22AC5EEEFC}" dt="2020-01-11T11:01:38.179" v="420"/>
        <pc:sldMkLst>
          <pc:docMk/>
          <pc:sldMk cId="1353465269" sldId="345"/>
        </pc:sldMkLst>
        <pc:spChg chg="mod">
          <ac:chgData name="Jamie Webb-Fryer" userId="ba7c1b63bcfb9db4" providerId="LiveId" clId="{74BA850A-63CF-4C32-B5E5-3E22AC5EEEFC}" dt="2020-01-11T11:01:38.179" v="420"/>
          <ac:spMkLst>
            <pc:docMk/>
            <pc:sldMk cId="1353465269" sldId="345"/>
            <ac:spMk id="11267" creationId="{00000000-0000-0000-0000-000000000000}"/>
          </ac:spMkLst>
        </pc:spChg>
        <pc:picChg chg="del">
          <ac:chgData name="Jamie Webb-Fryer" userId="ba7c1b63bcfb9db4" providerId="LiveId" clId="{74BA850A-63CF-4C32-B5E5-3E22AC5EEEFC}" dt="2020-01-11T10:51:54.899" v="306" actId="478"/>
          <ac:picMkLst>
            <pc:docMk/>
            <pc:sldMk cId="1353465269" sldId="345"/>
            <ac:picMk id="2" creationId="{00000000-0000-0000-0000-000000000000}"/>
          </ac:picMkLst>
        </pc:picChg>
      </pc:sldChg>
      <pc:sldChg chg="addSp modSp">
        <pc:chgData name="Jamie Webb-Fryer" userId="ba7c1b63bcfb9db4" providerId="LiveId" clId="{74BA850A-63CF-4C32-B5E5-3E22AC5EEEFC}" dt="2020-01-11T11:03:58.606" v="443" actId="14100"/>
        <pc:sldMkLst>
          <pc:docMk/>
          <pc:sldMk cId="2443347314" sldId="346"/>
        </pc:sldMkLst>
        <pc:spChg chg="mod">
          <ac:chgData name="Jamie Webb-Fryer" userId="ba7c1b63bcfb9db4" providerId="LiveId" clId="{74BA850A-63CF-4C32-B5E5-3E22AC5EEEFC}" dt="2020-01-11T11:03:04.241" v="437" actId="14100"/>
          <ac:spMkLst>
            <pc:docMk/>
            <pc:sldMk cId="2443347314" sldId="346"/>
            <ac:spMk id="11267" creationId="{00000000-0000-0000-0000-000000000000}"/>
          </ac:spMkLst>
        </pc:spChg>
        <pc:picChg chg="add mod">
          <ac:chgData name="Jamie Webb-Fryer" userId="ba7c1b63bcfb9db4" providerId="LiveId" clId="{74BA850A-63CF-4C32-B5E5-3E22AC5EEEFC}" dt="2020-01-11T11:03:58.606" v="443" actId="14100"/>
          <ac:picMkLst>
            <pc:docMk/>
            <pc:sldMk cId="2443347314" sldId="346"/>
            <ac:picMk id="3" creationId="{0D9E9A47-3913-48BE-AA8F-259F4513D50C}"/>
          </ac:picMkLst>
        </pc:picChg>
      </pc:sldChg>
      <pc:sldChg chg="del">
        <pc:chgData name="Jamie Webb-Fryer" userId="ba7c1b63bcfb9db4" providerId="LiveId" clId="{74BA850A-63CF-4C32-B5E5-3E22AC5EEEFC}" dt="2020-01-11T11:01:53.536" v="421" actId="2696"/>
        <pc:sldMkLst>
          <pc:docMk/>
          <pc:sldMk cId="2483547934" sldId="347"/>
        </pc:sldMkLst>
      </pc:sldChg>
      <pc:sldChg chg="delSp modSp add ord">
        <pc:chgData name="Jamie Webb-Fryer" userId="ba7c1b63bcfb9db4" providerId="LiveId" clId="{74BA850A-63CF-4C32-B5E5-3E22AC5EEEFC}" dt="2020-01-11T10:51:34.881" v="303" actId="12"/>
        <pc:sldMkLst>
          <pc:docMk/>
          <pc:sldMk cId="1024821285" sldId="348"/>
        </pc:sldMkLst>
        <pc:spChg chg="del">
          <ac:chgData name="Jamie Webb-Fryer" userId="ba7c1b63bcfb9db4" providerId="LiveId" clId="{74BA850A-63CF-4C32-B5E5-3E22AC5EEEFC}" dt="2020-01-11T10:46:36.992" v="54" actId="478"/>
          <ac:spMkLst>
            <pc:docMk/>
            <pc:sldMk cId="1024821285" sldId="348"/>
            <ac:spMk id="2" creationId="{F49196FA-7684-4C61-B6D3-31D6237C9B19}"/>
          </ac:spMkLst>
        </pc:spChg>
        <pc:spChg chg="del">
          <ac:chgData name="Jamie Webb-Fryer" userId="ba7c1b63bcfb9db4" providerId="LiveId" clId="{74BA850A-63CF-4C32-B5E5-3E22AC5EEEFC}" dt="2020-01-11T10:46:35.001" v="53" actId="478"/>
          <ac:spMkLst>
            <pc:docMk/>
            <pc:sldMk cId="1024821285" sldId="348"/>
            <ac:spMk id="3" creationId="{170ABF1B-B3AD-498A-A8C6-4934326DBF0C}"/>
          </ac:spMkLst>
        </pc:spChg>
        <pc:spChg chg="mod">
          <ac:chgData name="Jamie Webb-Fryer" userId="ba7c1b63bcfb9db4" providerId="LiveId" clId="{74BA850A-63CF-4C32-B5E5-3E22AC5EEEFC}" dt="2020-01-11T10:51:34.881" v="303" actId="12"/>
          <ac:spMkLst>
            <pc:docMk/>
            <pc:sldMk cId="1024821285" sldId="348"/>
            <ac:spMk id="4" creationId="{E829998D-9B9F-4A3F-9C87-A424C1C0A99C}"/>
          </ac:spMkLst>
        </pc:spChg>
      </pc:sldChg>
      <pc:sldChg chg="add del">
        <pc:chgData name="Jamie Webb-Fryer" userId="ba7c1b63bcfb9db4" providerId="LiveId" clId="{74BA850A-63CF-4C32-B5E5-3E22AC5EEEFC}" dt="2020-01-11T10:46:05.972" v="47"/>
        <pc:sldMkLst>
          <pc:docMk/>
          <pc:sldMk cId="3429074358" sldId="348"/>
        </pc:sldMkLst>
      </pc:sldChg>
      <pc:sldChg chg="modSp">
        <pc:chgData name="Jamie Webb-Fryer" userId="ba7c1b63bcfb9db4" providerId="LiveId" clId="{74BA850A-63CF-4C32-B5E5-3E22AC5EEEFC}" dt="2020-01-12T08:52:29.699" v="897" actId="5793"/>
        <pc:sldMkLst>
          <pc:docMk/>
          <pc:sldMk cId="1728956263" sldId="349"/>
        </pc:sldMkLst>
        <pc:spChg chg="mod">
          <ac:chgData name="Jamie Webb-Fryer" userId="ba7c1b63bcfb9db4" providerId="LiveId" clId="{74BA850A-63CF-4C32-B5E5-3E22AC5EEEFC}" dt="2020-01-12T08:52:29.699" v="897" actId="5793"/>
          <ac:spMkLst>
            <pc:docMk/>
            <pc:sldMk cId="1728956263" sldId="349"/>
            <ac:spMk id="3" creationId="{00000000-0000-0000-0000-000000000000}"/>
          </ac:spMkLst>
        </pc:spChg>
      </pc:sldChg>
      <pc:sldChg chg="add del">
        <pc:chgData name="Jamie Webb-Fryer" userId="ba7c1b63bcfb9db4" providerId="LiveId" clId="{74BA850A-63CF-4C32-B5E5-3E22AC5EEEFC}" dt="2020-01-11T10:46:05.972" v="47"/>
        <pc:sldMkLst>
          <pc:docMk/>
          <pc:sldMk cId="4294491581" sldId="349"/>
        </pc:sldMkLst>
      </pc:sldChg>
      <pc:sldChg chg="add del">
        <pc:chgData name="Jamie Webb-Fryer" userId="ba7c1b63bcfb9db4" providerId="LiveId" clId="{74BA850A-63CF-4C32-B5E5-3E22AC5EEEFC}" dt="2020-01-11T10:46:05.972" v="47"/>
        <pc:sldMkLst>
          <pc:docMk/>
          <pc:sldMk cId="100944708" sldId="350"/>
        </pc:sldMkLst>
      </pc:sldChg>
      <pc:sldChg chg="addSp modSp">
        <pc:chgData name="Jamie Webb-Fryer" userId="ba7c1b63bcfb9db4" providerId="LiveId" clId="{74BA850A-63CF-4C32-B5E5-3E22AC5EEEFC}" dt="2020-01-12T09:01:45.126" v="1049" actId="14100"/>
        <pc:sldMkLst>
          <pc:docMk/>
          <pc:sldMk cId="3661214964" sldId="350"/>
        </pc:sldMkLst>
        <pc:spChg chg="mod">
          <ac:chgData name="Jamie Webb-Fryer" userId="ba7c1b63bcfb9db4" providerId="LiveId" clId="{74BA850A-63CF-4C32-B5E5-3E22AC5EEEFC}" dt="2020-01-12T09:00:12.973" v="1044" actId="1076"/>
          <ac:spMkLst>
            <pc:docMk/>
            <pc:sldMk cId="3661214964" sldId="350"/>
            <ac:spMk id="3" creationId="{00000000-0000-0000-0000-000000000000}"/>
          </ac:spMkLst>
        </pc:spChg>
        <pc:picChg chg="add mod">
          <ac:chgData name="Jamie Webb-Fryer" userId="ba7c1b63bcfb9db4" providerId="LiveId" clId="{74BA850A-63CF-4C32-B5E5-3E22AC5EEEFC}" dt="2020-01-12T09:01:45.126" v="1049" actId="14100"/>
          <ac:picMkLst>
            <pc:docMk/>
            <pc:sldMk cId="3661214964" sldId="350"/>
            <ac:picMk id="3074" creationId="{23C98F34-8429-452E-8C96-6A3967DE7E6E}"/>
          </ac:picMkLst>
        </pc:picChg>
      </pc:sldChg>
      <pc:sldChg chg="add del">
        <pc:chgData name="Jamie Webb-Fryer" userId="ba7c1b63bcfb9db4" providerId="LiveId" clId="{74BA850A-63CF-4C32-B5E5-3E22AC5EEEFC}" dt="2020-01-11T10:46:05.972" v="47"/>
        <pc:sldMkLst>
          <pc:docMk/>
          <pc:sldMk cId="312299697" sldId="351"/>
        </pc:sldMkLst>
      </pc:sldChg>
      <pc:sldChg chg="addSp modSp">
        <pc:chgData name="Jamie Webb-Fryer" userId="ba7c1b63bcfb9db4" providerId="LiveId" clId="{74BA850A-63CF-4C32-B5E5-3E22AC5EEEFC}" dt="2020-01-12T09:11:56.227" v="1398" actId="14100"/>
        <pc:sldMkLst>
          <pc:docMk/>
          <pc:sldMk cId="977644427" sldId="351"/>
        </pc:sldMkLst>
        <pc:spChg chg="mod">
          <ac:chgData name="Jamie Webb-Fryer" userId="ba7c1b63bcfb9db4" providerId="LiveId" clId="{74BA850A-63CF-4C32-B5E5-3E22AC5EEEFC}" dt="2020-01-12T09:11:53.543" v="1397" actId="14100"/>
          <ac:spMkLst>
            <pc:docMk/>
            <pc:sldMk cId="977644427" sldId="351"/>
            <ac:spMk id="3" creationId="{00000000-0000-0000-0000-000000000000}"/>
          </ac:spMkLst>
        </pc:spChg>
        <pc:picChg chg="add mod">
          <ac:chgData name="Jamie Webb-Fryer" userId="ba7c1b63bcfb9db4" providerId="LiveId" clId="{74BA850A-63CF-4C32-B5E5-3E22AC5EEEFC}" dt="2020-01-12T09:11:56.227" v="1398" actId="14100"/>
          <ac:picMkLst>
            <pc:docMk/>
            <pc:sldMk cId="977644427" sldId="351"/>
            <ac:picMk id="4098" creationId="{510DD827-1549-497D-B3D1-FD501E7C4BD6}"/>
          </ac:picMkLst>
        </pc:picChg>
      </pc:sldChg>
      <pc:sldChg chg="add del">
        <pc:chgData name="Jamie Webb-Fryer" userId="ba7c1b63bcfb9db4" providerId="LiveId" clId="{74BA850A-63CF-4C32-B5E5-3E22AC5EEEFC}" dt="2020-01-11T10:46:05.972" v="47"/>
        <pc:sldMkLst>
          <pc:docMk/>
          <pc:sldMk cId="2067932989" sldId="352"/>
        </pc:sldMkLst>
      </pc:sldChg>
      <pc:sldChg chg="modSp add">
        <pc:chgData name="Jamie Webb-Fryer" userId="ba7c1b63bcfb9db4" providerId="LiveId" clId="{74BA850A-63CF-4C32-B5E5-3E22AC5EEEFC}" dt="2020-01-12T09:38:48.848" v="1906" actId="20577"/>
        <pc:sldMkLst>
          <pc:docMk/>
          <pc:sldMk cId="2370133635" sldId="352"/>
        </pc:sldMkLst>
        <pc:spChg chg="mod">
          <ac:chgData name="Jamie Webb-Fryer" userId="ba7c1b63bcfb9db4" providerId="LiveId" clId="{74BA850A-63CF-4C32-B5E5-3E22AC5EEEFC}" dt="2020-01-12T09:38:48.848" v="1906" actId="20577"/>
          <ac:spMkLst>
            <pc:docMk/>
            <pc:sldMk cId="2370133635" sldId="352"/>
            <ac:spMk id="3" creationId="{00000000-0000-0000-0000-000000000000}"/>
          </ac:spMkLst>
        </pc:spChg>
      </pc:sldChg>
      <pc:sldChg chg="addSp modSp add">
        <pc:chgData name="Jamie Webb-Fryer" userId="ba7c1b63bcfb9db4" providerId="LiveId" clId="{74BA850A-63CF-4C32-B5E5-3E22AC5EEEFC}" dt="2020-01-12T09:30:57.562" v="1693" actId="313"/>
        <pc:sldMkLst>
          <pc:docMk/>
          <pc:sldMk cId="1283513443" sldId="353"/>
        </pc:sldMkLst>
        <pc:spChg chg="mod">
          <ac:chgData name="Jamie Webb-Fryer" userId="ba7c1b63bcfb9db4" providerId="LiveId" clId="{74BA850A-63CF-4C32-B5E5-3E22AC5EEEFC}" dt="2020-01-12T09:30:57.562" v="1693" actId="313"/>
          <ac:spMkLst>
            <pc:docMk/>
            <pc:sldMk cId="1283513443" sldId="353"/>
            <ac:spMk id="3" creationId="{00000000-0000-0000-0000-000000000000}"/>
          </ac:spMkLst>
        </pc:spChg>
        <pc:picChg chg="add mod">
          <ac:chgData name="Jamie Webb-Fryer" userId="ba7c1b63bcfb9db4" providerId="LiveId" clId="{74BA850A-63CF-4C32-B5E5-3E22AC5EEEFC}" dt="2020-01-12T09:30:45.017" v="1691" actId="14100"/>
          <ac:picMkLst>
            <pc:docMk/>
            <pc:sldMk cId="1283513443" sldId="353"/>
            <ac:picMk id="5122" creationId="{A00768F9-EA57-477A-A05A-0607CC5948F0}"/>
          </ac:picMkLst>
        </pc:picChg>
      </pc:sldChg>
      <pc:sldChg chg="addSp modSp">
        <pc:chgData name="Jamie Webb-Fryer" userId="ba7c1b63bcfb9db4" providerId="LiveId" clId="{74BA850A-63CF-4C32-B5E5-3E22AC5EEEFC}" dt="2020-01-12T15:31:14.970" v="2432" actId="20577"/>
        <pc:sldMkLst>
          <pc:docMk/>
          <pc:sldMk cId="4033563463" sldId="354"/>
        </pc:sldMkLst>
        <pc:spChg chg="mod">
          <ac:chgData name="Jamie Webb-Fryer" userId="ba7c1b63bcfb9db4" providerId="LiveId" clId="{74BA850A-63CF-4C32-B5E5-3E22AC5EEEFC}" dt="2020-01-12T15:31:14.970" v="2432" actId="20577"/>
          <ac:spMkLst>
            <pc:docMk/>
            <pc:sldMk cId="4033563463" sldId="354"/>
            <ac:spMk id="3" creationId="{00000000-0000-0000-0000-000000000000}"/>
          </ac:spMkLst>
        </pc:spChg>
        <pc:picChg chg="add mod">
          <ac:chgData name="Jamie Webb-Fryer" userId="ba7c1b63bcfb9db4" providerId="LiveId" clId="{74BA850A-63CF-4C32-B5E5-3E22AC5EEEFC}" dt="2020-01-12T09:47:51.679" v="2075" actId="1076"/>
          <ac:picMkLst>
            <pc:docMk/>
            <pc:sldMk cId="4033563463" sldId="354"/>
            <ac:picMk id="6146" creationId="{CEFA30CB-22DF-4D16-886E-A1D9DB1882A7}"/>
          </ac:picMkLst>
        </pc:picChg>
      </pc:sldChg>
      <pc:sldChg chg="addSp modSp">
        <pc:chgData name="Jamie Webb-Fryer" userId="ba7c1b63bcfb9db4" providerId="LiveId" clId="{74BA850A-63CF-4C32-B5E5-3E22AC5EEEFC}" dt="2020-01-12T09:58:35.587" v="2328" actId="14100"/>
        <pc:sldMkLst>
          <pc:docMk/>
          <pc:sldMk cId="1140658771" sldId="355"/>
        </pc:sldMkLst>
        <pc:spChg chg="mod">
          <ac:chgData name="Jamie Webb-Fryer" userId="ba7c1b63bcfb9db4" providerId="LiveId" clId="{74BA850A-63CF-4C32-B5E5-3E22AC5EEEFC}" dt="2020-01-12T09:57:33.252" v="2324" actId="14100"/>
          <ac:spMkLst>
            <pc:docMk/>
            <pc:sldMk cId="1140658771" sldId="355"/>
            <ac:spMk id="3" creationId="{00000000-0000-0000-0000-000000000000}"/>
          </ac:spMkLst>
        </pc:spChg>
        <pc:picChg chg="add mod">
          <ac:chgData name="Jamie Webb-Fryer" userId="ba7c1b63bcfb9db4" providerId="LiveId" clId="{74BA850A-63CF-4C32-B5E5-3E22AC5EEEFC}" dt="2020-01-12T09:58:35.587" v="2328" actId="14100"/>
          <ac:picMkLst>
            <pc:docMk/>
            <pc:sldMk cId="1140658771" sldId="355"/>
            <ac:picMk id="7170" creationId="{C2CA1D25-8CC0-402E-8DD1-20C774B3AB2C}"/>
          </ac:picMkLst>
        </pc:picChg>
      </pc:sldChg>
      <pc:sldChg chg="delSp modSp add">
        <pc:chgData name="Jamie Webb-Fryer" userId="ba7c1b63bcfb9db4" providerId="LiveId" clId="{74BA850A-63CF-4C32-B5E5-3E22AC5EEEFC}" dt="2020-01-12T10:02:35.934" v="2430" actId="14100"/>
        <pc:sldMkLst>
          <pc:docMk/>
          <pc:sldMk cId="2169314094" sldId="356"/>
        </pc:sldMkLst>
        <pc:spChg chg="mod">
          <ac:chgData name="Jamie Webb-Fryer" userId="ba7c1b63bcfb9db4" providerId="LiveId" clId="{74BA850A-63CF-4C32-B5E5-3E22AC5EEEFC}" dt="2020-01-12T09:59:51.665" v="2351" actId="20577"/>
          <ac:spMkLst>
            <pc:docMk/>
            <pc:sldMk cId="2169314094" sldId="356"/>
            <ac:spMk id="2" creationId="{E78D473A-6958-409B-B6F8-E1D8682CFFC0}"/>
          </ac:spMkLst>
        </pc:spChg>
        <pc:spChg chg="del">
          <ac:chgData name="Jamie Webb-Fryer" userId="ba7c1b63bcfb9db4" providerId="LiveId" clId="{74BA850A-63CF-4C32-B5E5-3E22AC5EEEFC}" dt="2020-01-12T09:59:28.477" v="2330" actId="478"/>
          <ac:spMkLst>
            <pc:docMk/>
            <pc:sldMk cId="2169314094" sldId="356"/>
            <ac:spMk id="3" creationId="{7545418B-8CE3-4CA1-9C3B-1442CA6DCA3A}"/>
          </ac:spMkLst>
        </pc:spChg>
        <pc:spChg chg="mod">
          <ac:chgData name="Jamie Webb-Fryer" userId="ba7c1b63bcfb9db4" providerId="LiveId" clId="{74BA850A-63CF-4C32-B5E5-3E22AC5EEEFC}" dt="2020-01-12T10:02:35.934" v="2430" actId="14100"/>
          <ac:spMkLst>
            <pc:docMk/>
            <pc:sldMk cId="2169314094" sldId="356"/>
            <ac:spMk id="4" creationId="{386EFA07-27F4-45C2-8F17-03DB364BC3E1}"/>
          </ac:spMkLst>
        </pc:spChg>
      </pc:sldChg>
      <pc:sldChg chg="delSp modSp add">
        <pc:chgData name="Jamie Webb-Fryer" userId="ba7c1b63bcfb9db4" providerId="LiveId" clId="{74BA850A-63CF-4C32-B5E5-3E22AC5EEEFC}" dt="2020-01-12T17:55:42.276" v="2446" actId="1076"/>
        <pc:sldMkLst>
          <pc:docMk/>
          <pc:sldMk cId="2704267838" sldId="357"/>
        </pc:sldMkLst>
        <pc:spChg chg="mod">
          <ac:chgData name="Jamie Webb-Fryer" userId="ba7c1b63bcfb9db4" providerId="LiveId" clId="{74BA850A-63CF-4C32-B5E5-3E22AC5EEEFC}" dt="2020-01-12T17:55:27.105" v="2442"/>
          <ac:spMkLst>
            <pc:docMk/>
            <pc:sldMk cId="2704267838" sldId="357"/>
            <ac:spMk id="2" creationId="{DDBF9859-A950-4E13-B903-5FF01E878A7B}"/>
          </ac:spMkLst>
        </pc:spChg>
        <pc:spChg chg="mod">
          <ac:chgData name="Jamie Webb-Fryer" userId="ba7c1b63bcfb9db4" providerId="LiveId" clId="{74BA850A-63CF-4C32-B5E5-3E22AC5EEEFC}" dt="2020-01-12T17:55:42.276" v="2446" actId="1076"/>
          <ac:spMkLst>
            <pc:docMk/>
            <pc:sldMk cId="2704267838" sldId="357"/>
            <ac:spMk id="3" creationId="{98529154-6225-43B0-8C5A-3855C2712697}"/>
          </ac:spMkLst>
        </pc:spChg>
        <pc:spChg chg="del">
          <ac:chgData name="Jamie Webb-Fryer" userId="ba7c1b63bcfb9db4" providerId="LiveId" clId="{74BA850A-63CF-4C32-B5E5-3E22AC5EEEFC}" dt="2020-01-12T17:55:12.681" v="2441" actId="478"/>
          <ac:spMkLst>
            <pc:docMk/>
            <pc:sldMk cId="2704267838" sldId="357"/>
            <ac:spMk id="4" creationId="{DD266C36-B6CA-4F80-8E89-D8E3CB9A0D4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5/22/2020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1D847933-502B-D146-9428-3DDD196AD935}" type="slidenum">
              <a:rPr lang="en-GB" smtClean="0"/>
              <a:pPr/>
              <a:t>7</a:t>
            </a:fld>
            <a:endParaRPr lang="en-GB"/>
          </a:p>
        </p:txBody>
      </p:sp>
    </p:spTree>
    <p:extLst>
      <p:ext uri="{BB962C8B-B14F-4D97-AF65-F5344CB8AC3E}">
        <p14:creationId xmlns:p14="http://schemas.microsoft.com/office/powerpoint/2010/main" val="21772548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92100" y="1714500"/>
            <a:ext cx="36623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106863" y="1714500"/>
            <a:ext cx="3663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5"/>
          <p:cNvSpPr>
            <a:spLocks noGrp="1" noChangeArrowheads="1"/>
          </p:cNvSpPr>
          <p:nvPr>
            <p:ph type="dt" sz="half" idx="10"/>
          </p:nvPr>
        </p:nvSpPr>
        <p:spPr>
          <a:xfrm>
            <a:off x="457200" y="7029450"/>
            <a:ext cx="2133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3124200" y="7029450"/>
            <a:ext cx="2895600" cy="476250"/>
          </a:xfrm>
          <a:prstGeom prst="rect">
            <a:avLst/>
          </a:prstGeom>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xfrm>
            <a:off x="6553200" y="7029450"/>
            <a:ext cx="2133600" cy="476250"/>
          </a:xfrm>
          <a:prstGeom prst="rect">
            <a:avLst/>
          </a:prstGeom>
          <a:ln/>
        </p:spPr>
        <p:txBody>
          <a:bodyPr/>
          <a:lstStyle>
            <a:lvl1pPr>
              <a:defRPr/>
            </a:lvl1pPr>
          </a:lstStyle>
          <a:p>
            <a:fld id="{25A470B1-4B60-4DEC-B85F-F41A8644BCF0}" type="slidenum">
              <a:rPr lang="en-GB" altLang="en-US"/>
              <a:pPr/>
              <a:t>‹#›</a:t>
            </a:fld>
            <a:endParaRPr lang="en-GB" altLang="en-US"/>
          </a:p>
        </p:txBody>
      </p:sp>
    </p:spTree>
    <p:extLst>
      <p:ext uri="{BB962C8B-B14F-4D97-AF65-F5344CB8AC3E}">
        <p14:creationId xmlns:p14="http://schemas.microsoft.com/office/powerpoint/2010/main" val="2473426990"/>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userDrawn="1"/>
        </p:nvSpPr>
        <p:spPr bwMode="white">
          <a:xfrm>
            <a:off x="0" y="234106"/>
            <a:ext cx="6549787" cy="4572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9D9D9"/>
                </a:solidFill>
                <a:cs typeface="Arial" charset="0"/>
              </a:rPr>
              <a:t> </a:t>
            </a:r>
          </a:p>
        </p:txBody>
      </p:sp>
      <p:sp>
        <p:nvSpPr>
          <p:cNvPr id="1029" name="Rectangle 14"/>
          <p:cNvSpPr>
            <a:spLocks noChangeArrowheads="1"/>
          </p:cNvSpPr>
          <p:nvPr userDrawn="1"/>
        </p:nvSpPr>
        <p:spPr bwMode="auto">
          <a:xfrm>
            <a:off x="457200" y="308718"/>
            <a:ext cx="6092587" cy="307975"/>
          </a:xfrm>
          <a:prstGeom prst="rect">
            <a:avLst/>
          </a:prstGeom>
          <a:noFill/>
          <a:ln w="9525">
            <a:noFill/>
            <a:miter lim="800000"/>
            <a:headEnd/>
            <a:tailEnd/>
          </a:ln>
        </p:spPr>
        <p:txBody>
          <a:bodyPr wrap="square">
            <a:prstTxWarp prst="textNoShape">
              <a:avLst/>
            </a:prstTxWarp>
            <a:spAutoFit/>
          </a:bodyPr>
          <a:lstStyle/>
          <a:p>
            <a:r>
              <a:rPr lang="en-GB" sz="1400" b="1" dirty="0">
                <a:solidFill>
                  <a:schemeClr val="bg1"/>
                </a:solidFill>
              </a:rPr>
              <a:t>Level 2 Hospitality and Catering </a:t>
            </a:r>
            <a:endParaRPr lang="en-US" sz="1400" dirty="0">
              <a:solidFill>
                <a:schemeClr val="bg1"/>
              </a:solidFill>
            </a:endParaRPr>
          </a:p>
        </p:txBody>
      </p:sp>
      <p:sp>
        <p:nvSpPr>
          <p:cNvPr id="1030" name="Text Box 10"/>
          <p:cNvSpPr txBox="1">
            <a:spLocks noChangeArrowheads="1"/>
          </p:cNvSpPr>
          <p:nvPr userDrawn="1"/>
        </p:nvSpPr>
        <p:spPr bwMode="white">
          <a:xfrm>
            <a:off x="0" y="6324600"/>
            <a:ext cx="9144000" cy="381000"/>
          </a:xfrm>
          <a:prstGeom prst="rect">
            <a:avLst/>
          </a:prstGeom>
          <a:solidFill>
            <a:srgbClr val="D9D9D9"/>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1031" name="Text Box 10"/>
          <p:cNvSpPr txBox="1">
            <a:spLocks noChangeArrowheads="1"/>
          </p:cNvSpPr>
          <p:nvPr userDrawn="1"/>
        </p:nvSpPr>
        <p:spPr bwMode="white">
          <a:xfrm>
            <a:off x="0" y="6705600"/>
            <a:ext cx="9144000" cy="1524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53259" name="Text Box 11"/>
          <p:cNvSpPr txBox="1">
            <a:spLocks noChangeArrowheads="1"/>
          </p:cNvSpPr>
          <p:nvPr userDrawn="1"/>
        </p:nvSpPr>
        <p:spPr bwMode="auto">
          <a:xfrm>
            <a:off x="457200" y="6400800"/>
            <a:ext cx="6477000" cy="228600"/>
          </a:xfrm>
          <a:prstGeom prst="rect">
            <a:avLst/>
          </a:prstGeom>
          <a:noFill/>
          <a:ln w="9525">
            <a:noFill/>
            <a:miter lim="800000"/>
            <a:headEnd/>
            <a:tailEnd/>
          </a:ln>
        </p:spPr>
        <p:txBody>
          <a:bodyPr lIns="0" tIns="0" rIns="0" bIns="0">
            <a:prstTxWarp prst="textNoShape">
              <a:avLst/>
            </a:prstTxWarp>
          </a:bodyPr>
          <a:lstStyle/>
          <a:p>
            <a:pPr>
              <a:spcBef>
                <a:spcPts val="600"/>
              </a:spcBef>
            </a:pPr>
            <a:r>
              <a:rPr lang="en-US" sz="1100" dirty="0"/>
              <a:t>© 2020 City and Guilds of London Institute. All rights reserved</a:t>
            </a:r>
            <a:r>
              <a:rPr lang="en-US" sz="900" dirty="0"/>
              <a:t>.</a:t>
            </a:r>
            <a:r>
              <a:rPr lang="en-US" sz="1100" dirty="0">
                <a:ea typeface="Arial" pitchFamily="-105" charset="0"/>
                <a:cs typeface="Arial" pitchFamily="-105" charset="0"/>
              </a:rPr>
              <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2" name="Text Box 11"/>
          <p:cNvSpPr txBox="1">
            <a:spLocks noChangeArrowheads="1"/>
          </p:cNvSpPr>
          <p:nvPr userDrawn="1"/>
        </p:nvSpPr>
        <p:spPr bwMode="auto">
          <a:xfrm>
            <a:off x="7239000" y="6400800"/>
            <a:ext cx="1447800"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1100">
                <a:ea typeface="Arial" pitchFamily="-105" charset="0"/>
                <a:cs typeface="Arial" pitchFamily="-105" charset="0"/>
              </a:rPr>
              <a:pPr algn="r">
                <a:spcBef>
                  <a:spcPts val="600"/>
                </a:spcBef>
              </a:pPr>
              <a:t>‹#›</a:t>
            </a:fld>
            <a:r>
              <a:rPr lang="en-US" sz="1100" dirty="0">
                <a:ea typeface="Arial" pitchFamily="-105" charset="0"/>
                <a:cs typeface="Arial" pitchFamily="-105" charset="0"/>
              </a:rPr>
              <a:t> of </a:t>
            </a:r>
            <a:r>
              <a:rPr lang="en-US" sz="1100" dirty="0" smtClean="0">
                <a:ea typeface="Arial" pitchFamily="-105" charset="0"/>
                <a:cs typeface="Arial" pitchFamily="-105" charset="0"/>
              </a:rPr>
              <a:t>19</a:t>
            </a:r>
            <a:endParaRPr lang="en-US" sz="1100" dirty="0">
              <a:ea typeface="Arial" pitchFamily="-105" charset="0"/>
              <a:cs typeface="Arial" pitchFamily="-105" charset="0"/>
            </a:endParaRPr>
          </a:p>
          <a:p>
            <a:r>
              <a:rPr lang="en-US" sz="1100" dirty="0">
                <a:ea typeface="Arial" pitchFamily="-105" charset="0"/>
                <a:cs typeface="Arial" pitchFamily="-105" charset="0"/>
              </a:rPr>
              <a:t/>
            </a:r>
            <a:br>
              <a:rPr lang="en-US" sz="1100" dirty="0">
                <a:ea typeface="Arial" pitchFamily="-105" charset="0"/>
                <a:cs typeface="Arial" pitchFamily="-105" charset="0"/>
              </a:rPr>
            </a:br>
            <a:endParaRPr lang="en-US" sz="1100" dirty="0">
              <a:ea typeface="Arial" pitchFamily="-105" charset="0"/>
              <a:cs typeface="Arial" pitchFamily="-105" charset="0"/>
            </a:endParaRPr>
          </a:p>
          <a:p>
            <a:r>
              <a:rPr lang="en-US" sz="1100" dirty="0">
                <a:ea typeface="Arial" pitchFamily="-105" charset="0"/>
                <a:cs typeface="Arial" pitchFamily="-105" charset="0"/>
              </a:rPr>
              <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035" name="Title Placeholder 10"/>
          <p:cNvSpPr>
            <a:spLocks noGrp="1"/>
          </p:cNvSpPr>
          <p:nvPr>
            <p:ph type="title"/>
          </p:nvPr>
        </p:nvSpPr>
        <p:spPr bwMode="auto">
          <a:xfrm>
            <a:off x="457200" y="838200"/>
            <a:ext cx="8218488" cy="382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36" name="Text Placeholder 13"/>
          <p:cNvSpPr>
            <a:spLocks noGrp="1"/>
          </p:cNvSpPr>
          <p:nvPr>
            <p:ph type="body" idx="1"/>
          </p:nvPr>
        </p:nvSpPr>
        <p:spPr bwMode="auto">
          <a:xfrm>
            <a:off x="457200" y="1371600"/>
            <a:ext cx="82296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44513" y="259929"/>
            <a:ext cx="2015456" cy="397750"/>
          </a:xfrm>
          <a:prstGeom prst="rect">
            <a:avLst/>
          </a:prstGeom>
        </p:spPr>
      </p:pic>
    </p:spTree>
    <p:custDataLst>
      <p:tags r:id="rId4"/>
    </p:custDataLst>
  </p:cSld>
  <p:clrMap bg1="lt1" tx1="dk1" bg2="lt2" tx2="dk2" accent1="accent1" accent2="accent2" accent3="accent3" accent4="accent4" accent5="accent5" accent6="accent6" hlink="hlink" folHlink="folHlink"/>
  <p:sldLayoutIdLst>
    <p:sldLayoutId id="2147483652" r:id="rId1"/>
    <p:sldLayoutId id="2147483653" r:id="rId2"/>
  </p:sldLayoutIdLst>
  <p:hf hdr="0" ftr="0" dt="0"/>
  <p:txStyles>
    <p:titleStyle>
      <a:lvl1pPr algn="l" rtl="0" eaLnBrk="0" fontAlgn="base" hangingPunct="0">
        <a:spcBef>
          <a:spcPct val="0"/>
        </a:spcBef>
        <a:spcAft>
          <a:spcPct val="0"/>
        </a:spcAft>
        <a:defRPr sz="2400" b="1">
          <a:solidFill>
            <a:srgbClr val="E3061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E3061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E3061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4"/>
          <p:cNvSpPr>
            <a:spLocks noGrp="1" noChangeArrowheads="1"/>
          </p:cNvSpPr>
          <p:nvPr>
            <p:ph type="body" idx="4294967295"/>
          </p:nvPr>
        </p:nvSpPr>
        <p:spPr>
          <a:xfrm>
            <a:off x="457200" y="1371600"/>
            <a:ext cx="8229600" cy="4754563"/>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3" name="Rectangle 15"/>
          <p:cNvSpPr>
            <a:spLocks noGrp="1" noChangeArrowheads="1"/>
          </p:cNvSpPr>
          <p:nvPr>
            <p:ph type="title"/>
          </p:nvPr>
        </p:nvSpPr>
        <p:spPr>
          <a:xfrm>
            <a:off x="762000" y="3581400"/>
            <a:ext cx="7848600" cy="2514600"/>
          </a:xfrm>
        </p:spPr>
        <p:txBody>
          <a:bodyPr anchor="t"/>
          <a:lstStyle/>
          <a:p>
            <a:pPr eaLnBrk="1" hangingPunct="1"/>
            <a:r>
              <a:rPr lang="en-GB" dirty="0">
                <a:ea typeface="ＭＳ Ｐゴシック" pitchFamily="-105" charset="-128"/>
                <a:cs typeface="ＭＳ Ｐゴシック" pitchFamily="-105" charset="-128"/>
              </a:rPr>
              <a:t>Know job roles in hospitality</a:t>
            </a:r>
          </a:p>
        </p:txBody>
      </p:sp>
      <p:sp>
        <p:nvSpPr>
          <p:cNvPr id="2054" name="TextBox 9"/>
          <p:cNvSpPr txBox="1">
            <a:spLocks noChangeArrowheads="1"/>
          </p:cNvSpPr>
          <p:nvPr/>
        </p:nvSpPr>
        <p:spPr bwMode="auto">
          <a:xfrm>
            <a:off x="762000" y="2209800"/>
            <a:ext cx="7696200" cy="461963"/>
          </a:xfrm>
          <a:prstGeom prst="rect">
            <a:avLst/>
          </a:prstGeom>
          <a:noFill/>
          <a:ln w="9525">
            <a:noFill/>
            <a:miter lim="800000"/>
            <a:headEnd/>
            <a:tailEnd/>
          </a:ln>
        </p:spPr>
        <p:txBody>
          <a:bodyPr>
            <a:prstTxWarp prst="textNoShape">
              <a:avLst/>
            </a:prstTxWarp>
            <a:spAutoFit/>
          </a:bodyPr>
          <a:lstStyle/>
          <a:p>
            <a:r>
              <a:rPr lang="en-GB" sz="2400" b="1" dirty="0">
                <a:solidFill>
                  <a:srgbClr val="FFFFFF"/>
                </a:solidFill>
              </a:rPr>
              <a:t>Unit 201: Understanding the hospitality industry</a:t>
            </a:r>
            <a:endParaRPr lang="en-US" sz="2400" dirty="0">
              <a:solidFill>
                <a:schemeClr val="bg1"/>
              </a:solidFill>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Job roles in food and beverage service</a:t>
            </a:r>
            <a:endParaRPr lang="en-US" dirty="0"/>
          </a:p>
        </p:txBody>
      </p:sp>
      <p:sp>
        <p:nvSpPr>
          <p:cNvPr id="3" name="Content Placeholder 2"/>
          <p:cNvSpPr>
            <a:spLocks noGrp="1"/>
          </p:cNvSpPr>
          <p:nvPr>
            <p:ph sz="quarter" idx="10"/>
          </p:nvPr>
        </p:nvSpPr>
        <p:spPr>
          <a:xfrm>
            <a:off x="251520" y="1274061"/>
            <a:ext cx="8640960" cy="4603211"/>
          </a:xfrm>
        </p:spPr>
        <p:txBody>
          <a:bodyPr/>
          <a:lstStyle/>
          <a:p>
            <a:pPr marL="342900" lvl="0" indent="-342900">
              <a:lnSpc>
                <a:spcPct val="100000"/>
              </a:lnSpc>
              <a:spcBef>
                <a:spcPts val="0"/>
              </a:spcBef>
              <a:spcAft>
                <a:spcPts val="0"/>
              </a:spcAft>
              <a:buClr>
                <a:srgbClr val="FF0000"/>
              </a:buClr>
              <a:buFont typeface="Symbol" panose="05050102010706020507" pitchFamily="18" charset="2"/>
              <a:buChar char=""/>
            </a:pPr>
            <a:r>
              <a:rPr lang="en-GB" b="1" dirty="0">
                <a:latin typeface="Arial" panose="020B0604020202020204" pitchFamily="34" charset="0"/>
                <a:ea typeface="Calibri" panose="020F0502020204030204" pitchFamily="34" charset="0"/>
                <a:cs typeface="Times New Roman" panose="02020603050405020304" pitchFamily="18" charset="0"/>
              </a:rPr>
              <a:t>Restaurant manager </a:t>
            </a:r>
            <a:r>
              <a:rPr lang="en-GB" dirty="0"/>
              <a:t>–</a:t>
            </a:r>
            <a:r>
              <a:rPr lang="en-GB" dirty="0">
                <a:latin typeface="Arial" panose="020B0604020202020204" pitchFamily="34" charset="0"/>
                <a:ea typeface="Calibri" panose="020F0502020204030204" pitchFamily="34" charset="0"/>
                <a:cs typeface="Times New Roman" panose="02020603050405020304" pitchFamily="18" charset="0"/>
              </a:rPr>
              <a:t> is responsible for overseeing the efficient running and profitability of restaurants and for managing the staff; including the planning and coordinating of menus. They will coordinate the operation of the restaurant during scheduled shifts and respond to guest queries and complaints. </a:t>
            </a:r>
          </a:p>
          <a:p>
            <a:pPr lvl="0">
              <a:lnSpc>
                <a:spcPct val="100000"/>
              </a:lnSpc>
              <a:spcBef>
                <a:spcPts val="0"/>
              </a:spcBef>
              <a:spcAft>
                <a:spcPts val="0"/>
              </a:spcAft>
              <a:buClr>
                <a:srgbClr val="FF0000"/>
              </a:buClr>
            </a:pPr>
            <a:endParaRPr lang="en-GB"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spcAft>
                <a:spcPts val="0"/>
              </a:spcAft>
              <a:buClr>
                <a:srgbClr val="FF0000"/>
              </a:buClr>
              <a:buFont typeface="Symbol" panose="05050102010706020507" pitchFamily="18" charset="2"/>
              <a:buChar char=""/>
            </a:pPr>
            <a:r>
              <a:rPr lang="en-GB" b="1" dirty="0">
                <a:latin typeface="Arial" panose="020B0604020202020204" pitchFamily="34" charset="0"/>
                <a:ea typeface="Calibri" panose="020F0502020204030204" pitchFamily="34" charset="0"/>
                <a:cs typeface="Times New Roman" panose="02020603050405020304" pitchFamily="18" charset="0"/>
              </a:rPr>
              <a:t>Maître </a:t>
            </a:r>
            <a:r>
              <a:rPr lang="en-GB" b="1" dirty="0" err="1">
                <a:latin typeface="Arial" panose="020B0604020202020204" pitchFamily="34" charset="0"/>
                <a:ea typeface="Calibri" panose="020F0502020204030204" pitchFamily="34" charset="0"/>
                <a:cs typeface="Times New Roman" panose="02020603050405020304" pitchFamily="18" charset="0"/>
              </a:rPr>
              <a:t>D’hotel</a:t>
            </a:r>
            <a:r>
              <a:rPr lang="en-GB" b="1" dirty="0">
                <a:latin typeface="Arial" panose="020B0604020202020204" pitchFamily="34" charset="0"/>
                <a:ea typeface="Calibri" panose="020F0502020204030204" pitchFamily="34" charset="0"/>
                <a:cs typeface="Times New Roman" panose="02020603050405020304" pitchFamily="18" charset="0"/>
              </a:rPr>
              <a:t> </a:t>
            </a:r>
            <a:r>
              <a:rPr lang="en-GB" dirty="0"/>
              <a:t>–</a:t>
            </a:r>
            <a:r>
              <a:rPr lang="en-GB" dirty="0">
                <a:latin typeface="Arial" panose="020B0604020202020204" pitchFamily="34" charset="0"/>
                <a:ea typeface="Calibri" panose="020F0502020204030204" pitchFamily="34" charset="0"/>
                <a:cs typeface="Times New Roman" panose="02020603050405020304" pitchFamily="18" charset="0"/>
              </a:rPr>
              <a:t> is the head front of house member of staff of a dining establishment/restaurant, responsible for ensuring that the connection between kitchen and front of house runs smoothly. The may meet guests as they arrive, visits tables to check on guests, and do everything they can to cater to each guest's needs.</a:t>
            </a:r>
          </a:p>
          <a:p>
            <a:pPr lvl="0">
              <a:lnSpc>
                <a:spcPct val="100000"/>
              </a:lnSpc>
              <a:spcBef>
                <a:spcPts val="0"/>
              </a:spcBef>
              <a:spcAft>
                <a:spcPts val="0"/>
              </a:spcAft>
              <a:buClr>
                <a:srgbClr val="FF0000"/>
              </a:buClr>
            </a:pPr>
            <a:endParaRPr lang="en-GB"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spcAft>
                <a:spcPts val="0"/>
              </a:spcAft>
              <a:buClr>
                <a:srgbClr val="FF0000"/>
              </a:buClr>
              <a:buFont typeface="Symbol" panose="05050102010706020507" pitchFamily="18" charset="2"/>
              <a:buChar char=""/>
            </a:pPr>
            <a:r>
              <a:rPr lang="en-GB" b="1" dirty="0">
                <a:latin typeface="Arial" panose="020B0604020202020204" pitchFamily="34" charset="0"/>
                <a:ea typeface="Calibri" panose="020F0502020204030204" pitchFamily="34" charset="0"/>
                <a:cs typeface="Times New Roman" panose="02020603050405020304" pitchFamily="18" charset="0"/>
              </a:rPr>
              <a:t>Sommelier</a:t>
            </a:r>
            <a:r>
              <a:rPr lang="en-GB" dirty="0">
                <a:latin typeface="Arial" panose="020B0604020202020204" pitchFamily="34" charset="0"/>
                <a:ea typeface="Calibri" panose="020F0502020204030204" pitchFamily="34" charset="0"/>
                <a:cs typeface="Times New Roman" panose="02020603050405020304" pitchFamily="18" charset="0"/>
              </a:rPr>
              <a:t> </a:t>
            </a:r>
            <a:r>
              <a:rPr lang="en-GB" dirty="0"/>
              <a:t>– a </a:t>
            </a:r>
            <a:r>
              <a:rPr lang="en-GB" dirty="0">
                <a:latin typeface="Arial" panose="020B0604020202020204" pitchFamily="34" charset="0"/>
                <a:ea typeface="Calibri" panose="020F0502020204030204" pitchFamily="34" charset="0"/>
                <a:cs typeface="Times New Roman" panose="02020603050405020304" pitchFamily="18" charset="0"/>
              </a:rPr>
              <a:t>sommelier (or wine steward), is a trained and knowledgeable wine professional, who specialises in all aspects of wine service as well as wine and food pairing. Sommeliers usually practice in fine dining restaurants and hotels.</a:t>
            </a:r>
          </a:p>
        </p:txBody>
      </p:sp>
    </p:spTree>
    <p:extLst>
      <p:ext uri="{BB962C8B-B14F-4D97-AF65-F5344CB8AC3E}">
        <p14:creationId xmlns:p14="http://schemas.microsoft.com/office/powerpoint/2010/main" val="1728956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Job roles in food and beverage service</a:t>
            </a:r>
            <a:endParaRPr lang="en-US" dirty="0"/>
          </a:p>
        </p:txBody>
      </p:sp>
      <p:sp>
        <p:nvSpPr>
          <p:cNvPr id="3" name="Content Placeholder 2"/>
          <p:cNvSpPr>
            <a:spLocks noGrp="1"/>
          </p:cNvSpPr>
          <p:nvPr>
            <p:ph sz="quarter" idx="10"/>
          </p:nvPr>
        </p:nvSpPr>
        <p:spPr>
          <a:xfrm>
            <a:off x="2587924" y="1264200"/>
            <a:ext cx="6552728" cy="4755600"/>
          </a:xfrm>
        </p:spPr>
        <p:txBody>
          <a:bodyPr/>
          <a:lstStyle/>
          <a:p>
            <a:pPr marL="342900" lvl="0" indent="-342900">
              <a:lnSpc>
                <a:spcPct val="100000"/>
              </a:lnSpc>
              <a:spcBef>
                <a:spcPts val="0"/>
              </a:spcBef>
              <a:spcAft>
                <a:spcPts val="0"/>
              </a:spcAft>
              <a:buClr>
                <a:srgbClr val="FF0000"/>
              </a:buClr>
              <a:buFont typeface="Symbol" panose="05050102010706020507" pitchFamily="18" charset="2"/>
              <a:buChar char=""/>
            </a:pPr>
            <a:r>
              <a:rPr lang="en-GB" b="1" dirty="0">
                <a:latin typeface="Arial" panose="020B0604020202020204" pitchFamily="34" charset="0"/>
                <a:ea typeface="Calibri" panose="020F0502020204030204" pitchFamily="34" charset="0"/>
                <a:cs typeface="Times New Roman" panose="02020603050405020304" pitchFamily="18" charset="0"/>
              </a:rPr>
              <a:t>Waiter/waitress </a:t>
            </a:r>
            <a:r>
              <a:rPr lang="en-GB" dirty="0">
                <a:latin typeface="Arial" panose="020B0604020202020204" pitchFamily="34" charset="0"/>
                <a:ea typeface="Calibri" panose="020F0502020204030204" pitchFamily="34" charset="0"/>
                <a:cs typeface="Times New Roman" panose="02020603050405020304" pitchFamily="18" charset="0"/>
              </a:rPr>
              <a:t>– sets up the front of house area prior to service.  They meet and greet customers, organise table reservations and offer advice about menu and wine choices, as well as taking guests orders and delivering food and beverages.</a:t>
            </a:r>
          </a:p>
          <a:p>
            <a:pPr lvl="0">
              <a:lnSpc>
                <a:spcPct val="100000"/>
              </a:lnSpc>
              <a:spcBef>
                <a:spcPts val="0"/>
              </a:spcBef>
              <a:spcAft>
                <a:spcPts val="0"/>
              </a:spcAft>
              <a:buClr>
                <a:srgbClr val="FF0000"/>
              </a:buClr>
            </a:pPr>
            <a:endParaRPr lang="en-GB"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spcAft>
                <a:spcPts val="0"/>
              </a:spcAft>
              <a:buClr>
                <a:srgbClr val="FF0000"/>
              </a:buClr>
              <a:buFont typeface="Symbol" panose="05050102010706020507" pitchFamily="18" charset="2"/>
              <a:buChar char=""/>
            </a:pPr>
            <a:r>
              <a:rPr lang="en-GB" b="1" dirty="0">
                <a:latin typeface="Arial" panose="020B0604020202020204" pitchFamily="34" charset="0"/>
                <a:ea typeface="Calibri" panose="020F0502020204030204" pitchFamily="34" charset="0"/>
                <a:cs typeface="Times New Roman" panose="02020603050405020304" pitchFamily="18" charset="0"/>
              </a:rPr>
              <a:t>Bar manager/Supervisor </a:t>
            </a:r>
            <a:r>
              <a:rPr lang="en-GB" dirty="0"/>
              <a:t>– </a:t>
            </a:r>
            <a:r>
              <a:rPr lang="en-GB" dirty="0">
                <a:latin typeface="Arial" panose="020B0604020202020204" pitchFamily="34" charset="0"/>
                <a:cs typeface="Times New Roman" panose="02020603050405020304" pitchFamily="18" charset="0"/>
              </a:rPr>
              <a:t>p</a:t>
            </a:r>
            <a:r>
              <a:rPr lang="en-GB" dirty="0">
                <a:latin typeface="Arial" panose="020B0604020202020204" pitchFamily="34" charset="0"/>
                <a:ea typeface="Calibri" panose="020F0502020204030204" pitchFamily="34" charset="0"/>
                <a:cs typeface="Times New Roman" panose="02020603050405020304" pitchFamily="18" charset="0"/>
              </a:rPr>
              <a:t>rimarily responsible for keeping the bar operations running with no problems. The bar manager/supervisor controls, organises, and directs bar staff. Additionally, they will check stock levels, order supplies and prepare cash drawers.</a:t>
            </a:r>
          </a:p>
          <a:p>
            <a:pPr lvl="0">
              <a:lnSpc>
                <a:spcPct val="100000"/>
              </a:lnSpc>
              <a:spcBef>
                <a:spcPts val="0"/>
              </a:spcBef>
              <a:spcAft>
                <a:spcPts val="0"/>
              </a:spcAft>
              <a:buClr>
                <a:srgbClr val="FF0000"/>
              </a:buClr>
            </a:pPr>
            <a:endParaRPr lang="en-GB"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spcAft>
                <a:spcPts val="0"/>
              </a:spcAft>
              <a:buClr>
                <a:srgbClr val="FF0000"/>
              </a:buClr>
              <a:buFont typeface="Symbol" panose="05050102010706020507" pitchFamily="18" charset="2"/>
              <a:buChar char=""/>
            </a:pPr>
            <a:r>
              <a:rPr lang="en-GB" b="1" dirty="0">
                <a:latin typeface="Arial" panose="020B0604020202020204" pitchFamily="34" charset="0"/>
                <a:ea typeface="Calibri" panose="020F0502020204030204" pitchFamily="34" charset="0"/>
                <a:cs typeface="Times New Roman" panose="02020603050405020304" pitchFamily="18" charset="0"/>
              </a:rPr>
              <a:t>Bar staff/Mixologist </a:t>
            </a:r>
            <a:r>
              <a:rPr lang="en-GB" dirty="0"/>
              <a:t>– </a:t>
            </a:r>
            <a:r>
              <a:rPr lang="en-GB" dirty="0">
                <a:latin typeface="Arial" panose="020B0604020202020204" pitchFamily="34" charset="0"/>
                <a:ea typeface="Calibri" panose="020F0502020204030204" pitchFamily="34" charset="0"/>
                <a:cs typeface="Times New Roman" panose="02020603050405020304" pitchFamily="18" charset="0"/>
              </a:rPr>
              <a:t>also referred to as bartenders are mainly employed to serve drinks at pubs, restaurants and other establishments. They also process payments from guests.</a:t>
            </a:r>
          </a:p>
        </p:txBody>
      </p:sp>
      <p:pic>
        <p:nvPicPr>
          <p:cNvPr id="5" name="Picture 4">
            <a:extLst>
              <a:ext uri="{FF2B5EF4-FFF2-40B4-BE49-F238E27FC236}">
                <a16:creationId xmlns:a16="http://schemas.microsoft.com/office/drawing/2014/main" id="{3C809949-96AD-A34A-8896-23C7D6BC0300}"/>
              </a:ext>
            </a:extLst>
          </p:cNvPr>
          <p:cNvPicPr>
            <a:picLocks noChangeAspect="1"/>
          </p:cNvPicPr>
          <p:nvPr/>
        </p:nvPicPr>
        <p:blipFill>
          <a:blip r:embed="rId2"/>
          <a:stretch>
            <a:fillRect/>
          </a:stretch>
        </p:blipFill>
        <p:spPr>
          <a:xfrm>
            <a:off x="115547" y="3429000"/>
            <a:ext cx="2505681" cy="1670454"/>
          </a:xfrm>
          <a:prstGeom prst="rect">
            <a:avLst/>
          </a:prstGeom>
        </p:spPr>
      </p:pic>
    </p:spTree>
    <p:extLst>
      <p:ext uri="{BB962C8B-B14F-4D97-AF65-F5344CB8AC3E}">
        <p14:creationId xmlns:p14="http://schemas.microsoft.com/office/powerpoint/2010/main" val="3661214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Job roles in food and beverage service</a:t>
            </a:r>
            <a:endParaRPr lang="en-US" dirty="0"/>
          </a:p>
        </p:txBody>
      </p:sp>
      <p:sp>
        <p:nvSpPr>
          <p:cNvPr id="3" name="Content Placeholder 2"/>
          <p:cNvSpPr>
            <a:spLocks noGrp="1"/>
          </p:cNvSpPr>
          <p:nvPr>
            <p:ph sz="quarter" idx="10"/>
          </p:nvPr>
        </p:nvSpPr>
        <p:spPr>
          <a:xfrm>
            <a:off x="86714" y="1484784"/>
            <a:ext cx="8588974" cy="4755600"/>
          </a:xfrm>
        </p:spPr>
        <p:txBody>
          <a:bodyPr/>
          <a:lstStyle/>
          <a:p>
            <a:pPr marL="342900" lvl="0" indent="-342900">
              <a:lnSpc>
                <a:spcPct val="100000"/>
              </a:lnSpc>
              <a:spcBef>
                <a:spcPts val="0"/>
              </a:spcBef>
              <a:spcAft>
                <a:spcPts val="0"/>
              </a:spcAft>
              <a:buClr>
                <a:srgbClr val="FF0000"/>
              </a:buClr>
              <a:buFont typeface="Symbol" panose="05050102010706020507" pitchFamily="18" charset="2"/>
              <a:buChar char=""/>
            </a:pPr>
            <a:r>
              <a:rPr lang="en-GB" b="1" dirty="0">
                <a:latin typeface="Arial" panose="020B0604020202020204" pitchFamily="34" charset="0"/>
                <a:ea typeface="Calibri" panose="020F0502020204030204" pitchFamily="34" charset="0"/>
                <a:cs typeface="Times New Roman" panose="02020603050405020304" pitchFamily="18" charset="0"/>
              </a:rPr>
              <a:t>Events manager </a:t>
            </a:r>
            <a:r>
              <a:rPr lang="en-GB" dirty="0">
                <a:latin typeface="Arial" panose="020B0604020202020204" pitchFamily="34" charset="0"/>
                <a:ea typeface="Calibri" panose="020F0502020204030204" pitchFamily="34" charset="0"/>
                <a:cs typeface="Times New Roman" panose="02020603050405020304" pitchFamily="18" charset="0"/>
              </a:rPr>
              <a:t>– will coordinate a variety of event activities; are responsible for the scheduling, coordinating and running events such as wedding parties and dinner and dances, and will be required to maintain quality standards and health and safety.</a:t>
            </a:r>
          </a:p>
          <a:p>
            <a:pPr marL="342900" lvl="0" indent="-342900">
              <a:lnSpc>
                <a:spcPct val="100000"/>
              </a:lnSpc>
              <a:spcBef>
                <a:spcPts val="0"/>
              </a:spcBef>
              <a:spcAft>
                <a:spcPts val="0"/>
              </a:spcAft>
              <a:buClr>
                <a:srgbClr val="FF0000"/>
              </a:buClr>
              <a:buFont typeface="Symbol" panose="05050102010706020507" pitchFamily="18" charset="2"/>
              <a:buChar char=""/>
            </a:pPr>
            <a:r>
              <a:rPr lang="en-GB" b="1" dirty="0">
                <a:latin typeface="Arial" panose="020B0604020202020204" pitchFamily="34" charset="0"/>
                <a:ea typeface="Calibri" panose="020F0502020204030204" pitchFamily="34" charset="0"/>
                <a:cs typeface="Times New Roman" panose="02020603050405020304" pitchFamily="18" charset="0"/>
              </a:rPr>
              <a:t>Conference and banqueting manager </a:t>
            </a:r>
            <a:r>
              <a:rPr lang="en-GB" dirty="0">
                <a:latin typeface="Arial" panose="020B0604020202020204" pitchFamily="34" charset="0"/>
                <a:ea typeface="Calibri" panose="020F0502020204030204" pitchFamily="34" charset="0"/>
                <a:cs typeface="Times New Roman" panose="02020603050405020304" pitchFamily="18" charset="0"/>
              </a:rPr>
              <a:t>– this is a very similar role to the events manager. It is a high profile and senior role in a hotel. The banquet manager develops menus and event requirements that fit the guests’ needs and expectations.</a:t>
            </a:r>
          </a:p>
          <a:p>
            <a:pPr marL="342900" lvl="0" indent="-342900">
              <a:lnSpc>
                <a:spcPct val="100000"/>
              </a:lnSpc>
              <a:spcBef>
                <a:spcPts val="0"/>
              </a:spcBef>
              <a:spcAft>
                <a:spcPts val="0"/>
              </a:spcAft>
              <a:buClr>
                <a:srgbClr val="FF0000"/>
              </a:buClr>
              <a:buFont typeface="Symbol" panose="05050102010706020507" pitchFamily="18" charset="2"/>
              <a:buChar char=""/>
            </a:pPr>
            <a:r>
              <a:rPr lang="en-GB" b="1" dirty="0">
                <a:latin typeface="Arial" panose="020B0604020202020204" pitchFamily="34" charset="0"/>
                <a:ea typeface="Calibri" panose="020F0502020204030204" pitchFamily="34" charset="0"/>
                <a:cs typeface="Times New Roman" panose="02020603050405020304" pitchFamily="18" charset="0"/>
              </a:rPr>
              <a:t>Barista</a:t>
            </a:r>
            <a:r>
              <a:rPr lang="en-GB" dirty="0">
                <a:latin typeface="Arial" panose="020B0604020202020204" pitchFamily="34" charset="0"/>
                <a:ea typeface="Calibri" panose="020F0502020204030204" pitchFamily="34" charset="0"/>
                <a:cs typeface="Times New Roman" panose="02020603050405020304" pitchFamily="18" charset="0"/>
              </a:rPr>
              <a:t> – a barista will firstly have great customer service skills and knowledge of how coffee brewing equipment operates. They produce a range of high-quality espresso-based beverages but also have the skills and knowledge to produce hot and cold beverages, such as teas and cold coffees.</a:t>
            </a:r>
            <a:endParaRPr lang="en-US" dirty="0"/>
          </a:p>
        </p:txBody>
      </p:sp>
    </p:spTree>
    <p:extLst>
      <p:ext uri="{BB962C8B-B14F-4D97-AF65-F5344CB8AC3E}">
        <p14:creationId xmlns:p14="http://schemas.microsoft.com/office/powerpoint/2010/main" val="977644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Job roles in front of house service</a:t>
            </a:r>
            <a:endParaRPr lang="en-US" dirty="0"/>
          </a:p>
        </p:txBody>
      </p:sp>
      <p:sp>
        <p:nvSpPr>
          <p:cNvPr id="3" name="Content Placeholder 2"/>
          <p:cNvSpPr>
            <a:spLocks noGrp="1"/>
          </p:cNvSpPr>
          <p:nvPr>
            <p:ph sz="quarter" idx="10"/>
          </p:nvPr>
        </p:nvSpPr>
        <p:spPr/>
        <p:txBody>
          <a:bodyPr/>
          <a:lstStyle/>
          <a:p>
            <a:pPr lvl="0">
              <a:lnSpc>
                <a:spcPct val="100000"/>
              </a:lnSpc>
              <a:spcBef>
                <a:spcPts val="0"/>
              </a:spcBef>
              <a:spcAft>
                <a:spcPts val="0"/>
              </a:spcAft>
              <a:buClr>
                <a:srgbClr val="FF0000"/>
              </a:buClr>
            </a:pPr>
            <a:r>
              <a:rPr lang="en-GB" dirty="0">
                <a:latin typeface="Arial" panose="020B0604020202020204" pitchFamily="34" charset="0"/>
                <a:ea typeface="Calibri" panose="020F0502020204030204" pitchFamily="34" charset="0"/>
                <a:cs typeface="Times New Roman" panose="02020603050405020304" pitchFamily="18" charset="0"/>
              </a:rPr>
              <a:t>Front of house services consists of many different job roles, these can include: </a:t>
            </a:r>
          </a:p>
          <a:p>
            <a:pPr lvl="0">
              <a:lnSpc>
                <a:spcPct val="100000"/>
              </a:lnSpc>
              <a:spcBef>
                <a:spcPts val="0"/>
              </a:spcBef>
              <a:spcAft>
                <a:spcPts val="0"/>
              </a:spcAft>
              <a:buClr>
                <a:srgbClr val="FF0000"/>
              </a:buClr>
            </a:pPr>
            <a:endParaRPr lang="en-GB"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spcAft>
                <a:spcPts val="0"/>
              </a:spcAft>
              <a:buClr>
                <a:srgbClr val="FF0000"/>
              </a:buClr>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Front office manager</a:t>
            </a:r>
          </a:p>
          <a:p>
            <a:pPr marL="342900" lvl="0" indent="-342900">
              <a:lnSpc>
                <a:spcPct val="100000"/>
              </a:lnSpc>
              <a:spcBef>
                <a:spcPts val="0"/>
              </a:spcBef>
              <a:spcAft>
                <a:spcPts val="0"/>
              </a:spcAft>
              <a:buClr>
                <a:srgbClr val="FF0000"/>
              </a:buClr>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Concierge</a:t>
            </a:r>
          </a:p>
          <a:p>
            <a:pPr marL="342900" lvl="0" indent="-342900">
              <a:lnSpc>
                <a:spcPct val="100000"/>
              </a:lnSpc>
              <a:spcBef>
                <a:spcPts val="0"/>
              </a:spcBef>
              <a:spcAft>
                <a:spcPts val="0"/>
              </a:spcAft>
              <a:buClr>
                <a:srgbClr val="FF0000"/>
              </a:buClr>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Porter</a:t>
            </a:r>
          </a:p>
          <a:p>
            <a:pPr marL="342900" lvl="0" indent="-342900">
              <a:lnSpc>
                <a:spcPct val="100000"/>
              </a:lnSpc>
              <a:spcBef>
                <a:spcPts val="0"/>
              </a:spcBef>
              <a:spcAft>
                <a:spcPts val="0"/>
              </a:spcAft>
              <a:buClr>
                <a:srgbClr val="FF0000"/>
              </a:buClr>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Receptionist</a:t>
            </a:r>
          </a:p>
          <a:p>
            <a:pPr marL="342900" lvl="0" indent="-342900">
              <a:lnSpc>
                <a:spcPct val="100000"/>
              </a:lnSpc>
              <a:spcBef>
                <a:spcPts val="0"/>
              </a:spcBef>
              <a:spcAft>
                <a:spcPts val="0"/>
              </a:spcAft>
              <a:buClr>
                <a:srgbClr val="FF0000"/>
              </a:buClr>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Host.</a:t>
            </a:r>
          </a:p>
        </p:txBody>
      </p:sp>
      <p:pic>
        <p:nvPicPr>
          <p:cNvPr id="5" name="Picture 4">
            <a:extLst>
              <a:ext uri="{FF2B5EF4-FFF2-40B4-BE49-F238E27FC236}">
                <a16:creationId xmlns:a16="http://schemas.microsoft.com/office/drawing/2014/main" id="{F4459FE3-C576-344E-923E-F03B6BF2B93C}"/>
              </a:ext>
            </a:extLst>
          </p:cNvPr>
          <p:cNvPicPr>
            <a:picLocks noChangeAspect="1"/>
          </p:cNvPicPr>
          <p:nvPr/>
        </p:nvPicPr>
        <p:blipFill>
          <a:blip r:embed="rId2"/>
          <a:stretch>
            <a:fillRect/>
          </a:stretch>
        </p:blipFill>
        <p:spPr>
          <a:xfrm>
            <a:off x="3851920" y="2040448"/>
            <a:ext cx="4218384" cy="2777103"/>
          </a:xfrm>
          <a:prstGeom prst="rect">
            <a:avLst/>
          </a:prstGeom>
        </p:spPr>
      </p:pic>
    </p:spTree>
    <p:extLst>
      <p:ext uri="{BB962C8B-B14F-4D97-AF65-F5344CB8AC3E}">
        <p14:creationId xmlns:p14="http://schemas.microsoft.com/office/powerpoint/2010/main" val="673571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Job roles in front of house service</a:t>
            </a:r>
            <a:endParaRPr lang="en-US" dirty="0"/>
          </a:p>
        </p:txBody>
      </p:sp>
      <p:sp>
        <p:nvSpPr>
          <p:cNvPr id="3" name="Content Placeholder 2"/>
          <p:cNvSpPr>
            <a:spLocks noGrp="1"/>
          </p:cNvSpPr>
          <p:nvPr>
            <p:ph sz="quarter" idx="10"/>
          </p:nvPr>
        </p:nvSpPr>
        <p:spPr/>
        <p:txBody>
          <a:bodyPr/>
          <a:lstStyle/>
          <a:p>
            <a:pPr marL="342900" lvl="0" indent="-342900">
              <a:lnSpc>
                <a:spcPct val="100000"/>
              </a:lnSpc>
              <a:spcBef>
                <a:spcPts val="0"/>
              </a:spcBef>
              <a:spcAft>
                <a:spcPts val="0"/>
              </a:spcAft>
              <a:buClr>
                <a:srgbClr val="FF0000"/>
              </a:buClr>
              <a:buFont typeface="Symbol" panose="05050102010706020507" pitchFamily="18" charset="2"/>
              <a:buChar char=""/>
            </a:pPr>
            <a:r>
              <a:rPr lang="en-GB" b="1" dirty="0">
                <a:latin typeface="Arial" panose="020B0604020202020204" pitchFamily="34" charset="0"/>
                <a:ea typeface="Calibri" panose="020F0502020204030204" pitchFamily="34" charset="0"/>
                <a:cs typeface="Times New Roman" panose="02020603050405020304" pitchFamily="18" charset="0"/>
              </a:rPr>
              <a:t>Front office manager </a:t>
            </a:r>
            <a:r>
              <a:rPr lang="en-GB" dirty="0">
                <a:latin typeface="Arial" panose="020B0604020202020204" pitchFamily="34" charset="0"/>
                <a:ea typeface="Calibri" panose="020F0502020204030204" pitchFamily="34" charset="0"/>
                <a:cs typeface="Times New Roman" panose="02020603050405020304" pitchFamily="18" charset="0"/>
              </a:rPr>
              <a:t>– will coordinate the operation of the hotel’s front of house operations during scheduled shifts and respond to guest queries and complaints. They will manage staff to ensure the guest needs are met. The will plan and organise accommodation and other hotel services.</a:t>
            </a:r>
          </a:p>
          <a:p>
            <a:pPr marL="342900" lvl="0" indent="-342900">
              <a:lnSpc>
                <a:spcPct val="100000"/>
              </a:lnSpc>
              <a:spcBef>
                <a:spcPts val="0"/>
              </a:spcBef>
              <a:spcAft>
                <a:spcPts val="0"/>
              </a:spcAft>
              <a:buClr>
                <a:srgbClr val="FF0000"/>
              </a:buClr>
              <a:buFont typeface="Symbol" panose="05050102010706020507" pitchFamily="18" charset="2"/>
              <a:buChar char=""/>
            </a:pPr>
            <a:endParaRPr lang="en-GB" dirty="0">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00000"/>
              </a:lnSpc>
              <a:spcBef>
                <a:spcPts val="0"/>
              </a:spcBef>
              <a:spcAft>
                <a:spcPts val="0"/>
              </a:spcAft>
              <a:buClr>
                <a:srgbClr val="FF0000"/>
              </a:buClr>
              <a:buFont typeface="Symbol" panose="05050102010706020507" pitchFamily="18" charset="2"/>
              <a:buChar char=""/>
            </a:pPr>
            <a:r>
              <a:rPr lang="en-GB" b="1" dirty="0">
                <a:latin typeface="Arial" panose="020B0604020202020204" pitchFamily="34" charset="0"/>
                <a:ea typeface="Calibri" panose="020F0502020204030204" pitchFamily="34" charset="0"/>
                <a:cs typeface="Times New Roman" panose="02020603050405020304" pitchFamily="18" charset="0"/>
              </a:rPr>
              <a:t>Concierge</a:t>
            </a:r>
            <a:r>
              <a:rPr lang="en-GB" dirty="0">
                <a:latin typeface="Arial" panose="020B0604020202020204" pitchFamily="34" charset="0"/>
                <a:ea typeface="Calibri" panose="020F0502020204030204" pitchFamily="34" charset="0"/>
                <a:cs typeface="Times New Roman" panose="02020603050405020304" pitchFamily="18" charset="0"/>
              </a:rPr>
              <a:t> – is at the heart of meeting the guest’s needs; providing information, advice, guidance and assistance to guests in all manner of things; from making dinner reservations, to reserving entertainment tickets, arranging transport and ordering food for delivery.</a:t>
            </a:r>
          </a:p>
          <a:p>
            <a:pPr lvl="0">
              <a:lnSpc>
                <a:spcPct val="100000"/>
              </a:lnSpc>
              <a:spcBef>
                <a:spcPts val="0"/>
              </a:spcBef>
              <a:spcAft>
                <a:spcPts val="0"/>
              </a:spcAft>
              <a:buClr>
                <a:srgbClr val="FF0000"/>
              </a:buClr>
            </a:pPr>
            <a:endParaRPr lang="en-GB"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spcAft>
                <a:spcPts val="0"/>
              </a:spcAft>
              <a:buClr>
                <a:srgbClr val="FF0000"/>
              </a:buClr>
              <a:buFont typeface="Symbol" panose="05050102010706020507" pitchFamily="18" charset="2"/>
              <a:buChar char=""/>
            </a:pPr>
            <a:r>
              <a:rPr lang="en-GB" b="1" dirty="0">
                <a:latin typeface="Arial" panose="020B0604020202020204" pitchFamily="34" charset="0"/>
                <a:ea typeface="Calibri" panose="020F0502020204030204" pitchFamily="34" charset="0"/>
                <a:cs typeface="Times New Roman" panose="02020603050405020304" pitchFamily="18" charset="0"/>
              </a:rPr>
              <a:t>Porter</a:t>
            </a:r>
            <a:r>
              <a:rPr lang="en-GB" dirty="0">
                <a:latin typeface="Arial" panose="020B0604020202020204" pitchFamily="34" charset="0"/>
                <a:ea typeface="Calibri" panose="020F0502020204030204" pitchFamily="34" charset="0"/>
                <a:cs typeface="Times New Roman" panose="02020603050405020304" pitchFamily="18" charset="0"/>
              </a:rPr>
              <a:t> – ensures that guests of a hotel receive services which make their stays more enjoyable. The precise duties of a hotel porter vary, depending on the hotel and the region of the world the porter works in.</a:t>
            </a:r>
          </a:p>
          <a:p>
            <a:pPr marL="342900" lvl="0" indent="-342900">
              <a:lnSpc>
                <a:spcPct val="100000"/>
              </a:lnSpc>
              <a:spcBef>
                <a:spcPts val="0"/>
              </a:spcBef>
              <a:spcAft>
                <a:spcPts val="0"/>
              </a:spcAft>
              <a:buClr>
                <a:srgbClr val="FF0000"/>
              </a:buClr>
              <a:buFont typeface="Symbol" panose="05050102010706020507" pitchFamily="18" charset="2"/>
              <a:buChar char=""/>
            </a:pPr>
            <a:endParaRPr lang="en-GB"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0133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Job roles in front of house service</a:t>
            </a:r>
            <a:endParaRPr lang="en-US" dirty="0"/>
          </a:p>
        </p:txBody>
      </p:sp>
      <p:sp>
        <p:nvSpPr>
          <p:cNvPr id="3" name="Content Placeholder 2"/>
          <p:cNvSpPr>
            <a:spLocks noGrp="1"/>
          </p:cNvSpPr>
          <p:nvPr>
            <p:ph sz="quarter" idx="10"/>
          </p:nvPr>
        </p:nvSpPr>
        <p:spPr>
          <a:xfrm>
            <a:off x="3635896" y="1371599"/>
            <a:ext cx="5508104" cy="4755600"/>
          </a:xfrm>
        </p:spPr>
        <p:txBody>
          <a:bodyPr/>
          <a:lstStyle/>
          <a:p>
            <a:pPr marL="342900" lvl="0" indent="-342900">
              <a:lnSpc>
                <a:spcPct val="100000"/>
              </a:lnSpc>
              <a:spcBef>
                <a:spcPts val="0"/>
              </a:spcBef>
              <a:spcAft>
                <a:spcPts val="0"/>
              </a:spcAft>
              <a:buClr>
                <a:srgbClr val="FF0000"/>
              </a:buClr>
              <a:buFont typeface="Symbol" panose="05050102010706020507" pitchFamily="18" charset="2"/>
              <a:buChar char=""/>
            </a:pPr>
            <a:r>
              <a:rPr lang="en-GB" b="1" dirty="0">
                <a:latin typeface="Arial" panose="020B0604020202020204" pitchFamily="34" charset="0"/>
                <a:ea typeface="Calibri" panose="020F0502020204030204" pitchFamily="34" charset="0"/>
                <a:cs typeface="Times New Roman" panose="02020603050405020304" pitchFamily="18" charset="0"/>
              </a:rPr>
              <a:t>Receptionist</a:t>
            </a:r>
            <a:r>
              <a:rPr lang="en-GB" dirty="0">
                <a:latin typeface="Arial" panose="020B0604020202020204" pitchFamily="34" charset="0"/>
                <a:ea typeface="Calibri" panose="020F0502020204030204" pitchFamily="34" charset="0"/>
                <a:cs typeface="Times New Roman" panose="02020603050405020304" pitchFamily="18" charset="0"/>
              </a:rPr>
              <a:t> – duties include welcoming guests to the hotel, making reservations for them, taking payment, issuing room keys and attending to any other needs that are instrumental to their comfort during their stay at the hotel. This may also include booking additional services such as restaurant services.</a:t>
            </a:r>
          </a:p>
          <a:p>
            <a:pPr lvl="0">
              <a:lnSpc>
                <a:spcPct val="100000"/>
              </a:lnSpc>
              <a:spcBef>
                <a:spcPts val="0"/>
              </a:spcBef>
              <a:spcAft>
                <a:spcPts val="0"/>
              </a:spcAft>
              <a:buClr>
                <a:srgbClr val="FF0000"/>
              </a:buClr>
            </a:pPr>
            <a:endParaRPr lang="en-GB"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spcAft>
                <a:spcPts val="0"/>
              </a:spcAft>
              <a:buClr>
                <a:srgbClr val="FF0000"/>
              </a:buClr>
              <a:buFont typeface="Symbol" panose="05050102010706020507" pitchFamily="18" charset="2"/>
              <a:buChar char=""/>
            </a:pPr>
            <a:r>
              <a:rPr lang="en-GB" b="1" dirty="0">
                <a:latin typeface="Arial" panose="020B0604020202020204" pitchFamily="34" charset="0"/>
                <a:ea typeface="Calibri" panose="020F0502020204030204" pitchFamily="34" charset="0"/>
                <a:cs typeface="Times New Roman" panose="02020603050405020304" pitchFamily="18" charset="0"/>
              </a:rPr>
              <a:t>Host </a:t>
            </a:r>
            <a:r>
              <a:rPr lang="en-GB" dirty="0">
                <a:latin typeface="Arial" panose="020B0604020202020204" pitchFamily="34" charset="0"/>
                <a:ea typeface="Calibri" panose="020F0502020204030204" pitchFamily="34" charset="0"/>
                <a:cs typeface="Times New Roman" panose="02020603050405020304" pitchFamily="18" charset="0"/>
              </a:rPr>
              <a:t>– they maintain a welcoming and comfortable environment in the hotel, going above and beyond guest’s expectations. They may across different departments within the hotel, such as the restaurant and in the main hotel reception.</a:t>
            </a:r>
          </a:p>
        </p:txBody>
      </p:sp>
      <p:pic>
        <p:nvPicPr>
          <p:cNvPr id="5" name="Picture 4">
            <a:extLst>
              <a:ext uri="{FF2B5EF4-FFF2-40B4-BE49-F238E27FC236}">
                <a16:creationId xmlns:a16="http://schemas.microsoft.com/office/drawing/2014/main" id="{FE7DE967-F3B4-FC4C-86B6-584FF5888D8D}"/>
              </a:ext>
            </a:extLst>
          </p:cNvPr>
          <p:cNvPicPr>
            <a:picLocks noChangeAspect="1"/>
          </p:cNvPicPr>
          <p:nvPr/>
        </p:nvPicPr>
        <p:blipFill>
          <a:blip r:embed="rId2"/>
          <a:stretch>
            <a:fillRect/>
          </a:stretch>
        </p:blipFill>
        <p:spPr>
          <a:xfrm>
            <a:off x="179512" y="1700808"/>
            <a:ext cx="3564396" cy="2376264"/>
          </a:xfrm>
          <a:prstGeom prst="rect">
            <a:avLst/>
          </a:prstGeom>
        </p:spPr>
      </p:pic>
    </p:spTree>
    <p:extLst>
      <p:ext uri="{BB962C8B-B14F-4D97-AF65-F5344CB8AC3E}">
        <p14:creationId xmlns:p14="http://schemas.microsoft.com/office/powerpoint/2010/main" val="1283513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Job roles in housekeeping</a:t>
            </a:r>
            <a:endParaRPr lang="en-US" dirty="0"/>
          </a:p>
        </p:txBody>
      </p:sp>
      <p:sp>
        <p:nvSpPr>
          <p:cNvPr id="3" name="Content Placeholder 2"/>
          <p:cNvSpPr>
            <a:spLocks noGrp="1"/>
          </p:cNvSpPr>
          <p:nvPr>
            <p:ph sz="quarter" idx="10"/>
          </p:nvPr>
        </p:nvSpPr>
        <p:spPr/>
        <p:txBody>
          <a:bodyPr/>
          <a:lstStyle/>
          <a:p>
            <a:pPr lvl="0">
              <a:lnSpc>
                <a:spcPct val="100000"/>
              </a:lnSpc>
              <a:spcBef>
                <a:spcPts val="0"/>
              </a:spcBef>
              <a:spcAft>
                <a:spcPts val="0"/>
              </a:spcAft>
              <a:buClr>
                <a:srgbClr val="FF0000"/>
              </a:buClr>
            </a:pPr>
            <a:r>
              <a:rPr lang="en-GB" dirty="0">
                <a:latin typeface="Arial" panose="020B0604020202020204" pitchFamily="34" charset="0"/>
                <a:ea typeface="Calibri" panose="020F0502020204030204" pitchFamily="34" charset="0"/>
                <a:cs typeface="Times New Roman" panose="02020603050405020304" pitchFamily="18" charset="0"/>
              </a:rPr>
              <a:t>Front of housekeeping services consists of many different job roles. These can include:</a:t>
            </a:r>
          </a:p>
          <a:p>
            <a:pPr lvl="0">
              <a:lnSpc>
                <a:spcPct val="100000"/>
              </a:lnSpc>
              <a:spcBef>
                <a:spcPts val="0"/>
              </a:spcBef>
              <a:spcAft>
                <a:spcPts val="0"/>
              </a:spcAft>
              <a:buClr>
                <a:srgbClr val="FF0000"/>
              </a:buClr>
            </a:pPr>
            <a:endParaRPr lang="en-GB"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spcAft>
                <a:spcPts val="0"/>
              </a:spcAft>
              <a:buClr>
                <a:srgbClr val="FF0000"/>
              </a:buClr>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Executive housekeeper</a:t>
            </a:r>
          </a:p>
          <a:p>
            <a:pPr marL="342900" lvl="0" indent="-342900">
              <a:lnSpc>
                <a:spcPct val="100000"/>
              </a:lnSpc>
              <a:spcBef>
                <a:spcPts val="0"/>
              </a:spcBef>
              <a:spcAft>
                <a:spcPts val="0"/>
              </a:spcAft>
              <a:buClr>
                <a:srgbClr val="FF0000"/>
              </a:buClr>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Floor housekeeper</a:t>
            </a:r>
          </a:p>
          <a:p>
            <a:pPr marL="342900" lvl="0" indent="-342900">
              <a:lnSpc>
                <a:spcPct val="100000"/>
              </a:lnSpc>
              <a:spcBef>
                <a:spcPts val="0"/>
              </a:spcBef>
              <a:spcAft>
                <a:spcPts val="0"/>
              </a:spcAft>
              <a:buClr>
                <a:srgbClr val="FF0000"/>
              </a:buClr>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Room attendant</a:t>
            </a:r>
          </a:p>
          <a:p>
            <a:pPr marL="342900" lvl="0" indent="-342900">
              <a:lnSpc>
                <a:spcPct val="100000"/>
              </a:lnSpc>
              <a:spcBef>
                <a:spcPts val="0"/>
              </a:spcBef>
              <a:spcAft>
                <a:spcPts val="0"/>
              </a:spcAft>
              <a:buClr>
                <a:srgbClr val="FF0000"/>
              </a:buClr>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Public areas cleaner</a:t>
            </a:r>
          </a:p>
          <a:p>
            <a:pPr marL="342900" lvl="0" indent="-342900">
              <a:lnSpc>
                <a:spcPct val="100000"/>
              </a:lnSpc>
              <a:spcBef>
                <a:spcPts val="0"/>
              </a:spcBef>
              <a:spcAft>
                <a:spcPts val="0"/>
              </a:spcAft>
              <a:buClr>
                <a:srgbClr val="FF0000"/>
              </a:buClr>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Laundry attendant</a:t>
            </a:r>
          </a:p>
          <a:p>
            <a:pPr marL="342900" lvl="0" indent="-342900">
              <a:lnSpc>
                <a:spcPct val="100000"/>
              </a:lnSpc>
              <a:spcBef>
                <a:spcPts val="0"/>
              </a:spcBef>
              <a:spcAft>
                <a:spcPts val="0"/>
              </a:spcAft>
              <a:buClr>
                <a:srgbClr val="FF0000"/>
              </a:buClr>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Maintenance. </a:t>
            </a:r>
          </a:p>
        </p:txBody>
      </p:sp>
      <p:pic>
        <p:nvPicPr>
          <p:cNvPr id="5" name="Picture 4">
            <a:extLst>
              <a:ext uri="{FF2B5EF4-FFF2-40B4-BE49-F238E27FC236}">
                <a16:creationId xmlns:a16="http://schemas.microsoft.com/office/drawing/2014/main" id="{2CAD039B-875A-DF44-8809-9855455A7348}"/>
              </a:ext>
            </a:extLst>
          </p:cNvPr>
          <p:cNvPicPr>
            <a:picLocks noChangeAspect="1"/>
          </p:cNvPicPr>
          <p:nvPr/>
        </p:nvPicPr>
        <p:blipFill>
          <a:blip r:embed="rId2"/>
          <a:stretch>
            <a:fillRect/>
          </a:stretch>
        </p:blipFill>
        <p:spPr>
          <a:xfrm>
            <a:off x="3923928" y="2118882"/>
            <a:ext cx="3930352" cy="2620235"/>
          </a:xfrm>
          <a:prstGeom prst="rect">
            <a:avLst/>
          </a:prstGeom>
        </p:spPr>
      </p:pic>
    </p:spTree>
    <p:extLst>
      <p:ext uri="{BB962C8B-B14F-4D97-AF65-F5344CB8AC3E}">
        <p14:creationId xmlns:p14="http://schemas.microsoft.com/office/powerpoint/2010/main" val="43278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Job roles in housekeeping</a:t>
            </a:r>
            <a:endParaRPr lang="en-US" dirty="0"/>
          </a:p>
        </p:txBody>
      </p:sp>
      <p:sp>
        <p:nvSpPr>
          <p:cNvPr id="3" name="Content Placeholder 2"/>
          <p:cNvSpPr>
            <a:spLocks noGrp="1"/>
          </p:cNvSpPr>
          <p:nvPr>
            <p:ph sz="quarter" idx="10"/>
          </p:nvPr>
        </p:nvSpPr>
        <p:spPr>
          <a:xfrm>
            <a:off x="34097" y="1299113"/>
            <a:ext cx="7634247" cy="4755600"/>
          </a:xfrm>
        </p:spPr>
        <p:txBody>
          <a:bodyPr/>
          <a:lstStyle/>
          <a:p>
            <a:pPr marL="342900" lvl="0" indent="-342900">
              <a:lnSpc>
                <a:spcPct val="100000"/>
              </a:lnSpc>
              <a:spcBef>
                <a:spcPts val="0"/>
              </a:spcBef>
              <a:spcAft>
                <a:spcPts val="0"/>
              </a:spcAft>
              <a:buClr>
                <a:srgbClr val="FF0000"/>
              </a:buClr>
              <a:buFont typeface="Symbol" panose="05050102010706020507" pitchFamily="18" charset="2"/>
              <a:buChar char=""/>
            </a:pPr>
            <a:r>
              <a:rPr lang="en-GB" b="1" dirty="0">
                <a:latin typeface="Arial" panose="020B0604020202020204" pitchFamily="34" charset="0"/>
                <a:ea typeface="Calibri" panose="020F0502020204030204" pitchFamily="34" charset="0"/>
                <a:cs typeface="Times New Roman" panose="02020603050405020304" pitchFamily="18" charset="0"/>
              </a:rPr>
              <a:t>Executive housekeeper </a:t>
            </a:r>
            <a:r>
              <a:rPr lang="en-GB" dirty="0">
                <a:latin typeface="Arial" panose="020B0604020202020204" pitchFamily="34" charset="0"/>
                <a:ea typeface="Calibri" panose="020F0502020204030204" pitchFamily="34" charset="0"/>
                <a:cs typeface="Times New Roman" panose="02020603050405020304" pitchFamily="18" charset="0"/>
              </a:rPr>
              <a:t>–  in charge of overseeing and directing the cleaning activities for a hotel. The work schedules are prepared and planned in advance by the executive housekeeper, and the executive housekeeper also handles customer service and complaints. In addition, they will carry out housekeeping audits.</a:t>
            </a:r>
          </a:p>
          <a:p>
            <a:pPr marL="342900" lvl="0" indent="-342900">
              <a:lnSpc>
                <a:spcPct val="100000"/>
              </a:lnSpc>
              <a:spcBef>
                <a:spcPts val="0"/>
              </a:spcBef>
              <a:spcAft>
                <a:spcPts val="0"/>
              </a:spcAft>
              <a:buClr>
                <a:srgbClr val="FF0000"/>
              </a:buClr>
              <a:buFont typeface="Symbol" panose="05050102010706020507" pitchFamily="18" charset="2"/>
              <a:buChar char=""/>
            </a:pPr>
            <a:endParaRPr lang="en-GB"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spcAft>
                <a:spcPts val="0"/>
              </a:spcAft>
              <a:buClr>
                <a:srgbClr val="FF0000"/>
              </a:buClr>
              <a:buFont typeface="Symbol" panose="05050102010706020507" pitchFamily="18" charset="2"/>
              <a:buChar char=""/>
            </a:pPr>
            <a:r>
              <a:rPr lang="en-GB" b="1" dirty="0">
                <a:latin typeface="Arial" panose="020B0604020202020204" pitchFamily="34" charset="0"/>
                <a:ea typeface="Calibri" panose="020F0502020204030204" pitchFamily="34" charset="0"/>
                <a:cs typeface="Times New Roman" panose="02020603050405020304" pitchFamily="18" charset="0"/>
              </a:rPr>
              <a:t>Floor housekeeper </a:t>
            </a:r>
            <a:r>
              <a:rPr lang="en-GB" dirty="0">
                <a:latin typeface="Arial" panose="020B0604020202020204" pitchFamily="34" charset="0"/>
                <a:ea typeface="Calibri" panose="020F0502020204030204" pitchFamily="34" charset="0"/>
                <a:cs typeface="Times New Roman" panose="02020603050405020304" pitchFamily="18" charset="0"/>
              </a:rPr>
              <a:t>– responsible for maintaining the cleanliness and the hygiene of the hotel premises.                       They are in charge of a team of cleaners and room             attendants.</a:t>
            </a:r>
          </a:p>
          <a:p>
            <a:pPr marL="342900" lvl="0" indent="-342900">
              <a:lnSpc>
                <a:spcPct val="100000"/>
              </a:lnSpc>
              <a:spcBef>
                <a:spcPts val="0"/>
              </a:spcBef>
              <a:spcAft>
                <a:spcPts val="0"/>
              </a:spcAft>
              <a:buClr>
                <a:srgbClr val="FF0000"/>
              </a:buClr>
              <a:buFont typeface="Symbol" panose="05050102010706020507" pitchFamily="18" charset="2"/>
              <a:buChar char=""/>
            </a:pPr>
            <a:endParaRPr lang="en-GB"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spcAft>
                <a:spcPts val="0"/>
              </a:spcAft>
              <a:buClr>
                <a:srgbClr val="FF0000"/>
              </a:buClr>
              <a:buFont typeface="Symbol" panose="05050102010706020507" pitchFamily="18" charset="2"/>
              <a:buChar char=""/>
            </a:pPr>
            <a:r>
              <a:rPr lang="en-GB" b="1" dirty="0">
                <a:latin typeface="Arial" panose="020B0604020202020204" pitchFamily="34" charset="0"/>
                <a:ea typeface="Calibri" panose="020F0502020204030204" pitchFamily="34" charset="0"/>
                <a:cs typeface="Times New Roman" panose="02020603050405020304" pitchFamily="18" charset="0"/>
              </a:rPr>
              <a:t>Room attendant </a:t>
            </a:r>
            <a:r>
              <a:rPr lang="en-GB" dirty="0">
                <a:latin typeface="Arial" panose="020B0604020202020204" pitchFamily="34" charset="0"/>
                <a:ea typeface="Calibri" panose="020F0502020204030204" pitchFamily="34" charset="0"/>
                <a:cs typeface="Times New Roman" panose="02020603050405020304" pitchFamily="18" charset="0"/>
              </a:rPr>
              <a:t>– responsible for cleaning the room, </a:t>
            </a:r>
            <a:r>
              <a:rPr lang="en-GB" dirty="0"/>
              <a:t>making beds and supplying fresh towels</a:t>
            </a:r>
            <a:r>
              <a:rPr lang="en-GB" dirty="0">
                <a:latin typeface="Arial" panose="020B0604020202020204" pitchFamily="34" charset="0"/>
                <a:ea typeface="Calibri" panose="020F0502020204030204" pitchFamily="34" charset="0"/>
                <a:cs typeface="Times New Roman" panose="02020603050405020304" pitchFamily="18" charset="0"/>
              </a:rPr>
              <a:t>, removing rubbish, washing bathrooms and replacing toiletries and consumables. Often, they work as a part of a team to cover all the rooms in a hotel.</a:t>
            </a:r>
          </a:p>
        </p:txBody>
      </p:sp>
      <p:pic>
        <p:nvPicPr>
          <p:cNvPr id="5" name="Picture 4">
            <a:extLst>
              <a:ext uri="{FF2B5EF4-FFF2-40B4-BE49-F238E27FC236}">
                <a16:creationId xmlns:a16="http://schemas.microsoft.com/office/drawing/2014/main" id="{C0137847-DDF3-7440-8ECF-AE3716FB4221}"/>
              </a:ext>
            </a:extLst>
          </p:cNvPr>
          <p:cNvPicPr>
            <a:picLocks noChangeAspect="1"/>
          </p:cNvPicPr>
          <p:nvPr/>
        </p:nvPicPr>
        <p:blipFill>
          <a:blip r:embed="rId2"/>
          <a:stretch>
            <a:fillRect/>
          </a:stretch>
        </p:blipFill>
        <p:spPr>
          <a:xfrm>
            <a:off x="6715642" y="3068960"/>
            <a:ext cx="2376264" cy="1584176"/>
          </a:xfrm>
          <a:prstGeom prst="rect">
            <a:avLst/>
          </a:prstGeom>
        </p:spPr>
      </p:pic>
    </p:spTree>
    <p:extLst>
      <p:ext uri="{BB962C8B-B14F-4D97-AF65-F5344CB8AC3E}">
        <p14:creationId xmlns:p14="http://schemas.microsoft.com/office/powerpoint/2010/main" val="4033563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Job roles in housekeeping</a:t>
            </a:r>
            <a:endParaRPr lang="en-US" dirty="0"/>
          </a:p>
        </p:txBody>
      </p:sp>
      <p:sp>
        <p:nvSpPr>
          <p:cNvPr id="3" name="Content Placeholder 2"/>
          <p:cNvSpPr>
            <a:spLocks noGrp="1"/>
          </p:cNvSpPr>
          <p:nvPr>
            <p:ph sz="quarter" idx="10"/>
          </p:nvPr>
        </p:nvSpPr>
        <p:spPr>
          <a:xfrm>
            <a:off x="3157560" y="1371600"/>
            <a:ext cx="5961228" cy="4755600"/>
          </a:xfrm>
        </p:spPr>
        <p:txBody>
          <a:bodyPr/>
          <a:lstStyle/>
          <a:p>
            <a:pPr marL="342900" lvl="0" indent="-342900">
              <a:lnSpc>
                <a:spcPct val="100000"/>
              </a:lnSpc>
              <a:spcBef>
                <a:spcPts val="0"/>
              </a:spcBef>
              <a:spcAft>
                <a:spcPts val="0"/>
              </a:spcAft>
              <a:buClr>
                <a:srgbClr val="FF0000"/>
              </a:buClr>
              <a:buFont typeface="Symbol" panose="05050102010706020507" pitchFamily="18" charset="2"/>
              <a:buChar char=""/>
            </a:pPr>
            <a:r>
              <a:rPr lang="en-GB" b="1" dirty="0">
                <a:latin typeface="Arial" panose="020B0604020202020204" pitchFamily="34" charset="0"/>
                <a:ea typeface="Calibri" panose="020F0502020204030204" pitchFamily="34" charset="0"/>
                <a:cs typeface="Times New Roman" panose="02020603050405020304" pitchFamily="18" charset="0"/>
              </a:rPr>
              <a:t>Public areas cleaner </a:t>
            </a:r>
            <a:r>
              <a:rPr lang="en-GB" dirty="0">
                <a:latin typeface="Arial" panose="020B0604020202020204" pitchFamily="34" charset="0"/>
                <a:ea typeface="Calibri" panose="020F0502020204030204" pitchFamily="34" charset="0"/>
                <a:cs typeface="Times New Roman" panose="02020603050405020304" pitchFamily="18" charset="0"/>
              </a:rPr>
              <a:t>– similar to a room attendant, but focusing on public/front of house areas such as receptions, corridors, and guest toilets contained within public spaces.</a:t>
            </a:r>
          </a:p>
          <a:p>
            <a:pPr marL="342900" lvl="0" indent="-342900">
              <a:lnSpc>
                <a:spcPct val="100000"/>
              </a:lnSpc>
              <a:spcBef>
                <a:spcPts val="0"/>
              </a:spcBef>
              <a:spcAft>
                <a:spcPts val="0"/>
              </a:spcAft>
              <a:buClr>
                <a:srgbClr val="FF0000"/>
              </a:buClr>
              <a:buFont typeface="Symbol" panose="05050102010706020507" pitchFamily="18" charset="2"/>
              <a:buChar char=""/>
            </a:pPr>
            <a:endParaRPr lang="en-GB"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spcAft>
                <a:spcPts val="0"/>
              </a:spcAft>
              <a:buClr>
                <a:srgbClr val="FF0000"/>
              </a:buClr>
              <a:buFont typeface="Symbol" panose="05050102010706020507" pitchFamily="18" charset="2"/>
              <a:buChar char=""/>
            </a:pPr>
            <a:r>
              <a:rPr lang="en-GB" b="1" dirty="0">
                <a:latin typeface="Arial" panose="020B0604020202020204" pitchFamily="34" charset="0"/>
                <a:ea typeface="Calibri" panose="020F0502020204030204" pitchFamily="34" charset="0"/>
                <a:cs typeface="Times New Roman" panose="02020603050405020304" pitchFamily="18" charset="0"/>
              </a:rPr>
              <a:t>Laundry attendant </a:t>
            </a:r>
            <a:r>
              <a:rPr lang="en-GB" dirty="0">
                <a:latin typeface="Arial" panose="020B0604020202020204" pitchFamily="34" charset="0"/>
                <a:ea typeface="Calibri" panose="020F0502020204030204" pitchFamily="34" charset="0"/>
                <a:cs typeface="Times New Roman" panose="02020603050405020304" pitchFamily="18" charset="0"/>
              </a:rPr>
              <a:t>– responsible for ensuring that all areas of the hotel are kept properly stocked with clean linens. In addition, the role may involve collecting, cleaning and delivering guest laundry/dry cleaning.</a:t>
            </a:r>
          </a:p>
          <a:p>
            <a:pPr marL="342900" lvl="0" indent="-342900">
              <a:lnSpc>
                <a:spcPct val="100000"/>
              </a:lnSpc>
              <a:spcBef>
                <a:spcPts val="0"/>
              </a:spcBef>
              <a:spcAft>
                <a:spcPts val="0"/>
              </a:spcAft>
              <a:buClr>
                <a:srgbClr val="FF0000"/>
              </a:buClr>
              <a:buFont typeface="Symbol" panose="05050102010706020507" pitchFamily="18" charset="2"/>
              <a:buChar char=""/>
            </a:pPr>
            <a:endParaRPr lang="en-GB"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spcAft>
                <a:spcPts val="0"/>
              </a:spcAft>
              <a:buClr>
                <a:srgbClr val="FF0000"/>
              </a:buClr>
              <a:buFont typeface="Symbol" panose="05050102010706020507" pitchFamily="18" charset="2"/>
              <a:buChar char=""/>
            </a:pPr>
            <a:r>
              <a:rPr lang="en-GB" b="1" dirty="0">
                <a:latin typeface="Arial" panose="020B0604020202020204" pitchFamily="34" charset="0"/>
                <a:ea typeface="Calibri" panose="020F0502020204030204" pitchFamily="34" charset="0"/>
                <a:cs typeface="Times New Roman" panose="02020603050405020304" pitchFamily="18" charset="0"/>
              </a:rPr>
              <a:t>Maintenance</a:t>
            </a:r>
            <a:r>
              <a:rPr lang="en-GB" dirty="0">
                <a:latin typeface="Arial" panose="020B0604020202020204" pitchFamily="34" charset="0"/>
                <a:ea typeface="Calibri" panose="020F0502020204030204" pitchFamily="34" charset="0"/>
                <a:cs typeface="Times New Roman" panose="02020603050405020304" pitchFamily="18" charset="0"/>
              </a:rPr>
              <a:t> – carries out preventive and corrective maintenance activities on hotel areas such as rooms and equipment and tools.</a:t>
            </a:r>
          </a:p>
        </p:txBody>
      </p:sp>
      <p:pic>
        <p:nvPicPr>
          <p:cNvPr id="5" name="Picture 4">
            <a:extLst>
              <a:ext uri="{FF2B5EF4-FFF2-40B4-BE49-F238E27FC236}">
                <a16:creationId xmlns:a16="http://schemas.microsoft.com/office/drawing/2014/main" id="{8D55A29A-5480-0B41-861B-EFB2C77299FF}"/>
              </a:ext>
            </a:extLst>
          </p:cNvPr>
          <p:cNvPicPr>
            <a:picLocks noChangeAspect="1"/>
          </p:cNvPicPr>
          <p:nvPr/>
        </p:nvPicPr>
        <p:blipFill>
          <a:blip r:embed="rId2"/>
          <a:stretch>
            <a:fillRect/>
          </a:stretch>
        </p:blipFill>
        <p:spPr>
          <a:xfrm>
            <a:off x="25212" y="2852936"/>
            <a:ext cx="3132348" cy="2088232"/>
          </a:xfrm>
          <a:prstGeom prst="rect">
            <a:avLst/>
          </a:prstGeom>
        </p:spPr>
      </p:pic>
    </p:spTree>
    <p:extLst>
      <p:ext uri="{BB962C8B-B14F-4D97-AF65-F5344CB8AC3E}">
        <p14:creationId xmlns:p14="http://schemas.microsoft.com/office/powerpoint/2010/main" val="1140658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a:solidFill>
                  <a:srgbClr val="E30613"/>
                </a:solidFill>
                <a:ea typeface="ＭＳ Ｐゴシック" pitchFamily="-105" charset="-128"/>
                <a:cs typeface="ＭＳ Ｐゴシック" pitchFamily="-105" charset="-128"/>
              </a:rPr>
              <a:t>Any 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D473A-6958-409B-B6F8-E1D8682CFFC0}"/>
              </a:ext>
            </a:extLst>
          </p:cNvPr>
          <p:cNvSpPr>
            <a:spLocks noGrp="1"/>
          </p:cNvSpPr>
          <p:nvPr>
            <p:ph type="title"/>
          </p:nvPr>
        </p:nvSpPr>
        <p:spPr>
          <a:xfrm>
            <a:off x="384424" y="919261"/>
            <a:ext cx="8218488" cy="382588"/>
          </a:xfrm>
        </p:spPr>
        <p:txBody>
          <a:bodyPr/>
          <a:lstStyle/>
          <a:p>
            <a:r>
              <a:rPr lang="en-GB" dirty="0"/>
              <a:t>Hospitality roles</a:t>
            </a:r>
          </a:p>
        </p:txBody>
      </p:sp>
      <p:sp>
        <p:nvSpPr>
          <p:cNvPr id="4" name="Content Placeholder 3">
            <a:extLst>
              <a:ext uri="{FF2B5EF4-FFF2-40B4-BE49-F238E27FC236}">
                <a16:creationId xmlns:a16="http://schemas.microsoft.com/office/drawing/2014/main" id="{386EFA07-27F4-45C2-8F17-03DB364BC3E1}"/>
              </a:ext>
            </a:extLst>
          </p:cNvPr>
          <p:cNvSpPr>
            <a:spLocks noGrp="1"/>
          </p:cNvSpPr>
          <p:nvPr>
            <p:ph sz="half" idx="2"/>
          </p:nvPr>
        </p:nvSpPr>
        <p:spPr>
          <a:xfrm>
            <a:off x="384424" y="1412776"/>
            <a:ext cx="8436048" cy="4525963"/>
          </a:xfrm>
        </p:spPr>
        <p:txBody>
          <a:bodyPr/>
          <a:lstStyle/>
          <a:p>
            <a:r>
              <a:rPr lang="en-GB" sz="2000" dirty="0"/>
              <a:t>The hospitality industry is a growing sector. More and more people are working in the industry to deliver services to guests. These services are typically provided by hotels, spas, bars, restaurants and coffee shops. The job possibilities in hospitality are endless.</a:t>
            </a:r>
          </a:p>
        </p:txBody>
      </p:sp>
      <p:sp>
        <p:nvSpPr>
          <p:cNvPr id="5" name="Slide Number Placeholder 4">
            <a:extLst>
              <a:ext uri="{FF2B5EF4-FFF2-40B4-BE49-F238E27FC236}">
                <a16:creationId xmlns:a16="http://schemas.microsoft.com/office/drawing/2014/main" id="{7B8CFB0D-8140-4F94-88B3-F857742F325D}"/>
              </a:ext>
            </a:extLst>
          </p:cNvPr>
          <p:cNvSpPr>
            <a:spLocks noGrp="1"/>
          </p:cNvSpPr>
          <p:nvPr>
            <p:ph type="sldNum" sz="quarter" idx="12"/>
          </p:nvPr>
        </p:nvSpPr>
        <p:spPr/>
        <p:txBody>
          <a:bodyPr/>
          <a:lstStyle/>
          <a:p>
            <a:fld id="{25A470B1-4B60-4DEC-B85F-F41A8644BCF0}" type="slidenum">
              <a:rPr lang="en-GB" altLang="en-US" smtClean="0"/>
              <a:pPr/>
              <a:t>2</a:t>
            </a:fld>
            <a:endParaRPr lang="en-GB" altLang="en-US"/>
          </a:p>
        </p:txBody>
      </p:sp>
      <p:pic>
        <p:nvPicPr>
          <p:cNvPr id="6" name="Picture 5">
            <a:extLst>
              <a:ext uri="{FF2B5EF4-FFF2-40B4-BE49-F238E27FC236}">
                <a16:creationId xmlns:a16="http://schemas.microsoft.com/office/drawing/2014/main" id="{A5B4B05B-B136-BD4E-AC6A-C66C24E696F2}"/>
              </a:ext>
            </a:extLst>
          </p:cNvPr>
          <p:cNvPicPr>
            <a:picLocks noChangeAspect="1"/>
          </p:cNvPicPr>
          <p:nvPr/>
        </p:nvPicPr>
        <p:blipFill>
          <a:blip r:embed="rId2"/>
          <a:stretch>
            <a:fillRect/>
          </a:stretch>
        </p:blipFill>
        <p:spPr>
          <a:xfrm>
            <a:off x="613988" y="2907603"/>
            <a:ext cx="3806433" cy="2537622"/>
          </a:xfrm>
          <a:prstGeom prst="rect">
            <a:avLst/>
          </a:prstGeom>
        </p:spPr>
      </p:pic>
      <p:pic>
        <p:nvPicPr>
          <p:cNvPr id="8" name="Picture 7">
            <a:extLst>
              <a:ext uri="{FF2B5EF4-FFF2-40B4-BE49-F238E27FC236}">
                <a16:creationId xmlns:a16="http://schemas.microsoft.com/office/drawing/2014/main" id="{861CA4FF-B385-8C4D-856F-FBB7D509B9F6}"/>
              </a:ext>
            </a:extLst>
          </p:cNvPr>
          <p:cNvPicPr>
            <a:picLocks noChangeAspect="1"/>
          </p:cNvPicPr>
          <p:nvPr/>
        </p:nvPicPr>
        <p:blipFill>
          <a:blip r:embed="rId3"/>
          <a:stretch>
            <a:fillRect/>
          </a:stretch>
        </p:blipFill>
        <p:spPr>
          <a:xfrm>
            <a:off x="4649984" y="2907603"/>
            <a:ext cx="3806432" cy="2537621"/>
          </a:xfrm>
          <a:prstGeom prst="rect">
            <a:avLst/>
          </a:prstGeom>
        </p:spPr>
      </p:pic>
    </p:spTree>
    <p:extLst>
      <p:ext uri="{BB962C8B-B14F-4D97-AF65-F5344CB8AC3E}">
        <p14:creationId xmlns:p14="http://schemas.microsoft.com/office/powerpoint/2010/main" val="216931409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632" y="838200"/>
            <a:ext cx="8218488" cy="382588"/>
          </a:xfrm>
        </p:spPr>
        <p:txBody>
          <a:bodyPr/>
          <a:lstStyle/>
          <a:p>
            <a:r>
              <a:rPr lang="en-GB" dirty="0"/>
              <a:t>Job roles in the kitchen </a:t>
            </a:r>
            <a:endParaRPr lang="en-US" dirty="0"/>
          </a:p>
        </p:txBody>
      </p:sp>
      <p:sp>
        <p:nvSpPr>
          <p:cNvPr id="3" name="Content Placeholder 2"/>
          <p:cNvSpPr>
            <a:spLocks noGrp="1"/>
          </p:cNvSpPr>
          <p:nvPr>
            <p:ph sz="quarter" idx="10"/>
          </p:nvPr>
        </p:nvSpPr>
        <p:spPr>
          <a:xfrm>
            <a:off x="251520" y="1264200"/>
            <a:ext cx="8229600" cy="4755600"/>
          </a:xfrm>
        </p:spPr>
        <p:txBody>
          <a:bodyPr/>
          <a:lstStyle/>
          <a:p>
            <a:pPr lvl="0">
              <a:lnSpc>
                <a:spcPct val="100000"/>
              </a:lnSpc>
              <a:spcBef>
                <a:spcPts val="0"/>
              </a:spcBef>
              <a:spcAft>
                <a:spcPts val="0"/>
              </a:spcAft>
              <a:buClr>
                <a:srgbClr val="FF0000"/>
              </a:buClr>
            </a:pPr>
            <a:r>
              <a:rPr lang="en-GB" dirty="0">
                <a:latin typeface="Arial" panose="020B0604020202020204" pitchFamily="34" charset="0"/>
                <a:ea typeface="Calibri" panose="020F0502020204030204" pitchFamily="34" charset="0"/>
                <a:cs typeface="Times New Roman" panose="02020603050405020304" pitchFamily="18" charset="0"/>
              </a:rPr>
              <a:t>A professional kitchen consists of many different job roles. These can include: </a:t>
            </a:r>
          </a:p>
          <a:p>
            <a:pPr lvl="0">
              <a:lnSpc>
                <a:spcPct val="100000"/>
              </a:lnSpc>
              <a:spcBef>
                <a:spcPts val="0"/>
              </a:spcBef>
              <a:spcAft>
                <a:spcPts val="0"/>
              </a:spcAft>
              <a:buClr>
                <a:srgbClr val="FF0000"/>
              </a:buClr>
            </a:pPr>
            <a:endParaRPr lang="en-GB"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spcAft>
                <a:spcPts val="0"/>
              </a:spcAft>
              <a:buClr>
                <a:srgbClr val="FF0000"/>
              </a:buClr>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Executive chef</a:t>
            </a:r>
          </a:p>
          <a:p>
            <a:pPr marL="342900" lvl="0" indent="-342900">
              <a:lnSpc>
                <a:spcPct val="100000"/>
              </a:lnSpc>
              <a:spcBef>
                <a:spcPts val="0"/>
              </a:spcBef>
              <a:spcAft>
                <a:spcPts val="0"/>
              </a:spcAft>
              <a:buClr>
                <a:srgbClr val="FF0000"/>
              </a:buClr>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Head chef</a:t>
            </a:r>
          </a:p>
          <a:p>
            <a:pPr marL="342900" lvl="0" indent="-342900">
              <a:lnSpc>
                <a:spcPct val="100000"/>
              </a:lnSpc>
              <a:spcBef>
                <a:spcPts val="0"/>
              </a:spcBef>
              <a:spcAft>
                <a:spcPts val="0"/>
              </a:spcAft>
              <a:buClr>
                <a:srgbClr val="FF0000"/>
              </a:buClr>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Sous chef</a:t>
            </a:r>
          </a:p>
          <a:p>
            <a:pPr marL="342900" lvl="0" indent="-342900">
              <a:lnSpc>
                <a:spcPct val="100000"/>
              </a:lnSpc>
              <a:spcBef>
                <a:spcPts val="0"/>
              </a:spcBef>
              <a:spcAft>
                <a:spcPts val="0"/>
              </a:spcAft>
              <a:buClr>
                <a:srgbClr val="FF0000"/>
              </a:buClr>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Chef de </a:t>
            </a:r>
            <a:r>
              <a:rPr lang="en-GB" dirty="0" err="1">
                <a:latin typeface="Arial" panose="020B0604020202020204" pitchFamily="34" charset="0"/>
                <a:ea typeface="Calibri" panose="020F0502020204030204" pitchFamily="34" charset="0"/>
                <a:cs typeface="Times New Roman" panose="02020603050405020304" pitchFamily="18" charset="0"/>
              </a:rPr>
              <a:t>partie</a:t>
            </a:r>
            <a:endParaRPr lang="en-GB"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spcAft>
                <a:spcPts val="0"/>
              </a:spcAft>
              <a:buClr>
                <a:srgbClr val="FF0000"/>
              </a:buClr>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Specialist (patisserie)</a:t>
            </a:r>
          </a:p>
          <a:p>
            <a:pPr marL="342900" lvl="0" indent="-342900">
              <a:lnSpc>
                <a:spcPct val="100000"/>
              </a:lnSpc>
              <a:spcBef>
                <a:spcPts val="0"/>
              </a:spcBef>
              <a:spcAft>
                <a:spcPts val="0"/>
              </a:spcAft>
              <a:buClr>
                <a:srgbClr val="FF0000"/>
              </a:buClr>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Commis/Line chef</a:t>
            </a:r>
          </a:p>
          <a:p>
            <a:pPr marL="342900" lvl="0" indent="-342900">
              <a:lnSpc>
                <a:spcPct val="100000"/>
              </a:lnSpc>
              <a:spcBef>
                <a:spcPts val="0"/>
              </a:spcBef>
              <a:spcAft>
                <a:spcPts val="0"/>
              </a:spcAft>
              <a:buClr>
                <a:srgbClr val="FF0000"/>
              </a:buClr>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Kitchen/Catering assistant</a:t>
            </a:r>
          </a:p>
          <a:p>
            <a:pPr marL="342900" lvl="0" indent="-342900">
              <a:lnSpc>
                <a:spcPct val="100000"/>
              </a:lnSpc>
              <a:spcBef>
                <a:spcPts val="0"/>
              </a:spcBef>
              <a:spcAft>
                <a:spcPts val="0"/>
              </a:spcAft>
              <a:buClr>
                <a:srgbClr val="FF0000"/>
              </a:buClr>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Apprentice/Trainee </a:t>
            </a:r>
          </a:p>
          <a:p>
            <a:pPr marL="342900" lvl="0" indent="-342900">
              <a:lnSpc>
                <a:spcPct val="100000"/>
              </a:lnSpc>
              <a:spcBef>
                <a:spcPts val="0"/>
              </a:spcBef>
              <a:spcAft>
                <a:spcPts val="0"/>
              </a:spcAft>
              <a:buClr>
                <a:srgbClr val="FF0000"/>
              </a:buClr>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Kitchen porter</a:t>
            </a:r>
          </a:p>
          <a:p>
            <a:pPr marL="342900" lvl="0" indent="-342900">
              <a:lnSpc>
                <a:spcPct val="100000"/>
              </a:lnSpc>
              <a:spcBef>
                <a:spcPts val="0"/>
              </a:spcBef>
              <a:spcAft>
                <a:spcPts val="0"/>
              </a:spcAft>
              <a:buClr>
                <a:srgbClr val="FF0000"/>
              </a:buClr>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Kitchen/Catering manager.</a:t>
            </a:r>
          </a:p>
          <a:p>
            <a:pPr marL="342900" lvl="0" indent="-342900">
              <a:lnSpc>
                <a:spcPct val="100000"/>
              </a:lnSpc>
              <a:spcBef>
                <a:spcPts val="0"/>
              </a:spcBef>
              <a:spcAft>
                <a:spcPts val="0"/>
              </a:spcAft>
              <a:buClr>
                <a:srgbClr val="FF0000"/>
              </a:buClr>
              <a:buFont typeface="Symbol" panose="05050102010706020507" pitchFamily="18" charset="2"/>
              <a:buChar char=""/>
            </a:pPr>
            <a:endParaRPr lang="en-US" dirty="0"/>
          </a:p>
        </p:txBody>
      </p:sp>
      <p:pic>
        <p:nvPicPr>
          <p:cNvPr id="7" name="Picture 6">
            <a:extLst>
              <a:ext uri="{FF2B5EF4-FFF2-40B4-BE49-F238E27FC236}">
                <a16:creationId xmlns:a16="http://schemas.microsoft.com/office/drawing/2014/main" id="{D64DE462-5F80-9341-9C05-24F22A8EFF59}"/>
              </a:ext>
            </a:extLst>
          </p:cNvPr>
          <p:cNvPicPr>
            <a:picLocks noChangeAspect="1"/>
          </p:cNvPicPr>
          <p:nvPr/>
        </p:nvPicPr>
        <p:blipFill>
          <a:blip r:embed="rId2"/>
          <a:stretch>
            <a:fillRect/>
          </a:stretch>
        </p:blipFill>
        <p:spPr>
          <a:xfrm>
            <a:off x="3766936" y="2132856"/>
            <a:ext cx="4895776" cy="32638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 to the kitchen staff</a:t>
            </a:r>
          </a:p>
        </p:txBody>
      </p:sp>
      <p:sp>
        <p:nvSpPr>
          <p:cNvPr id="3" name="Content Placeholder 2"/>
          <p:cNvSpPr>
            <a:spLocks noGrp="1"/>
          </p:cNvSpPr>
          <p:nvPr>
            <p:ph sz="half" idx="1"/>
          </p:nvPr>
        </p:nvSpPr>
        <p:spPr>
          <a:xfrm>
            <a:off x="3563888" y="1220788"/>
            <a:ext cx="5349862" cy="4717951"/>
          </a:xfrm>
        </p:spPr>
        <p:txBody>
          <a:bodyPr/>
          <a:lstStyle/>
          <a:p>
            <a:pPr marL="457200" indent="-457200">
              <a:buClr>
                <a:srgbClr val="CC0000"/>
              </a:buClr>
              <a:buFont typeface="Arial" panose="020B0604020202020204" pitchFamily="34" charset="0"/>
              <a:buChar char="•"/>
            </a:pPr>
            <a:r>
              <a:rPr lang="en-GB" sz="2000" dirty="0"/>
              <a:t>Kitchen hierarchy (or brigade as it is also commonly known) is steeped in history and goes back many years. Auguste Escoffier (1846–1935), is one of the foremost authorities on modern French cooking and cuisine and designed the partie system that is still used in the majority of modern kitchens.  </a:t>
            </a:r>
          </a:p>
          <a:p>
            <a:pPr marL="457200" indent="-457200">
              <a:buClr>
                <a:srgbClr val="CC0000"/>
              </a:buClr>
              <a:buFont typeface="Arial" panose="020B0604020202020204" pitchFamily="34" charset="0"/>
              <a:buChar char="•"/>
            </a:pPr>
            <a:r>
              <a:rPr lang="en-GB" sz="2000" dirty="0"/>
              <a:t>Not every kitchen and restaurant uses exactly the same titles for the different roles in their kitchen, but the most generally accepted titles for leaders in the kitchen are traced primarily to Escoffier kitchen hierarchy, so that is why they sound French.</a:t>
            </a:r>
          </a:p>
          <a:p>
            <a:endParaRPr lang="en-GB" sz="2000" dirty="0"/>
          </a:p>
        </p:txBody>
      </p:sp>
      <p:sp>
        <p:nvSpPr>
          <p:cNvPr id="5" name="Slide Number Placeholder 4"/>
          <p:cNvSpPr>
            <a:spLocks noGrp="1"/>
          </p:cNvSpPr>
          <p:nvPr>
            <p:ph type="sldNum" sz="quarter" idx="12"/>
          </p:nvPr>
        </p:nvSpPr>
        <p:spPr/>
        <p:txBody>
          <a:bodyPr/>
          <a:lstStyle/>
          <a:p>
            <a:fld id="{25A470B1-4B60-4DEC-B85F-F41A8644BCF0}" type="slidenum">
              <a:rPr lang="en-GB" altLang="en-US" smtClean="0"/>
              <a:pPr/>
              <a:t>4</a:t>
            </a:fld>
            <a:endParaRPr lang="en-GB" altLang="en-US"/>
          </a:p>
        </p:txBody>
      </p:sp>
      <p:pic>
        <p:nvPicPr>
          <p:cNvPr id="6" name="Picture 5">
            <a:extLst>
              <a:ext uri="{FF2B5EF4-FFF2-40B4-BE49-F238E27FC236}">
                <a16:creationId xmlns:a16="http://schemas.microsoft.com/office/drawing/2014/main" id="{34F9FFCE-7A4B-FD4B-BF3B-291586EB8E6F}"/>
              </a:ext>
            </a:extLst>
          </p:cNvPr>
          <p:cNvPicPr>
            <a:picLocks noChangeAspect="1"/>
          </p:cNvPicPr>
          <p:nvPr/>
        </p:nvPicPr>
        <p:blipFill>
          <a:blip r:embed="rId2"/>
          <a:stretch>
            <a:fillRect/>
          </a:stretch>
        </p:blipFill>
        <p:spPr>
          <a:xfrm>
            <a:off x="230250" y="1631952"/>
            <a:ext cx="3456384" cy="2304256"/>
          </a:xfrm>
          <a:prstGeom prst="rect">
            <a:avLst/>
          </a:prstGeom>
        </p:spPr>
      </p:pic>
    </p:spTree>
    <p:extLst>
      <p:ext uri="{BB962C8B-B14F-4D97-AF65-F5344CB8AC3E}">
        <p14:creationId xmlns:p14="http://schemas.microsoft.com/office/powerpoint/2010/main" val="162121228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829998D-9B9F-4A3F-9C87-A424C1C0A99C}"/>
              </a:ext>
            </a:extLst>
          </p:cNvPr>
          <p:cNvSpPr>
            <a:spLocks noGrp="1"/>
          </p:cNvSpPr>
          <p:nvPr>
            <p:ph sz="half" idx="2"/>
          </p:nvPr>
        </p:nvSpPr>
        <p:spPr>
          <a:xfrm>
            <a:off x="323528" y="980728"/>
            <a:ext cx="8280920" cy="4525963"/>
          </a:xfrm>
        </p:spPr>
        <p:txBody>
          <a:bodyPr/>
          <a:lstStyle/>
          <a:p>
            <a:pPr marL="342900" indent="-342900">
              <a:lnSpc>
                <a:spcPct val="100000"/>
              </a:lnSpc>
              <a:spcBef>
                <a:spcPts val="0"/>
              </a:spcBef>
              <a:spcAft>
                <a:spcPts val="0"/>
              </a:spcAft>
              <a:buClr>
                <a:srgbClr val="CC0000"/>
              </a:buClr>
              <a:buFont typeface="Arial" panose="020B0604020202020204" pitchFamily="34" charset="0"/>
              <a:buChar char="•"/>
            </a:pPr>
            <a:r>
              <a:rPr lang="en-GB" sz="2000" b="1" dirty="0"/>
              <a:t>Executive chef </a:t>
            </a:r>
            <a:r>
              <a:rPr lang="en-GB" sz="2000" dirty="0"/>
              <a:t>– this is the manager of the kitchen, responsible for supervision, creation of the menu, and the business side of the kitchen. An executive chef is very experienced in cooking, but their day-to-day work may involve very little hands‐on cooking.</a:t>
            </a:r>
          </a:p>
          <a:p>
            <a:pPr>
              <a:lnSpc>
                <a:spcPct val="100000"/>
              </a:lnSpc>
              <a:spcBef>
                <a:spcPts val="0"/>
              </a:spcBef>
              <a:spcAft>
                <a:spcPts val="0"/>
              </a:spcAft>
              <a:buClr>
                <a:srgbClr val="CC0000"/>
              </a:buClr>
            </a:pPr>
            <a:endParaRPr lang="en-GB" sz="2000" dirty="0"/>
          </a:p>
          <a:p>
            <a:pPr marL="342900" indent="-342900">
              <a:lnSpc>
                <a:spcPct val="100000"/>
              </a:lnSpc>
              <a:spcBef>
                <a:spcPts val="0"/>
              </a:spcBef>
              <a:spcAft>
                <a:spcPts val="0"/>
              </a:spcAft>
              <a:buClr>
                <a:srgbClr val="CC0000"/>
              </a:buClr>
              <a:buFont typeface="Arial" panose="020B0604020202020204" pitchFamily="34" charset="0"/>
              <a:buChar char="•"/>
            </a:pPr>
            <a:r>
              <a:rPr lang="en-GB" sz="2000" b="1" dirty="0"/>
              <a:t>Head chef</a:t>
            </a:r>
            <a:r>
              <a:rPr lang="en-GB" sz="2000" dirty="0"/>
              <a:t> – this is the hands‐on individual in charge of everything going on in the kitchen. Sometimes a chef de cuisine may be the individual in charge of one location of a chain, or a group of restaurants. The titles head chef, executive chef and chef de cuisine may sometimes be used interchangeably.</a:t>
            </a:r>
          </a:p>
          <a:p>
            <a:pPr marL="342900" indent="-342900">
              <a:lnSpc>
                <a:spcPct val="100000"/>
              </a:lnSpc>
              <a:spcBef>
                <a:spcPts val="0"/>
              </a:spcBef>
              <a:spcAft>
                <a:spcPts val="0"/>
              </a:spcAft>
              <a:buClr>
                <a:srgbClr val="CC0000"/>
              </a:buClr>
              <a:buFont typeface="Arial" panose="020B0604020202020204" pitchFamily="34" charset="0"/>
              <a:buChar char="•"/>
            </a:pPr>
            <a:endParaRPr lang="en-GB" sz="2000" dirty="0"/>
          </a:p>
          <a:p>
            <a:pPr marL="342900" indent="-342900">
              <a:lnSpc>
                <a:spcPct val="100000"/>
              </a:lnSpc>
              <a:spcBef>
                <a:spcPts val="0"/>
              </a:spcBef>
              <a:spcAft>
                <a:spcPts val="0"/>
              </a:spcAft>
              <a:buClr>
                <a:srgbClr val="CC0000"/>
              </a:buClr>
              <a:buFont typeface="Arial" panose="020B0604020202020204" pitchFamily="34" charset="0"/>
              <a:buChar char="•"/>
            </a:pPr>
            <a:r>
              <a:rPr lang="en-GB" sz="2000" b="1" dirty="0"/>
              <a:t>Sous chef </a:t>
            </a:r>
            <a:r>
              <a:rPr lang="en-GB" sz="2000" dirty="0"/>
              <a:t>– the sous chef is second in line in the kitchen. A sous chef may be in charge of the kitchen when the executive chef or chef de cuisine is absent. The sous chef may take over for any of the line cooks that may be missing.</a:t>
            </a:r>
          </a:p>
          <a:p>
            <a:pPr>
              <a:lnSpc>
                <a:spcPct val="100000"/>
              </a:lnSpc>
              <a:spcBef>
                <a:spcPts val="0"/>
              </a:spcBef>
              <a:spcAft>
                <a:spcPts val="0"/>
              </a:spcAft>
            </a:pPr>
            <a:endParaRPr lang="en-GB" sz="2000" dirty="0"/>
          </a:p>
          <a:p>
            <a:endParaRPr lang="en-GB" sz="2000" dirty="0"/>
          </a:p>
          <a:p>
            <a:endParaRPr lang="en-GB" sz="2000" dirty="0"/>
          </a:p>
        </p:txBody>
      </p:sp>
      <p:sp>
        <p:nvSpPr>
          <p:cNvPr id="5" name="Slide Number Placeholder 4">
            <a:extLst>
              <a:ext uri="{FF2B5EF4-FFF2-40B4-BE49-F238E27FC236}">
                <a16:creationId xmlns:a16="http://schemas.microsoft.com/office/drawing/2014/main" id="{9EE1F2FD-892B-4B33-8E21-F9E3AEC88045}"/>
              </a:ext>
            </a:extLst>
          </p:cNvPr>
          <p:cNvSpPr>
            <a:spLocks noGrp="1"/>
          </p:cNvSpPr>
          <p:nvPr>
            <p:ph type="sldNum" sz="quarter" idx="12"/>
          </p:nvPr>
        </p:nvSpPr>
        <p:spPr/>
        <p:txBody>
          <a:bodyPr/>
          <a:lstStyle/>
          <a:p>
            <a:fld id="{25A470B1-4B60-4DEC-B85F-F41A8644BCF0}" type="slidenum">
              <a:rPr lang="en-GB" altLang="en-US" smtClean="0"/>
              <a:pPr/>
              <a:t>5</a:t>
            </a:fld>
            <a:endParaRPr lang="en-GB" altLang="en-US"/>
          </a:p>
        </p:txBody>
      </p:sp>
    </p:spTree>
    <p:extLst>
      <p:ext uri="{BB962C8B-B14F-4D97-AF65-F5344CB8AC3E}">
        <p14:creationId xmlns:p14="http://schemas.microsoft.com/office/powerpoint/2010/main" val="102482128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467544" y="908720"/>
            <a:ext cx="8218488" cy="382588"/>
          </a:xfrm>
        </p:spPr>
        <p:txBody>
          <a:bodyPr lIns="91440" tIns="45720" rIns="91440" bIns="45720"/>
          <a:lstStyle/>
          <a:p>
            <a:pPr eaLnBrk="1" hangingPunct="1"/>
            <a:r>
              <a:rPr lang="en-GB" dirty="0"/>
              <a:t>Job roles in professional kitchens</a:t>
            </a:r>
            <a:endParaRPr lang="en-GB" altLang="en-US" dirty="0"/>
          </a:p>
        </p:txBody>
      </p:sp>
      <p:sp>
        <p:nvSpPr>
          <p:cNvPr id="11267" name="Content Placeholder 4"/>
          <p:cNvSpPr>
            <a:spLocks noGrp="1"/>
          </p:cNvSpPr>
          <p:nvPr>
            <p:ph sz="half" idx="1"/>
          </p:nvPr>
        </p:nvSpPr>
        <p:spPr>
          <a:xfrm>
            <a:off x="251520" y="1412776"/>
            <a:ext cx="5760640" cy="4752528"/>
          </a:xfrm>
        </p:spPr>
        <p:txBody>
          <a:bodyPr lIns="91440" tIns="45720" rIns="91440" bIns="45720"/>
          <a:lstStyle/>
          <a:p>
            <a:pPr marL="457200" indent="-457200">
              <a:lnSpc>
                <a:spcPct val="100000"/>
              </a:lnSpc>
              <a:spcBef>
                <a:spcPts val="0"/>
              </a:spcBef>
              <a:spcAft>
                <a:spcPts val="0"/>
              </a:spcAft>
              <a:buClr>
                <a:srgbClr val="CC0000"/>
              </a:buClr>
              <a:buFont typeface="Arial" panose="020B0604020202020204" pitchFamily="34" charset="0"/>
              <a:buChar char="•"/>
            </a:pPr>
            <a:r>
              <a:rPr lang="en-GB" sz="2000" b="1" dirty="0"/>
              <a:t>Chef de </a:t>
            </a:r>
            <a:r>
              <a:rPr lang="en-GB" sz="2000" b="1" dirty="0" err="1"/>
              <a:t>partie</a:t>
            </a:r>
            <a:r>
              <a:rPr lang="en-GB" sz="2000" b="1" dirty="0"/>
              <a:t> </a:t>
            </a:r>
            <a:r>
              <a:rPr lang="en-GB" sz="2000" dirty="0"/>
              <a:t>– these chefs are in charge of a particular section of the kitchen’s service.</a:t>
            </a:r>
          </a:p>
          <a:p>
            <a:pPr marL="457200" indent="-457200">
              <a:lnSpc>
                <a:spcPct val="100000"/>
              </a:lnSpc>
              <a:spcBef>
                <a:spcPts val="0"/>
              </a:spcBef>
              <a:spcAft>
                <a:spcPts val="0"/>
              </a:spcAft>
              <a:buClr>
                <a:srgbClr val="CC0000"/>
              </a:buClr>
              <a:buFont typeface="Arial" panose="020B0604020202020204" pitchFamily="34" charset="0"/>
              <a:buChar char="•"/>
            </a:pPr>
            <a:endParaRPr lang="en-GB" sz="2000" dirty="0"/>
          </a:p>
          <a:p>
            <a:pPr marL="457200" indent="-457200">
              <a:lnSpc>
                <a:spcPct val="100000"/>
              </a:lnSpc>
              <a:spcBef>
                <a:spcPts val="0"/>
              </a:spcBef>
              <a:spcAft>
                <a:spcPts val="0"/>
              </a:spcAft>
              <a:buClr>
                <a:srgbClr val="CC0000"/>
              </a:buClr>
              <a:buFont typeface="Arial" panose="020B0604020202020204" pitchFamily="34" charset="0"/>
              <a:buChar char="•"/>
            </a:pPr>
            <a:r>
              <a:rPr lang="en-GB" sz="2000" b="1" dirty="0"/>
              <a:t>Specialist (patisserie) </a:t>
            </a:r>
            <a:r>
              <a:rPr lang="en-GB" sz="2000" dirty="0"/>
              <a:t>– has specialist knowledge and skills in certain areas of the kitchen such as patisserie/pastry department. Tasks include preparation of bread items, chocolate and desserts.</a:t>
            </a:r>
          </a:p>
          <a:p>
            <a:pPr>
              <a:lnSpc>
                <a:spcPct val="100000"/>
              </a:lnSpc>
              <a:spcBef>
                <a:spcPts val="0"/>
              </a:spcBef>
              <a:spcAft>
                <a:spcPts val="0"/>
              </a:spcAft>
              <a:buClr>
                <a:srgbClr val="CC0000"/>
              </a:buClr>
            </a:pPr>
            <a:endParaRPr lang="en-GB" sz="2000" dirty="0"/>
          </a:p>
          <a:p>
            <a:pPr marL="457200" indent="-457200">
              <a:lnSpc>
                <a:spcPct val="100000"/>
              </a:lnSpc>
              <a:spcBef>
                <a:spcPts val="0"/>
              </a:spcBef>
              <a:spcAft>
                <a:spcPts val="0"/>
              </a:spcAft>
              <a:buClr>
                <a:srgbClr val="CC0000"/>
              </a:buClr>
              <a:buFont typeface="Arial" panose="020B0604020202020204" pitchFamily="34" charset="0"/>
              <a:buChar char="•"/>
            </a:pPr>
            <a:r>
              <a:rPr lang="en-GB" sz="2000" b="1" dirty="0"/>
              <a:t>Commis/Line chef </a:t>
            </a:r>
            <a:r>
              <a:rPr lang="en-GB" sz="2000" dirty="0"/>
              <a:t>– a commis/line chef is a basic chef in larger kitchens who works under a chef de partie in order to learn the station's responsibilities and operation. They will have recently completed formal culinary training or still be undergoing training.</a:t>
            </a:r>
          </a:p>
          <a:p>
            <a:pPr>
              <a:lnSpc>
                <a:spcPct val="100000"/>
              </a:lnSpc>
              <a:spcBef>
                <a:spcPts val="0"/>
              </a:spcBef>
              <a:spcAft>
                <a:spcPts val="0"/>
              </a:spcAft>
              <a:buClr>
                <a:srgbClr val="CC0000"/>
              </a:buClr>
            </a:pPr>
            <a:endParaRPr lang="en-GB" sz="2000" dirty="0"/>
          </a:p>
          <a:p>
            <a:pPr marL="0" indent="0" eaLnBrk="1" hangingPunct="1">
              <a:lnSpc>
                <a:spcPct val="80000"/>
              </a:lnSpc>
            </a:pPr>
            <a:r>
              <a:rPr lang="en-GB" altLang="en-US" sz="2000" dirty="0"/>
              <a:t> </a:t>
            </a:r>
          </a:p>
        </p:txBody>
      </p:sp>
      <p:pic>
        <p:nvPicPr>
          <p:cNvPr id="3" name="Picture 2">
            <a:extLst>
              <a:ext uri="{FF2B5EF4-FFF2-40B4-BE49-F238E27FC236}">
                <a16:creationId xmlns:a16="http://schemas.microsoft.com/office/drawing/2014/main" id="{959B12FD-D4A0-7F4E-B946-DA1ACAB0DCF1}"/>
              </a:ext>
            </a:extLst>
          </p:cNvPr>
          <p:cNvPicPr>
            <a:picLocks noChangeAspect="1"/>
          </p:cNvPicPr>
          <p:nvPr/>
        </p:nvPicPr>
        <p:blipFill>
          <a:blip r:embed="rId2"/>
          <a:stretch>
            <a:fillRect/>
          </a:stretch>
        </p:blipFill>
        <p:spPr>
          <a:xfrm>
            <a:off x="6012160" y="2060848"/>
            <a:ext cx="3038052" cy="2025368"/>
          </a:xfrm>
          <a:prstGeom prst="rect">
            <a:avLst/>
          </a:prstGeom>
        </p:spPr>
      </p:pic>
    </p:spTree>
    <p:extLst>
      <p:ext uri="{BB962C8B-B14F-4D97-AF65-F5344CB8AC3E}">
        <p14:creationId xmlns:p14="http://schemas.microsoft.com/office/powerpoint/2010/main" val="361946802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467544" y="908720"/>
            <a:ext cx="8218488" cy="382588"/>
          </a:xfrm>
        </p:spPr>
        <p:txBody>
          <a:bodyPr lIns="91440" tIns="45720" rIns="91440" bIns="45720"/>
          <a:lstStyle/>
          <a:p>
            <a:pPr eaLnBrk="1" hangingPunct="1"/>
            <a:r>
              <a:rPr lang="en-GB" dirty="0"/>
              <a:t>Job roles in professional kitchens</a:t>
            </a:r>
            <a:endParaRPr lang="en-GB" altLang="en-US" dirty="0"/>
          </a:p>
        </p:txBody>
      </p:sp>
      <p:sp>
        <p:nvSpPr>
          <p:cNvPr id="11267" name="Content Placeholder 4"/>
          <p:cNvSpPr>
            <a:spLocks noGrp="1"/>
          </p:cNvSpPr>
          <p:nvPr>
            <p:ph sz="half" idx="1"/>
          </p:nvPr>
        </p:nvSpPr>
        <p:spPr>
          <a:xfrm>
            <a:off x="323528" y="1291308"/>
            <a:ext cx="8496944" cy="4752528"/>
          </a:xfrm>
        </p:spPr>
        <p:txBody>
          <a:bodyPr lIns="91440" tIns="45720" rIns="91440" bIns="45720"/>
          <a:lstStyle/>
          <a:p>
            <a:pPr marL="457200" indent="-457200">
              <a:lnSpc>
                <a:spcPct val="100000"/>
              </a:lnSpc>
              <a:spcBef>
                <a:spcPts val="0"/>
              </a:spcBef>
              <a:spcAft>
                <a:spcPts val="0"/>
              </a:spcAft>
              <a:buClr>
                <a:srgbClr val="CC0000"/>
              </a:buClr>
              <a:buFont typeface="Arial" panose="020B0604020202020204" pitchFamily="34" charset="0"/>
              <a:buChar char="•"/>
            </a:pPr>
            <a:endParaRPr lang="en-GB" sz="2000" dirty="0"/>
          </a:p>
          <a:p>
            <a:pPr marL="457200" indent="-457200">
              <a:lnSpc>
                <a:spcPct val="100000"/>
              </a:lnSpc>
              <a:spcBef>
                <a:spcPts val="0"/>
              </a:spcBef>
              <a:spcAft>
                <a:spcPts val="0"/>
              </a:spcAft>
              <a:buClr>
                <a:srgbClr val="CC0000"/>
              </a:buClr>
              <a:buFont typeface="Arial" panose="020B0604020202020204" pitchFamily="34" charset="0"/>
              <a:buChar char="•"/>
            </a:pPr>
            <a:r>
              <a:rPr lang="en-GB" sz="2000" b="1" dirty="0"/>
              <a:t>Kitchen/Catering assistant </a:t>
            </a:r>
            <a:r>
              <a:rPr lang="en-GB" sz="2000" dirty="0"/>
              <a:t>– duties including chopping or peeling fruits and vegetables before they are cooked. Kitchen assistants also work with meat, seafood, and poultry, doing everything from plucking the feathers from poultry, to cutting a steak or gutting a fish before the chef further prepares it.</a:t>
            </a:r>
          </a:p>
          <a:p>
            <a:pPr marL="457200" indent="-457200">
              <a:lnSpc>
                <a:spcPct val="100000"/>
              </a:lnSpc>
              <a:spcBef>
                <a:spcPts val="0"/>
              </a:spcBef>
              <a:spcAft>
                <a:spcPts val="0"/>
              </a:spcAft>
              <a:buClr>
                <a:srgbClr val="CC0000"/>
              </a:buClr>
              <a:buFont typeface="Arial" panose="020B0604020202020204" pitchFamily="34" charset="0"/>
              <a:buChar char="•"/>
            </a:pPr>
            <a:endParaRPr lang="en-GB" sz="2000" dirty="0"/>
          </a:p>
          <a:p>
            <a:pPr marL="457200" indent="-457200">
              <a:lnSpc>
                <a:spcPct val="100000"/>
              </a:lnSpc>
              <a:spcBef>
                <a:spcPts val="0"/>
              </a:spcBef>
              <a:spcAft>
                <a:spcPts val="0"/>
              </a:spcAft>
              <a:buClr>
                <a:srgbClr val="CC0000"/>
              </a:buClr>
              <a:buFont typeface="Arial" panose="020B0604020202020204" pitchFamily="34" charset="0"/>
              <a:buChar char="•"/>
            </a:pPr>
            <a:r>
              <a:rPr lang="en-GB" sz="2000" b="1" dirty="0"/>
              <a:t>Apprentices</a:t>
            </a:r>
            <a:r>
              <a:rPr lang="en-GB" sz="2000" dirty="0"/>
              <a:t> – apprentices are usually young people wanting to get into the hospitality industry. They perform basic tasks as they learn. An apprenticeship is aimed at learning the trade whilst equipping the chef with others skills needed to work in the industry, such as maths and English. The apprentice chefs usually work in a professional kitchen, training under a full-time chef. This has proved to be a beneficial way to learn about the industry for many aspiring chefs. </a:t>
            </a:r>
          </a:p>
          <a:p>
            <a:pPr marL="457200" indent="-457200">
              <a:lnSpc>
                <a:spcPct val="100000"/>
              </a:lnSpc>
              <a:spcBef>
                <a:spcPts val="0"/>
              </a:spcBef>
              <a:spcAft>
                <a:spcPts val="0"/>
              </a:spcAft>
              <a:buClr>
                <a:srgbClr val="CC0000"/>
              </a:buClr>
              <a:buFont typeface="Arial" panose="020B0604020202020204" pitchFamily="34" charset="0"/>
              <a:buChar char="•"/>
            </a:pPr>
            <a:endParaRPr lang="en-GB" sz="2000" dirty="0"/>
          </a:p>
        </p:txBody>
      </p:sp>
    </p:spTree>
    <p:extLst>
      <p:ext uri="{BB962C8B-B14F-4D97-AF65-F5344CB8AC3E}">
        <p14:creationId xmlns:p14="http://schemas.microsoft.com/office/powerpoint/2010/main" val="135346526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467544" y="908720"/>
            <a:ext cx="8218488" cy="382588"/>
          </a:xfrm>
        </p:spPr>
        <p:txBody>
          <a:bodyPr lIns="91440" tIns="45720" rIns="91440" bIns="45720"/>
          <a:lstStyle/>
          <a:p>
            <a:pPr eaLnBrk="1" hangingPunct="1"/>
            <a:r>
              <a:rPr lang="en-GB" dirty="0"/>
              <a:t>Job roles in professional kitchens</a:t>
            </a:r>
            <a:endParaRPr lang="en-GB" altLang="en-US" dirty="0"/>
          </a:p>
        </p:txBody>
      </p:sp>
      <p:sp>
        <p:nvSpPr>
          <p:cNvPr id="11267" name="Content Placeholder 4"/>
          <p:cNvSpPr>
            <a:spLocks noGrp="1"/>
          </p:cNvSpPr>
          <p:nvPr>
            <p:ph sz="half" idx="1"/>
          </p:nvPr>
        </p:nvSpPr>
        <p:spPr>
          <a:xfrm>
            <a:off x="323528" y="1302987"/>
            <a:ext cx="6408712" cy="4752528"/>
          </a:xfrm>
        </p:spPr>
        <p:txBody>
          <a:bodyPr lIns="91440" tIns="45720" rIns="91440" bIns="45720"/>
          <a:lstStyle/>
          <a:p>
            <a:pPr marL="457200" indent="-457200">
              <a:lnSpc>
                <a:spcPct val="100000"/>
              </a:lnSpc>
              <a:spcBef>
                <a:spcPts val="0"/>
              </a:spcBef>
              <a:spcAft>
                <a:spcPts val="0"/>
              </a:spcAft>
              <a:buClr>
                <a:srgbClr val="CC0000"/>
              </a:buClr>
              <a:buFont typeface="Arial" panose="020B0604020202020204" pitchFamily="34" charset="0"/>
              <a:buChar char="•"/>
            </a:pPr>
            <a:r>
              <a:rPr lang="en-GB" sz="2000" b="1" dirty="0"/>
              <a:t>Catering manager </a:t>
            </a:r>
            <a:r>
              <a:rPr lang="en-GB" sz="2000" dirty="0"/>
              <a:t>– this role is similar to the executive chef and is usually works within the cost sector part of the industry. They may have a number of catering outlets to manage and have very little hands-on cooking. Traditionally they have worked in a catering role in the kitchen before.</a:t>
            </a:r>
            <a:endParaRPr lang="en-GB" sz="2000" b="1" dirty="0"/>
          </a:p>
          <a:p>
            <a:pPr marL="457200" indent="-457200">
              <a:lnSpc>
                <a:spcPct val="100000"/>
              </a:lnSpc>
              <a:spcBef>
                <a:spcPts val="0"/>
              </a:spcBef>
              <a:spcAft>
                <a:spcPts val="0"/>
              </a:spcAft>
              <a:buClr>
                <a:srgbClr val="CC0000"/>
              </a:buClr>
              <a:buFont typeface="Arial" panose="020B0604020202020204" pitchFamily="34" charset="0"/>
              <a:buChar char="•"/>
            </a:pPr>
            <a:endParaRPr lang="en-GB" sz="2000" b="1" dirty="0"/>
          </a:p>
          <a:p>
            <a:pPr marL="457200" indent="-457200">
              <a:lnSpc>
                <a:spcPct val="100000"/>
              </a:lnSpc>
              <a:spcBef>
                <a:spcPts val="0"/>
              </a:spcBef>
              <a:spcAft>
                <a:spcPts val="0"/>
              </a:spcAft>
              <a:buClr>
                <a:srgbClr val="CC0000"/>
              </a:buClr>
              <a:buFont typeface="Arial" panose="020B0604020202020204" pitchFamily="34" charset="0"/>
              <a:buChar char="•"/>
            </a:pPr>
            <a:r>
              <a:rPr lang="en-GB" sz="2000" b="1" dirty="0"/>
              <a:t>Kitchen porter </a:t>
            </a:r>
            <a:r>
              <a:rPr lang="en-GB" sz="2000" dirty="0"/>
              <a:t>– often known as kitchen assistants, they are usually kitchen workers who assist with basic tasks, but have had no formal training in cooking. Tasks could include peeling potatoes or washing salad. Smaller kitchens more commonly have kitchen assistants who would be assigned a wide variety of tasks (including washing-up) in order to keep costs down.</a:t>
            </a:r>
          </a:p>
          <a:p>
            <a:pPr>
              <a:lnSpc>
                <a:spcPct val="100000"/>
              </a:lnSpc>
              <a:spcBef>
                <a:spcPts val="0"/>
              </a:spcBef>
              <a:spcAft>
                <a:spcPts val="0"/>
              </a:spcAft>
            </a:pPr>
            <a:endParaRPr lang="en-GB" sz="2000" dirty="0"/>
          </a:p>
        </p:txBody>
      </p:sp>
      <p:pic>
        <p:nvPicPr>
          <p:cNvPr id="4" name="Picture 3">
            <a:extLst>
              <a:ext uri="{FF2B5EF4-FFF2-40B4-BE49-F238E27FC236}">
                <a16:creationId xmlns:a16="http://schemas.microsoft.com/office/drawing/2014/main" id="{A702AA29-00BD-9241-B0D0-CBC898938FB3}"/>
              </a:ext>
            </a:extLst>
          </p:cNvPr>
          <p:cNvPicPr>
            <a:picLocks noChangeAspect="1"/>
          </p:cNvPicPr>
          <p:nvPr/>
        </p:nvPicPr>
        <p:blipFill>
          <a:blip r:embed="rId2"/>
          <a:stretch>
            <a:fillRect/>
          </a:stretch>
        </p:blipFill>
        <p:spPr>
          <a:xfrm>
            <a:off x="6519664" y="2996952"/>
            <a:ext cx="2592288" cy="1728192"/>
          </a:xfrm>
          <a:prstGeom prst="rect">
            <a:avLst/>
          </a:prstGeom>
        </p:spPr>
      </p:pic>
    </p:spTree>
    <p:extLst>
      <p:ext uri="{BB962C8B-B14F-4D97-AF65-F5344CB8AC3E}">
        <p14:creationId xmlns:p14="http://schemas.microsoft.com/office/powerpoint/2010/main" val="244334731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Job roles in food and beverage service</a:t>
            </a:r>
            <a:endParaRPr lang="en-US" dirty="0"/>
          </a:p>
        </p:txBody>
      </p:sp>
      <p:sp>
        <p:nvSpPr>
          <p:cNvPr id="3" name="Content Placeholder 2"/>
          <p:cNvSpPr>
            <a:spLocks noGrp="1"/>
          </p:cNvSpPr>
          <p:nvPr>
            <p:ph sz="quarter" idx="10"/>
          </p:nvPr>
        </p:nvSpPr>
        <p:spPr/>
        <p:txBody>
          <a:bodyPr/>
          <a:lstStyle/>
          <a:p>
            <a:pPr lvl="0">
              <a:lnSpc>
                <a:spcPct val="100000"/>
              </a:lnSpc>
              <a:spcBef>
                <a:spcPts val="0"/>
              </a:spcBef>
              <a:spcAft>
                <a:spcPts val="0"/>
              </a:spcAft>
              <a:buClr>
                <a:srgbClr val="FF0000"/>
              </a:buClr>
            </a:pPr>
            <a:r>
              <a:rPr lang="en-GB" dirty="0">
                <a:latin typeface="Arial" panose="020B0604020202020204" pitchFamily="34" charset="0"/>
                <a:ea typeface="Calibri" panose="020F0502020204030204" pitchFamily="34" charset="0"/>
                <a:cs typeface="Times New Roman" panose="02020603050405020304" pitchFamily="18" charset="0"/>
              </a:rPr>
              <a:t>Front of house food and beverage services consist of many different job roles. These can include: </a:t>
            </a:r>
          </a:p>
          <a:p>
            <a:pPr lvl="0">
              <a:lnSpc>
                <a:spcPct val="100000"/>
              </a:lnSpc>
              <a:spcBef>
                <a:spcPts val="0"/>
              </a:spcBef>
              <a:spcAft>
                <a:spcPts val="0"/>
              </a:spcAft>
              <a:buClr>
                <a:srgbClr val="FF0000"/>
              </a:buClr>
            </a:pPr>
            <a:endParaRPr lang="en-GB"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spcAft>
                <a:spcPts val="0"/>
              </a:spcAft>
              <a:buClr>
                <a:srgbClr val="FF0000"/>
              </a:buClr>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Restaurant manager</a:t>
            </a:r>
          </a:p>
          <a:p>
            <a:pPr marL="342900" lvl="0" indent="-342900">
              <a:lnSpc>
                <a:spcPct val="100000"/>
              </a:lnSpc>
              <a:spcBef>
                <a:spcPts val="0"/>
              </a:spcBef>
              <a:spcAft>
                <a:spcPts val="0"/>
              </a:spcAft>
              <a:buClr>
                <a:srgbClr val="FF0000"/>
              </a:buClr>
              <a:buFont typeface="Symbol" panose="05050102010706020507" pitchFamily="18" charset="2"/>
              <a:buChar char=""/>
            </a:pPr>
            <a:r>
              <a:rPr lang="en-GB" dirty="0" err="1">
                <a:latin typeface="Arial" panose="020B0604020202020204" pitchFamily="34" charset="0"/>
                <a:ea typeface="Calibri" panose="020F0502020204030204" pitchFamily="34" charset="0"/>
                <a:cs typeface="Times New Roman" panose="02020603050405020304" pitchFamily="18" charset="0"/>
              </a:rPr>
              <a:t>Mâitre</a:t>
            </a:r>
            <a:r>
              <a:rPr lang="en-GB" dirty="0">
                <a:latin typeface="Arial" panose="020B0604020202020204" pitchFamily="34" charset="0"/>
                <a:ea typeface="Calibri" panose="020F0502020204030204" pitchFamily="34" charset="0"/>
                <a:cs typeface="Times New Roman" panose="02020603050405020304" pitchFamily="18" charset="0"/>
              </a:rPr>
              <a:t> </a:t>
            </a:r>
            <a:r>
              <a:rPr lang="en-GB" dirty="0" err="1">
                <a:latin typeface="Arial" panose="020B0604020202020204" pitchFamily="34" charset="0"/>
                <a:ea typeface="Calibri" panose="020F0502020204030204" pitchFamily="34" charset="0"/>
                <a:cs typeface="Times New Roman" panose="02020603050405020304" pitchFamily="18" charset="0"/>
              </a:rPr>
              <a:t>D’hotel</a:t>
            </a:r>
            <a:endParaRPr lang="en-GB"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spcAft>
                <a:spcPts val="0"/>
              </a:spcAft>
              <a:buClr>
                <a:srgbClr val="FF0000"/>
              </a:buClr>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Sommelier</a:t>
            </a:r>
          </a:p>
          <a:p>
            <a:pPr marL="342900" lvl="0" indent="-342900">
              <a:lnSpc>
                <a:spcPct val="100000"/>
              </a:lnSpc>
              <a:spcBef>
                <a:spcPts val="0"/>
              </a:spcBef>
              <a:spcAft>
                <a:spcPts val="0"/>
              </a:spcAft>
              <a:buClr>
                <a:srgbClr val="FF0000"/>
              </a:buClr>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Waiter/waitress</a:t>
            </a:r>
          </a:p>
          <a:p>
            <a:pPr marL="342900" lvl="0" indent="-342900">
              <a:lnSpc>
                <a:spcPct val="100000"/>
              </a:lnSpc>
              <a:spcBef>
                <a:spcPts val="0"/>
              </a:spcBef>
              <a:spcAft>
                <a:spcPts val="0"/>
              </a:spcAft>
              <a:buClr>
                <a:srgbClr val="FF0000"/>
              </a:buClr>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Bar manager/Supervisor</a:t>
            </a:r>
          </a:p>
          <a:p>
            <a:pPr marL="342900" lvl="0" indent="-342900">
              <a:lnSpc>
                <a:spcPct val="100000"/>
              </a:lnSpc>
              <a:spcBef>
                <a:spcPts val="0"/>
              </a:spcBef>
              <a:spcAft>
                <a:spcPts val="0"/>
              </a:spcAft>
              <a:buClr>
                <a:srgbClr val="FF0000"/>
              </a:buClr>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Bar staff/Mixologist</a:t>
            </a:r>
          </a:p>
          <a:p>
            <a:pPr marL="342900" lvl="0" indent="-342900">
              <a:lnSpc>
                <a:spcPct val="100000"/>
              </a:lnSpc>
              <a:spcBef>
                <a:spcPts val="0"/>
              </a:spcBef>
              <a:spcAft>
                <a:spcPts val="0"/>
              </a:spcAft>
              <a:buClr>
                <a:srgbClr val="FF0000"/>
              </a:buClr>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Events manager</a:t>
            </a:r>
          </a:p>
          <a:p>
            <a:pPr marL="342900" lvl="0" indent="-342900">
              <a:lnSpc>
                <a:spcPct val="100000"/>
              </a:lnSpc>
              <a:spcBef>
                <a:spcPts val="0"/>
              </a:spcBef>
              <a:spcAft>
                <a:spcPts val="0"/>
              </a:spcAft>
              <a:buClr>
                <a:srgbClr val="FF0000"/>
              </a:buClr>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Conference and banqueting manager</a:t>
            </a:r>
          </a:p>
          <a:p>
            <a:pPr marL="342900" lvl="0" indent="-342900">
              <a:lnSpc>
                <a:spcPct val="100000"/>
              </a:lnSpc>
              <a:spcBef>
                <a:spcPts val="0"/>
              </a:spcBef>
              <a:spcAft>
                <a:spcPts val="0"/>
              </a:spcAft>
              <a:buClr>
                <a:srgbClr val="FF0000"/>
              </a:buClr>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Barista.</a:t>
            </a:r>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9"/>
  <p:tag name="ARTICULATE_PROJECT_OPEN" val="0"/>
  <p:tag name="ARTICULATE_DESIGN_ID_DEFAULT DESIGN" val="OV1ODpy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2296</TotalTime>
  <Words>1735</Words>
  <Application>Microsoft Office PowerPoint</Application>
  <PresentationFormat>On-screen Show (4:3)</PresentationFormat>
  <Paragraphs>122</Paragraphs>
  <Slides>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ＭＳ Ｐゴシック</vt:lpstr>
      <vt:lpstr>Arial</vt:lpstr>
      <vt:lpstr>Calibri</vt:lpstr>
      <vt:lpstr>Lucida Grande</vt:lpstr>
      <vt:lpstr>Symbol</vt:lpstr>
      <vt:lpstr>Times New Roman</vt:lpstr>
      <vt:lpstr>Default Design</vt:lpstr>
      <vt:lpstr>Know job roles in hospitality</vt:lpstr>
      <vt:lpstr>Hospitality roles</vt:lpstr>
      <vt:lpstr>Job roles in the kitchen </vt:lpstr>
      <vt:lpstr>Introduction to the kitchen staff</vt:lpstr>
      <vt:lpstr>PowerPoint Presentation</vt:lpstr>
      <vt:lpstr>Job roles in professional kitchens</vt:lpstr>
      <vt:lpstr>Job roles in professional kitchens</vt:lpstr>
      <vt:lpstr>Job roles in professional kitchens</vt:lpstr>
      <vt:lpstr>Job roles in food and beverage service</vt:lpstr>
      <vt:lpstr>Job roles in food and beverage service</vt:lpstr>
      <vt:lpstr>Job roles in food and beverage service</vt:lpstr>
      <vt:lpstr>Job roles in food and beverage service</vt:lpstr>
      <vt:lpstr>Job roles in front of house service</vt:lpstr>
      <vt:lpstr>Job roles in front of house service</vt:lpstr>
      <vt:lpstr>Job roles in front of house service</vt:lpstr>
      <vt:lpstr>Job roles in housekeeping</vt:lpstr>
      <vt:lpstr>Job roles in housekeeping</vt:lpstr>
      <vt:lpstr>Job roles in housekeeping</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Fiona Freel</cp:lastModifiedBy>
  <cp:revision>111</cp:revision>
  <dcterms:created xsi:type="dcterms:W3CDTF">2013-05-28T00:38:54Z</dcterms:created>
  <dcterms:modified xsi:type="dcterms:W3CDTF">2020-05-22T14:10:13Z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32CC7A11-CBA1-4BD8-ABFC-DC406869F21E</vt:lpwstr>
  </property>
  <property fmtid="{D5CDD505-2E9C-101B-9397-08002B2CF9AE}" pid="3" name="ArticulatePath">
    <vt:lpwstr>8064_l2_201_PPT2</vt:lpwstr>
  </property>
</Properties>
</file>