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364" r:id="rId2"/>
    <p:sldId id="345" r:id="rId3"/>
    <p:sldId id="368" r:id="rId4"/>
    <p:sldId id="355" r:id="rId5"/>
    <p:sldId id="369" r:id="rId6"/>
    <p:sldId id="356" r:id="rId7"/>
    <p:sldId id="357" r:id="rId8"/>
    <p:sldId id="370" r:id="rId9"/>
    <p:sldId id="358" r:id="rId10"/>
    <p:sldId id="371" r:id="rId11"/>
    <p:sldId id="359" r:id="rId12"/>
    <p:sldId id="372" r:id="rId13"/>
    <p:sldId id="267" r:id="rId14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36"/>
  </p:normalViewPr>
  <p:slideViewPr>
    <p:cSldViewPr showGuide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>
                <a:ea typeface="Arial" pitchFamily="-105" charset="0"/>
                <a:cs typeface="Arial" pitchFamily="-105" charset="0"/>
              </a:rPr>
              <a:t> of 14</a:t>
            </a:r>
          </a:p>
          <a:p>
            <a:br>
              <a:rPr lang="en-US" sz="1100">
                <a:ea typeface="Arial" pitchFamily="-105" charset="0"/>
                <a:cs typeface="Arial" pitchFamily="-105" charset="0"/>
              </a:rPr>
            </a:br>
            <a:endParaRPr lang="en-US" sz="1100">
              <a:ea typeface="Arial" pitchFamily="-105" charset="0"/>
              <a:cs typeface="Arial" pitchFamily="-105" charset="0"/>
            </a:endParaRPr>
          </a:p>
          <a:p>
            <a:br>
              <a:rPr lang="en-US" sz="1100">
                <a:ea typeface="Arial" pitchFamily="-105" charset="0"/>
                <a:cs typeface="Arial" pitchFamily="-105" charset="0"/>
              </a:rPr>
            </a:br>
            <a:endParaRPr lang="en-US" sz="1100">
              <a:ea typeface="Arial" pitchFamily="-105" charset="0"/>
              <a:cs typeface="Arial" pitchFamily="-105" charset="0"/>
            </a:endParaRPr>
          </a:p>
          <a:p>
            <a:endParaRPr lang="en-US" sz="1200">
              <a:latin typeface="Times New Roman" pitchFamily="-105" charset="0"/>
            </a:endParaRPr>
          </a:p>
          <a:p>
            <a:endParaRPr lang="en-US" sz="120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37421"/>
            <a:ext cx="8218488" cy="850032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Session 12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916832"/>
            <a:ext cx="8229600" cy="1800200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202</a:t>
            </a:r>
            <a:r>
              <a:rPr lang="en-GB" sz="2400" b="1">
                <a:solidFill>
                  <a:srgbClr val="FFFFFF"/>
                </a:solidFill>
              </a:rPr>
              <a:t>: Understand </a:t>
            </a:r>
            <a:r>
              <a:rPr lang="en-GB" sz="2400" b="1" dirty="0">
                <a:solidFill>
                  <a:srgbClr val="FFFFFF"/>
                </a:solidFill>
              </a:rPr>
              <a:t>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8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44824"/>
            <a:ext cx="6995120" cy="4032448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For an organisation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performance reviews give the opportunity to build strength and capabilities. They can: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assess suitability to fill roles within the organisation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identify where skills and capabilities might need a boost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understand where further development support is required to help achieve organisational goals.</a:t>
            </a: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68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502568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For a manager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performance reviews give the opportunity to guide, support and develop a team. They provide:</a:t>
            </a:r>
          </a:p>
          <a:p>
            <a:pPr marL="342900" lvl="0" indent="-3429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an opportunity to be clear about the objectives and expectations of a business and set goals or KPIs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feedback from the staff member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insight to the staff member’s career aspirations and plan for staff development.</a:t>
            </a: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73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502568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For members of staff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performance reviews give the opportunity to build a manager/employee relationship and open up dialogue and understanding. They give a chance to:</a:t>
            </a:r>
          </a:p>
          <a:p>
            <a:pPr marL="342900" lvl="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discuss career development and growth aspirations</a:t>
            </a:r>
          </a:p>
          <a:p>
            <a:pPr marL="342900" lvl="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suggest how to make improvements within the team</a:t>
            </a:r>
          </a:p>
          <a:p>
            <a:pPr marL="342900" lvl="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learn about the aspirations and goals of the organisation and how you fit in</a:t>
            </a:r>
          </a:p>
          <a:p>
            <a:pPr marL="342900" lvl="0" indent="-3429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share feedback on the manager’s performance.</a:t>
            </a: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84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4906888" cy="432048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Monitoring performance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one of the most important tasks successful business owners undertake is monitoring organisational and financial performance on a regular basis. Management who understand where the business currently stands from a performance standpoint as well as where it’s heading hold a huge advantage over those who choose not to. </a:t>
            </a:r>
          </a:p>
          <a:p>
            <a:pPr lvl="0"/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Many businesses owners make key decisions based on gut feelings. This is an incredibly risky way to run a business. </a:t>
            </a: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09EDA-6991-4BBB-8AAC-17F32D71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324260"/>
            <a:ext cx="3289548" cy="29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7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4690864" cy="4104456"/>
          </a:xfrm>
        </p:spPr>
        <p:txBody>
          <a:bodyPr/>
          <a:lstStyle/>
          <a:p>
            <a:pPr lvl="0"/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Different ways of monitoring performance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of a hospitality business include: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financial analysis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customer satisfaction rating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departmental performance analysis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performance reviews.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0938E-5994-4D1F-8E92-8DACAC89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61470"/>
            <a:ext cx="2685221" cy="36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7211144" cy="3744416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Financial analysis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monitoring financial performance provides key insights that help you answer questions about your business, i.e.: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What are the most and least profitable areas of the business?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Is the business gaining or losing financial strength?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Am I performing in line with my objectives and business plan?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What price point maximises profits?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How much cash will the business generate over the next 12 months?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How did we perform this month compared to last month?</a:t>
            </a:r>
          </a:p>
          <a:p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07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81211-1379-47F0-9AB3-918F14BC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64" y="1700808"/>
            <a:ext cx="3639038" cy="26642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3970784" cy="3168352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Customer satisfaction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guest satisfaction is key to any hospitality business and is a great indicator of how well your business is performing. </a:t>
            </a:r>
          </a:p>
          <a:p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Using guest satisfaction to dictate your business will allow you to take a long-term approach which will pay off in the end. </a:t>
            </a:r>
          </a:p>
          <a:p>
            <a:endParaRPr lang="en-GB" sz="1800" b="1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12CA7-F38E-49AB-AB8D-7E3EC8FBBAEA}"/>
              </a:ext>
            </a:extLst>
          </p:cNvPr>
          <p:cNvSpPr txBox="1"/>
          <p:nvPr/>
        </p:nvSpPr>
        <p:spPr>
          <a:xfrm>
            <a:off x="516498" y="4869160"/>
            <a:ext cx="8111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When you look at customer satisfaction and quantify the results, there is the opportunity to make changes that will have a large impact on a business.</a:t>
            </a:r>
          </a:p>
        </p:txBody>
      </p:sp>
    </p:spTree>
    <p:extLst>
      <p:ext uri="{BB962C8B-B14F-4D97-AF65-F5344CB8AC3E}">
        <p14:creationId xmlns:p14="http://schemas.microsoft.com/office/powerpoint/2010/main" val="240690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4834880" cy="4248472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Types of feedback: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Verbal or face to face feedback </a:t>
            </a:r>
            <a:r>
              <a:rPr lang="en-US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this is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important for dealing with complaints or issues. It offers an opportunity to change a guest experience for the better.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Guest surveys </a:t>
            </a:r>
            <a:r>
              <a:rPr lang="en-US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good for regular surveying and keeping track of responses.</a:t>
            </a:r>
          </a:p>
          <a:p>
            <a:pPr lv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Online reviews </a:t>
            </a:r>
            <a:r>
              <a:rPr lang="en-US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an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invaluable resource with the ability for guest personalisation.</a:t>
            </a: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2698E-0518-44E8-AEFB-47872FAA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500883"/>
            <a:ext cx="3166106" cy="2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4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8229600" cy="4104456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Department performance analysis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managing a successful hospitality business has to be one of the most challenging jobs around, due to the sheer volume of responsibilities required. </a:t>
            </a:r>
          </a:p>
          <a:p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Key performance indicators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(KPIs) are measures which every business should use on the regular basis. They are a simple value that demonstrates how effectively a business is achieving its objectives they can be used to create benchmark metrics against industry standards and financial predictions. </a:t>
            </a:r>
          </a:p>
          <a:p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Setting KPI’s for a department or staff member is an effective way of monitoring performance, examples include: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endParaRPr lang="en-GB" sz="1800" dirty="0">
              <a:solidFill>
                <a:srgbClr val="000000"/>
              </a:solidFill>
            </a:endParaRPr>
          </a:p>
          <a:p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9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4762872" cy="3096344"/>
          </a:xfrm>
        </p:spPr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Types of KPIs used in hospitality departments: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average daily rates (ADR)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revenue per available room (RevPAR)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occupancy rate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average spends for food and beverage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cost of sales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</a:rPr>
              <a:t>gross profit margins.</a:t>
            </a: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32099-6C67-4681-B637-3B6A239F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68" y="2668525"/>
            <a:ext cx="3145532" cy="22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C9A-D5F5-4F05-A0BA-295B2AB4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646584"/>
          </a:xfrm>
        </p:spPr>
        <p:txBody>
          <a:bodyPr/>
          <a:lstStyle/>
          <a:p>
            <a:r>
              <a:rPr lang="en-GB" dirty="0"/>
              <a:t>Monitoring business financial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C2A4-5BBE-4626-8A51-26B860A36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84784"/>
            <a:ext cx="4114800" cy="439248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Performance reviews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 </a:t>
            </a: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our people are our greatest asset. </a:t>
            </a:r>
          </a:p>
          <a:p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A performance review is an evaluation process that promotes communication and useful feedback about job performance. It can facilitate better team working relationships to provide a historical record of performance and contribute to professional development. </a:t>
            </a: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/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8851C-E3DE-4791-833C-02FA5C0B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62" y="2184332"/>
            <a:ext cx="3433564" cy="30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0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722</Words>
  <Application>Microsoft Macintosh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Lucida Grande</vt:lpstr>
      <vt:lpstr>Symbol</vt:lpstr>
      <vt:lpstr>Times New Roman</vt:lpstr>
      <vt:lpstr>Default Design</vt:lpstr>
      <vt:lpstr>Session 12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Monitoring business financial performance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171</cp:revision>
  <dcterms:created xsi:type="dcterms:W3CDTF">2013-05-28T00:38:54Z</dcterms:created>
  <dcterms:modified xsi:type="dcterms:W3CDTF">2020-03-30T20:56:38Z</dcterms:modified>
</cp:coreProperties>
</file>