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344" r:id="rId2"/>
    <p:sldId id="330" r:id="rId3"/>
    <p:sldId id="348" r:id="rId4"/>
    <p:sldId id="346" r:id="rId5"/>
    <p:sldId id="347" r:id="rId6"/>
    <p:sldId id="349" r:id="rId7"/>
    <p:sldId id="332" r:id="rId8"/>
    <p:sldId id="267" r:id="rId9"/>
  </p:sldIdLst>
  <p:sldSz cx="9144000" cy="6858000" type="screen4x3"/>
  <p:notesSz cx="6858000" cy="9144000"/>
  <p:custDataLst>
    <p:tags r:id="rId1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4650"/>
  </p:normalViewPr>
  <p:slideViewPr>
    <p:cSldViewPr showGuides="1">
      <p:cViewPr varScale="1">
        <p:scale>
          <a:sx n="120" d="100"/>
          <a:sy n="120" d="100"/>
        </p:scale>
        <p:origin x="1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3/31/20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7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3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2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2017 City and Guilds of London Institute. All rights reserved</a:t>
            </a:r>
            <a:r>
              <a:rPr lang="en-US" sz="900" dirty="0"/>
              <a:t>.</a:t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8</a:t>
            </a: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775668"/>
            <a:ext cx="8218488" cy="850032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Know how technology contributes to business success</a:t>
            </a:r>
          </a:p>
        </p:txBody>
      </p:sp>
      <p:sp>
        <p:nvSpPr>
          <p:cNvPr id="2050" name="Rectangle 14"/>
          <p:cNvSpPr>
            <a:spLocks noGrp="1" noChangeArrowheads="1"/>
          </p:cNvSpPr>
          <p:nvPr>
            <p:ph sz="quarter" idx="10"/>
          </p:nvPr>
        </p:nvSpPr>
        <p:spPr>
          <a:xfrm>
            <a:off x="457200" y="1916832"/>
            <a:ext cx="8229600" cy="4210368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202: Understand Business Success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2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934616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Responsibilities a hospitality business has to manage digital information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16832"/>
            <a:ext cx="4762872" cy="4210918"/>
          </a:xfrm>
        </p:spPr>
        <p:txBody>
          <a:bodyPr/>
          <a:lstStyle/>
          <a:p>
            <a:pPr>
              <a:defRPr/>
            </a:pPr>
            <a:r>
              <a:rPr lang="en-GB" b="1" dirty="0">
                <a:ea typeface="ＭＳ Ｐゴシック" pitchFamily="-105" charset="-128"/>
                <a:cs typeface="ＭＳ Ｐゴシック" pitchFamily="-105" charset="-128"/>
              </a:rPr>
              <a:t>Legal and ethical </a:t>
            </a: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responsibilities associated with digital information and data restrict the access and use of personal and confidential information. </a:t>
            </a:r>
          </a:p>
          <a:p>
            <a:pPr>
              <a:defRPr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Hospitality businesses have a duty of care to guests to protect and manage sensitive information.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C2D7E-9CBE-444E-A823-F1FFEBA65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916832"/>
            <a:ext cx="3799796" cy="26545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934616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Responsibilities a hospitality business has to manage digital information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16832"/>
            <a:ext cx="8229600" cy="4210918"/>
          </a:xfrm>
        </p:spPr>
        <p:txBody>
          <a:bodyPr/>
          <a:lstStyle/>
          <a:p>
            <a:pPr>
              <a:defRPr/>
            </a:pPr>
            <a:r>
              <a:rPr lang="en-GB" b="1" dirty="0">
                <a:ea typeface="ＭＳ Ｐゴシック" pitchFamily="-105" charset="-128"/>
                <a:cs typeface="ＭＳ Ｐゴシック" pitchFamily="-105" charset="-128"/>
              </a:rPr>
              <a:t>All information </a:t>
            </a: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should be treated with the utmost respect and security, responsibilities include: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managing personal and guest information with confidentiality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restricting access of information to those authorised to view it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complying with data protection legislation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using information for the purposes it was gathered for.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51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5680-1AA0-4077-BCA4-DDE95285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934616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Responsibilities a hospitality business has to manage digital information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35F2-254B-452F-8BD3-ED0FAB64F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348880"/>
            <a:ext cx="4762872" cy="3778320"/>
          </a:xfrm>
        </p:spPr>
        <p:txBody>
          <a:bodyPr/>
          <a:lstStyle/>
          <a:p>
            <a:r>
              <a:rPr lang="en-GB" b="1" dirty="0"/>
              <a:t>Types of sensitive information: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data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data/bank account details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birth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passport details or copies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confidential information.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05D78-CD74-E64E-9F34-FC74B8D13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19" y="2348880"/>
            <a:ext cx="3786336" cy="26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5680-1AA0-4077-BCA4-DDE95285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934616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Responsibilities a hospitality business has to manage digital information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35F2-254B-452F-8BD3-ED0FAB64F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916832"/>
            <a:ext cx="8229600" cy="4210368"/>
          </a:xfrm>
        </p:spPr>
        <p:txBody>
          <a:bodyPr/>
          <a:lstStyle/>
          <a:p>
            <a:r>
              <a:rPr lang="en-GB" b="1" dirty="0"/>
              <a:t>How can data breaches happen?: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insider threats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selling data to third parties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error – speaking too loudly at a reception desk/repeating a credit card number too loudly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breaches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 attack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 activity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 of sales/cloning.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0660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E839-6707-4A63-80F4-30964665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1006624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Responsibilities a hospitality business has to manage digital information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8AE0-346F-4977-AF68-C1A434D64A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3017" y="1844824"/>
            <a:ext cx="8229600" cy="4066352"/>
          </a:xfrm>
        </p:spPr>
        <p:txBody>
          <a:bodyPr/>
          <a:lstStyle/>
          <a:p>
            <a:r>
              <a:rPr lang="en-GB" b="1" dirty="0"/>
              <a:t>Methods to keeping information safe: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training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firewalls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monitoring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anti-malware security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password protected log in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limiting access to those who need it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locking up securely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leave information lying around or showing on a screen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keeping information for as long as it is needed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disposing of information in an appropriate way (shred/delete).</a:t>
            </a:r>
          </a:p>
          <a:p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DE7FF-8441-E64B-A484-653300166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88840"/>
            <a:ext cx="38884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4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718592"/>
          </a:xfrm>
        </p:spPr>
        <p:txBody>
          <a:bodyPr/>
          <a:lstStyle/>
          <a:p>
            <a:r>
              <a:rPr lang="en-GB" dirty="0"/>
              <a:t>Consequences of inappropriate use of digital communication technology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28800"/>
            <a:ext cx="4618856" cy="4248472"/>
          </a:xfrm>
        </p:spPr>
        <p:txBody>
          <a:bodyPr/>
          <a:lstStyle/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1C77E-060D-476C-B5F9-AD0E881B3D8F}"/>
              </a:ext>
            </a:extLst>
          </p:cNvPr>
          <p:cNvSpPr txBox="1"/>
          <p:nvPr/>
        </p:nvSpPr>
        <p:spPr>
          <a:xfrm>
            <a:off x="457200" y="1772816"/>
            <a:ext cx="4801716" cy="39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lnSpc>
                <a:spcPts val="24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Consequences include: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non-compliance of data legislation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action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data or data breaches 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misuse of important, financial or business sensitive data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 publicity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reputation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customer confidence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 damage.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DDFEFE-62EE-8648-8B42-F2E7C8BD6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734970"/>
            <a:ext cx="3563186" cy="24942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325</Words>
  <Application>Microsoft Macintosh PowerPoint</Application>
  <PresentationFormat>On-screen Show (4:3)</PresentationFormat>
  <Paragraphs>58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Lucida Grande</vt:lpstr>
      <vt:lpstr>Symbol</vt:lpstr>
      <vt:lpstr>Times New Roman</vt:lpstr>
      <vt:lpstr>Default Design</vt:lpstr>
      <vt:lpstr>Know how technology contributes to business success</vt:lpstr>
      <vt:lpstr>Responsibilities a hospitality business has to manage digital information</vt:lpstr>
      <vt:lpstr>Responsibilities a hospitality business has to manage digital information</vt:lpstr>
      <vt:lpstr>Responsibilities a hospitality business has to manage digital information</vt:lpstr>
      <vt:lpstr>Responsibilities a hospitality business has to manage digital information</vt:lpstr>
      <vt:lpstr>Responsibilities a hospitality business has to manage digital information</vt:lpstr>
      <vt:lpstr>Consequences of inappropriate use of digital communication technology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Hannah Cooper</cp:lastModifiedBy>
  <cp:revision>148</cp:revision>
  <dcterms:created xsi:type="dcterms:W3CDTF">2013-05-28T00:38:54Z</dcterms:created>
  <dcterms:modified xsi:type="dcterms:W3CDTF">2020-03-31T09:10:39Z</dcterms:modified>
</cp:coreProperties>
</file>