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6" r:id="rId2"/>
    <p:sldId id="355" r:id="rId3"/>
    <p:sldId id="365" r:id="rId4"/>
    <p:sldId id="356" r:id="rId5"/>
    <p:sldId id="357" r:id="rId6"/>
    <p:sldId id="358" r:id="rId7"/>
    <p:sldId id="360" r:id="rId8"/>
  </p:sldIdLst>
  <p:sldSz cx="9144000" cy="6858000" type="screen4x3"/>
  <p:notesSz cx="6858000" cy="9144000"/>
  <p:custDataLst>
    <p:tags r:id="rId1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9"/>
  </p:normalViewPr>
  <p:slideViewPr>
    <p:cSldViewPr showGuides="1">
      <p:cViewPr varScale="1">
        <p:scale>
          <a:sx n="105" d="100"/>
          <a:sy n="105" d="100"/>
        </p:scale>
        <p:origin x="8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7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3608821"/>
            <a:ext cx="8077200" cy="850032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Know how legislation and regulations affects hospitality businesses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916832"/>
            <a:ext cx="8229600" cy="4210368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</a:t>
            </a:r>
            <a:r>
              <a:rPr lang="en-GB"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pre</a:t>
            </a:r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202: Understand business success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F364-968A-4769-B1A8-F2993D9F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meant by non-compliance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29D5C-D7C7-488D-8102-422FA8932C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Non-compliance</a:t>
            </a:r>
            <a:r>
              <a:rPr lang="en-GB" dirty="0"/>
              <a:t> means to be defiant or resistant to authority</a:t>
            </a:r>
          </a:p>
          <a:p>
            <a:r>
              <a:rPr lang="en-GB" dirty="0"/>
              <a:t>Examples of non-compliance: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not following direction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not following guidelines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not reporting when required to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not following the law or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E5AA8-F3CB-B447-9073-831F158D0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916832"/>
            <a:ext cx="2808312" cy="2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6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0303-EEC3-41BA-8A4B-ED17BA2A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Reasons for non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3781-772A-46B8-AF6A-5A43866F1D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44824"/>
            <a:ext cx="3898776" cy="4282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Reasons for non-compliance: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poor business practice and standards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lack of knowledge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lack of training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poor supervision.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BCE539-1585-CA4F-9E71-3E3F88D1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12" y="2348880"/>
            <a:ext cx="3786336" cy="23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4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ADE4-2C52-4FA1-8258-EDD70957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862608"/>
          </a:xfrm>
        </p:spPr>
        <p:txBody>
          <a:bodyPr/>
          <a:lstStyle/>
          <a:p>
            <a:r>
              <a:rPr lang="en-GB" dirty="0"/>
              <a:t>Identify who can enforce the legislation and regulations within the Hospitality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28AE-228C-4702-9B2F-00E32E5BAA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132856"/>
            <a:ext cx="8229600" cy="3994344"/>
          </a:xfrm>
        </p:spPr>
        <p:txBody>
          <a:bodyPr/>
          <a:lstStyle/>
          <a:p>
            <a:r>
              <a:rPr lang="en-GB" dirty="0"/>
              <a:t>Depending on what type of legislation or regulation it can be enforced by different authorities such as: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government national or local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revenue officials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food and safety authorities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health and safety executives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fire safety officers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law enforcement officers.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8BA44-86D3-3D42-9FE8-4DC39507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068960"/>
            <a:ext cx="3714328" cy="24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6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7E4A-EE56-4B36-9F93-C8705CA8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1006624"/>
          </a:xfrm>
        </p:spPr>
        <p:txBody>
          <a:bodyPr/>
          <a:lstStyle/>
          <a:p>
            <a:r>
              <a:rPr lang="en-GB" dirty="0"/>
              <a:t>Identify the positive implications of legislation and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B1452-8B4B-4C0B-A4FE-251D0BCF01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060848"/>
            <a:ext cx="4690864" cy="406635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dirty="0"/>
              <a:t>Positive implications include: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legal compliance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safer environment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better guest experience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fair and equal opportunities for both customers and staff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increased reputation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best practice.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78562-0B46-D748-AFC1-3931CE26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53208"/>
            <a:ext cx="4110372" cy="2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F3B9-A05E-4330-A188-40ACA6CD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1150640"/>
          </a:xfrm>
        </p:spPr>
        <p:txBody>
          <a:bodyPr/>
          <a:lstStyle/>
          <a:p>
            <a:r>
              <a:rPr lang="en-GB" dirty="0"/>
              <a:t>Identify the negative implications of legislation and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2BD6-4C82-4070-9655-D6F6D460D4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060848"/>
            <a:ext cx="3898776" cy="4066352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dirty="0">
                <a:solidFill>
                  <a:srgbClr val="000000"/>
                </a:solidFill>
              </a:rPr>
              <a:t>Negative implications include: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health and safety issues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customer complaints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employee disputes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legal action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fines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loss of reputation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/>
              <a:t>risk of closure.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99987-A338-E34C-95C2-31013F29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232875"/>
            <a:ext cx="4016388" cy="25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4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60171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193</Words>
  <Application>Microsoft Macintosh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Lucida Grande</vt:lpstr>
      <vt:lpstr>Symbol</vt:lpstr>
      <vt:lpstr>Times New Roman</vt:lpstr>
      <vt:lpstr>Default Design</vt:lpstr>
      <vt:lpstr>Know how legislation and regulations affects hospitality businesses</vt:lpstr>
      <vt:lpstr>What is meant by non-compliance</vt:lpstr>
      <vt:lpstr>Reasons for non compliance</vt:lpstr>
      <vt:lpstr>Identify who can enforce the legislation and regulations within the Hospitality industry</vt:lpstr>
      <vt:lpstr>Identify the positive implications of legislation and regulation</vt:lpstr>
      <vt:lpstr>Identify the negative implications of legislation and regulation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156</cp:revision>
  <dcterms:created xsi:type="dcterms:W3CDTF">2013-05-28T00:38:54Z</dcterms:created>
  <dcterms:modified xsi:type="dcterms:W3CDTF">2020-03-30T16:25:36Z</dcterms:modified>
</cp:coreProperties>
</file>