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256" r:id="rId2"/>
    <p:sldId id="343" r:id="rId3"/>
    <p:sldId id="360" r:id="rId4"/>
    <p:sldId id="345" r:id="rId5"/>
    <p:sldId id="358" r:id="rId6"/>
    <p:sldId id="356" r:id="rId7"/>
    <p:sldId id="349" r:id="rId8"/>
    <p:sldId id="357" r:id="rId9"/>
    <p:sldId id="350" r:id="rId10"/>
    <p:sldId id="359" r:id="rId11"/>
    <p:sldId id="363" r:id="rId12"/>
  </p:sldIdLst>
  <p:sldSz cx="9144000" cy="6858000" type="screen4x3"/>
  <p:notesSz cx="6858000" cy="9144000"/>
  <p:custDataLst>
    <p:tags r:id="rId1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delSld modSld">
      <pc:chgData name="Jamie Webb-Fryer" userId="ba7c1b63bcfb9db4" providerId="LiveId" clId="{E95DDE98-99C7-427B-BDEE-801EA1FC3771}" dt="2020-01-17T18:13:46.667" v="19"/>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delSp modSp">
        <pc:chgData name="Jamie Webb-Fryer" userId="ba7c1b63bcfb9db4" providerId="LiveId" clId="{E95DDE98-99C7-427B-BDEE-801EA1FC3771}" dt="2020-01-17T18:12:35.626" v="3" actId="20577"/>
        <pc:sldMkLst>
          <pc:docMk/>
          <pc:sldMk cId="631777304" sldId="343"/>
        </pc:sldMkLst>
        <pc:spChg chg="mod">
          <ac:chgData name="Jamie Webb-Fryer" userId="ba7c1b63bcfb9db4" providerId="LiveId" clId="{E95DDE98-99C7-427B-BDEE-801EA1FC3771}" dt="2020-01-17T18:12:35.626" v="3" actId="20577"/>
          <ac:spMkLst>
            <pc:docMk/>
            <pc:sldMk cId="631777304" sldId="343"/>
            <ac:spMk id="3" creationId="{8E05E6D8-E086-4D16-890D-4147E4A6B78F}"/>
          </ac:spMkLst>
        </pc:sp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sldChg>
      <pc:sldChg chg="del">
        <pc:chgData name="Jamie Webb-Fryer" userId="ba7c1b63bcfb9db4" providerId="LiveId" clId="{E95DDE98-99C7-427B-BDEE-801EA1FC3771}" dt="2020-01-17T18:12:43.521" v="7" actId="47"/>
        <pc:sldMkLst>
          <pc:docMk/>
          <pc:sldMk cId="3077450153" sldId="344"/>
        </pc:sldMkLst>
      </pc:sldChg>
      <pc:sldChg chg="del">
        <pc:chgData name="Jamie Webb-Fryer" userId="ba7c1b63bcfb9db4" providerId="LiveId" clId="{E95DDE98-99C7-427B-BDEE-801EA1FC3771}" dt="2020-01-17T18:12:43.683" v="8" actId="47"/>
        <pc:sldMkLst>
          <pc:docMk/>
          <pc:sldMk cId="822262116" sldId="346"/>
        </pc:sldMkLst>
      </pc:sldChg>
      <pc:sldChg chg="del">
        <pc:chgData name="Jamie Webb-Fryer" userId="ba7c1b63bcfb9db4" providerId="LiveId" clId="{E95DDE98-99C7-427B-BDEE-801EA1FC3771}" dt="2020-01-17T18:12:43.415" v="5" actId="47"/>
        <pc:sldMkLst>
          <pc:docMk/>
          <pc:sldMk cId="609988587" sldId="347"/>
        </pc:sldMkLst>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docChg>
  </pc:docChgLst>
  <pc:docChgLst>
    <pc:chgData name="Jamie Webb-Fryer" userId="ba7c1b63bcfb9db4" providerId="LiveId" clId="{E9BE36FE-4A3D-44BE-A030-69AD4347FE2B}"/>
    <pc:docChg chg="undo custSel addSld delSld modSld">
      <pc:chgData name="Jamie Webb-Fryer" userId="ba7c1b63bcfb9db4" providerId="LiveId" clId="{E9BE36FE-4A3D-44BE-A030-69AD4347FE2B}" dt="2020-01-19T10:36:09.084" v="1671" actId="14100"/>
      <pc:docMkLst>
        <pc:docMk/>
      </pc:docMkLst>
      <pc:sldChg chg="modSp">
        <pc:chgData name="Jamie Webb-Fryer" userId="ba7c1b63bcfb9db4" providerId="LiveId" clId="{E9BE36FE-4A3D-44BE-A030-69AD4347FE2B}" dt="2020-01-17T18:22:16.598" v="8"/>
        <pc:sldMkLst>
          <pc:docMk/>
          <pc:sldMk cId="0" sldId="256"/>
        </pc:sldMkLst>
        <pc:spChg chg="mod">
          <ac:chgData name="Jamie Webb-Fryer" userId="ba7c1b63bcfb9db4" providerId="LiveId" clId="{E9BE36FE-4A3D-44BE-A030-69AD4347FE2B}" dt="2020-01-17T18:22:16.598" v="8"/>
          <ac:spMkLst>
            <pc:docMk/>
            <pc:sldMk cId="0" sldId="256"/>
            <ac:spMk id="2053" creationId="{00000000-0000-0000-0000-000000000000}"/>
          </ac:spMkLst>
        </pc:spChg>
      </pc:sldChg>
      <pc:sldChg chg="addSp modSp">
        <pc:chgData name="Jamie Webb-Fryer" userId="ba7c1b63bcfb9db4" providerId="LiveId" clId="{E9BE36FE-4A3D-44BE-A030-69AD4347FE2B}" dt="2020-01-19T10:34:21.245" v="1663" actId="123"/>
        <pc:sldMkLst>
          <pc:docMk/>
          <pc:sldMk cId="631777304" sldId="343"/>
        </pc:sldMkLst>
        <pc:spChg chg="mod">
          <ac:chgData name="Jamie Webb-Fryer" userId="ba7c1b63bcfb9db4" providerId="LiveId" clId="{E9BE36FE-4A3D-44BE-A030-69AD4347FE2B}" dt="2020-01-19T10:34:21.245" v="1663" actId="123"/>
          <ac:spMkLst>
            <pc:docMk/>
            <pc:sldMk cId="631777304" sldId="343"/>
            <ac:spMk id="3" creationId="{8E05E6D8-E086-4D16-890D-4147E4A6B78F}"/>
          </ac:spMkLst>
        </pc:spChg>
        <pc:picChg chg="add mod">
          <ac:chgData name="Jamie Webb-Fryer" userId="ba7c1b63bcfb9db4" providerId="LiveId" clId="{E9BE36FE-4A3D-44BE-A030-69AD4347FE2B}" dt="2020-01-19T10:34:15.620" v="1662" actId="14100"/>
          <ac:picMkLst>
            <pc:docMk/>
            <pc:sldMk cId="631777304" sldId="343"/>
            <ac:picMk id="1026" creationId="{4FCFD76E-7B7F-4FEB-A27E-F614C7D98296}"/>
          </ac:picMkLst>
        </pc:picChg>
      </pc:sldChg>
      <pc:sldChg chg="modSp">
        <pc:chgData name="Jamie Webb-Fryer" userId="ba7c1b63bcfb9db4" providerId="LiveId" clId="{E9BE36FE-4A3D-44BE-A030-69AD4347FE2B}" dt="2020-01-17T18:21:57.934" v="7" actId="14100"/>
        <pc:sldMkLst>
          <pc:docMk/>
          <pc:sldMk cId="2432559233" sldId="344"/>
        </pc:sldMkLst>
        <pc:spChg chg="mod">
          <ac:chgData name="Jamie Webb-Fryer" userId="ba7c1b63bcfb9db4" providerId="LiveId" clId="{E9BE36FE-4A3D-44BE-A030-69AD4347FE2B}" dt="2020-01-17T18:21:54.389" v="6" actId="20577"/>
          <ac:spMkLst>
            <pc:docMk/>
            <pc:sldMk cId="2432559233" sldId="344"/>
            <ac:spMk id="2" creationId="{C0613AEF-0CB6-4EFD-82EC-ABA2CF22B50E}"/>
          </ac:spMkLst>
        </pc:spChg>
        <pc:spChg chg="mod">
          <ac:chgData name="Jamie Webb-Fryer" userId="ba7c1b63bcfb9db4" providerId="LiveId" clId="{E9BE36FE-4A3D-44BE-A030-69AD4347FE2B}" dt="2020-01-17T18:21:57.934" v="7" actId="14100"/>
          <ac:spMkLst>
            <pc:docMk/>
            <pc:sldMk cId="2432559233" sldId="344"/>
            <ac:spMk id="3" creationId="{8E05E6D8-E086-4D16-890D-4147E4A6B78F}"/>
          </ac:spMkLst>
        </pc:spChg>
      </pc:sldChg>
      <pc:sldChg chg="addSp delSp modSp">
        <pc:chgData name="Jamie Webb-Fryer" userId="ba7c1b63bcfb9db4" providerId="LiveId" clId="{E9BE36FE-4A3D-44BE-A030-69AD4347FE2B}" dt="2020-01-19T10:27:49.133" v="1567" actId="20577"/>
        <pc:sldMkLst>
          <pc:docMk/>
          <pc:sldMk cId="3142938161" sldId="345"/>
        </pc:sldMkLst>
        <pc:spChg chg="mod">
          <ac:chgData name="Jamie Webb-Fryer" userId="ba7c1b63bcfb9db4" providerId="LiveId" clId="{E9BE36FE-4A3D-44BE-A030-69AD4347FE2B}" dt="2020-01-17T18:23:40.427" v="47" actId="20577"/>
          <ac:spMkLst>
            <pc:docMk/>
            <pc:sldMk cId="3142938161" sldId="345"/>
            <ac:spMk id="2" creationId="{C0613AEF-0CB6-4EFD-82EC-ABA2CF22B50E}"/>
          </ac:spMkLst>
        </pc:spChg>
        <pc:spChg chg="mod">
          <ac:chgData name="Jamie Webb-Fryer" userId="ba7c1b63bcfb9db4" providerId="LiveId" clId="{E9BE36FE-4A3D-44BE-A030-69AD4347FE2B}" dt="2020-01-19T10:27:49.133" v="1567" actId="20577"/>
          <ac:spMkLst>
            <pc:docMk/>
            <pc:sldMk cId="3142938161" sldId="345"/>
            <ac:spMk id="3" creationId="{8E05E6D8-E086-4D16-890D-4147E4A6B78F}"/>
          </ac:spMkLst>
        </pc:spChg>
        <pc:picChg chg="add del mod">
          <ac:chgData name="Jamie Webb-Fryer" userId="ba7c1b63bcfb9db4" providerId="LiveId" clId="{E9BE36FE-4A3D-44BE-A030-69AD4347FE2B}" dt="2020-01-18T11:19:47.693" v="454"/>
          <ac:picMkLst>
            <pc:docMk/>
            <pc:sldMk cId="3142938161" sldId="345"/>
            <ac:picMk id="2050" creationId="{4DA9A400-882E-42DE-9FA6-6C85A14D5FAB}"/>
          </ac:picMkLst>
        </pc:picChg>
      </pc:sldChg>
      <pc:sldChg chg="modSp">
        <pc:chgData name="Jamie Webb-Fryer" userId="ba7c1b63bcfb9db4" providerId="LiveId" clId="{E9BE36FE-4A3D-44BE-A030-69AD4347FE2B}" dt="2020-01-17T19:48:08.195" v="145" actId="20577"/>
        <pc:sldMkLst>
          <pc:docMk/>
          <pc:sldMk cId="1965145346" sldId="346"/>
        </pc:sldMkLst>
        <pc:spChg chg="mod">
          <ac:chgData name="Jamie Webb-Fryer" userId="ba7c1b63bcfb9db4" providerId="LiveId" clId="{E9BE36FE-4A3D-44BE-A030-69AD4347FE2B}" dt="2020-01-17T18:24:35.712" v="71" actId="20577"/>
          <ac:spMkLst>
            <pc:docMk/>
            <pc:sldMk cId="1965145346" sldId="346"/>
            <ac:spMk id="2" creationId="{C0613AEF-0CB6-4EFD-82EC-ABA2CF22B50E}"/>
          </ac:spMkLst>
        </pc:spChg>
        <pc:spChg chg="mod">
          <ac:chgData name="Jamie Webb-Fryer" userId="ba7c1b63bcfb9db4" providerId="LiveId" clId="{E9BE36FE-4A3D-44BE-A030-69AD4347FE2B}" dt="2020-01-17T19:48:08.195" v="145" actId="20577"/>
          <ac:spMkLst>
            <pc:docMk/>
            <pc:sldMk cId="1965145346" sldId="346"/>
            <ac:spMk id="3" creationId="{8E05E6D8-E086-4D16-890D-4147E4A6B78F}"/>
          </ac:spMkLst>
        </pc:spChg>
      </pc:sldChg>
      <pc:sldChg chg="addSp modSp">
        <pc:chgData name="Jamie Webb-Fryer" userId="ba7c1b63bcfb9db4" providerId="LiveId" clId="{E9BE36FE-4A3D-44BE-A030-69AD4347FE2B}" dt="2020-01-17T19:57:46.919" v="162" actId="14100"/>
        <pc:sldMkLst>
          <pc:docMk/>
          <pc:sldMk cId="1279080869" sldId="347"/>
        </pc:sldMkLst>
        <pc:spChg chg="mod">
          <ac:chgData name="Jamie Webb-Fryer" userId="ba7c1b63bcfb9db4" providerId="LiveId" clId="{E9BE36FE-4A3D-44BE-A030-69AD4347FE2B}" dt="2020-01-17T18:25:23.409" v="96" actId="20577"/>
          <ac:spMkLst>
            <pc:docMk/>
            <pc:sldMk cId="1279080869" sldId="347"/>
            <ac:spMk id="2" creationId="{C0613AEF-0CB6-4EFD-82EC-ABA2CF22B50E}"/>
          </ac:spMkLst>
        </pc:spChg>
        <pc:spChg chg="mod">
          <ac:chgData name="Jamie Webb-Fryer" userId="ba7c1b63bcfb9db4" providerId="LiveId" clId="{E9BE36FE-4A3D-44BE-A030-69AD4347FE2B}" dt="2020-01-17T19:56:05.802" v="155" actId="20577"/>
          <ac:spMkLst>
            <pc:docMk/>
            <pc:sldMk cId="1279080869" sldId="347"/>
            <ac:spMk id="3" creationId="{8E05E6D8-E086-4D16-890D-4147E4A6B78F}"/>
          </ac:spMkLst>
        </pc:spChg>
        <pc:picChg chg="add mod">
          <ac:chgData name="Jamie Webb-Fryer" userId="ba7c1b63bcfb9db4" providerId="LiveId" clId="{E9BE36FE-4A3D-44BE-A030-69AD4347FE2B}" dt="2020-01-17T19:57:46.919" v="162" actId="14100"/>
          <ac:picMkLst>
            <pc:docMk/>
            <pc:sldMk cId="1279080869" sldId="347"/>
            <ac:picMk id="5" creationId="{A5824E9C-0C8A-4194-8800-5ED15BFF7B73}"/>
          </ac:picMkLst>
        </pc:picChg>
      </pc:sldChg>
      <pc:sldChg chg="modSp">
        <pc:chgData name="Jamie Webb-Fryer" userId="ba7c1b63bcfb9db4" providerId="LiveId" clId="{E9BE36FE-4A3D-44BE-A030-69AD4347FE2B}" dt="2020-01-17T20:00:16.730" v="171" actId="20577"/>
        <pc:sldMkLst>
          <pc:docMk/>
          <pc:sldMk cId="1225249066" sldId="348"/>
        </pc:sldMkLst>
        <pc:spChg chg="mod">
          <ac:chgData name="Jamie Webb-Fryer" userId="ba7c1b63bcfb9db4" providerId="LiveId" clId="{E9BE36FE-4A3D-44BE-A030-69AD4347FE2B}" dt="2020-01-17T18:26:19.839" v="115" actId="20577"/>
          <ac:spMkLst>
            <pc:docMk/>
            <pc:sldMk cId="1225249066" sldId="348"/>
            <ac:spMk id="2" creationId="{C0613AEF-0CB6-4EFD-82EC-ABA2CF22B50E}"/>
          </ac:spMkLst>
        </pc:spChg>
        <pc:spChg chg="mod">
          <ac:chgData name="Jamie Webb-Fryer" userId="ba7c1b63bcfb9db4" providerId="LiveId" clId="{E9BE36FE-4A3D-44BE-A030-69AD4347FE2B}" dt="2020-01-17T20:00:16.730" v="171" actId="20577"/>
          <ac:spMkLst>
            <pc:docMk/>
            <pc:sldMk cId="1225249066" sldId="348"/>
            <ac:spMk id="3" creationId="{8E05E6D8-E086-4D16-890D-4147E4A6B78F}"/>
          </ac:spMkLst>
        </pc:spChg>
      </pc:sldChg>
      <pc:sldChg chg="addSp modSp">
        <pc:chgData name="Jamie Webb-Fryer" userId="ba7c1b63bcfb9db4" providerId="LiveId" clId="{E9BE36FE-4A3D-44BE-A030-69AD4347FE2B}" dt="2020-01-19T10:05:30.287" v="1297" actId="20577"/>
        <pc:sldMkLst>
          <pc:docMk/>
          <pc:sldMk cId="191993849" sldId="349"/>
        </pc:sldMkLst>
        <pc:spChg chg="mod">
          <ac:chgData name="Jamie Webb-Fryer" userId="ba7c1b63bcfb9db4" providerId="LiveId" clId="{E9BE36FE-4A3D-44BE-A030-69AD4347FE2B}" dt="2020-01-19T10:05:30.287" v="1297" actId="20577"/>
          <ac:spMkLst>
            <pc:docMk/>
            <pc:sldMk cId="191993849" sldId="349"/>
            <ac:spMk id="3" creationId="{8E05E6D8-E086-4D16-890D-4147E4A6B78F}"/>
          </ac:spMkLst>
        </pc:spChg>
        <pc:picChg chg="add mod">
          <ac:chgData name="Jamie Webb-Fryer" userId="ba7c1b63bcfb9db4" providerId="LiveId" clId="{E9BE36FE-4A3D-44BE-A030-69AD4347FE2B}" dt="2020-01-19T09:57:51.578" v="1149" actId="14100"/>
          <ac:picMkLst>
            <pc:docMk/>
            <pc:sldMk cId="191993849" sldId="349"/>
            <ac:picMk id="3074" creationId="{A4222F1D-BC3D-4D9F-9C02-6378E7EAE233}"/>
          </ac:picMkLst>
        </pc:picChg>
      </pc:sldChg>
      <pc:sldChg chg="addSp delSp modSp">
        <pc:chgData name="Jamie Webb-Fryer" userId="ba7c1b63bcfb9db4" providerId="LiveId" clId="{E9BE36FE-4A3D-44BE-A030-69AD4347FE2B}" dt="2020-01-19T10:26:16" v="1556" actId="14100"/>
        <pc:sldMkLst>
          <pc:docMk/>
          <pc:sldMk cId="1552895848" sldId="350"/>
        </pc:sldMkLst>
        <pc:spChg chg="mod">
          <ac:chgData name="Jamie Webb-Fryer" userId="ba7c1b63bcfb9db4" providerId="LiveId" clId="{E9BE36FE-4A3D-44BE-A030-69AD4347FE2B}" dt="2020-01-19T10:26:00.298" v="1551" actId="14100"/>
          <ac:spMkLst>
            <pc:docMk/>
            <pc:sldMk cId="1552895848" sldId="350"/>
            <ac:spMk id="3" creationId="{8E05E6D8-E086-4D16-890D-4147E4A6B78F}"/>
          </ac:spMkLst>
        </pc:spChg>
        <pc:spChg chg="add del">
          <ac:chgData name="Jamie Webb-Fryer" userId="ba7c1b63bcfb9db4" providerId="LiveId" clId="{E9BE36FE-4A3D-44BE-A030-69AD4347FE2B}" dt="2020-01-17T19:46:13.206" v="133" actId="478"/>
          <ac:spMkLst>
            <pc:docMk/>
            <pc:sldMk cId="1552895848" sldId="350"/>
            <ac:spMk id="4" creationId="{D83D3D22-0F18-4DB2-8BEE-209559CE952E}"/>
          </ac:spMkLst>
        </pc:spChg>
        <pc:picChg chg="add mod modCrop">
          <ac:chgData name="Jamie Webb-Fryer" userId="ba7c1b63bcfb9db4" providerId="LiveId" clId="{E9BE36FE-4A3D-44BE-A030-69AD4347FE2B}" dt="2020-01-19T10:26:16" v="1556" actId="14100"/>
          <ac:picMkLst>
            <pc:docMk/>
            <pc:sldMk cId="1552895848" sldId="350"/>
            <ac:picMk id="6" creationId="{7C978A7C-99D0-4DED-8F84-00D95DD726ED}"/>
          </ac:picMkLst>
        </pc:picChg>
      </pc:sldChg>
      <pc:sldChg chg="addSp modSp">
        <pc:chgData name="Jamie Webb-Fryer" userId="ba7c1b63bcfb9db4" providerId="LiveId" clId="{E9BE36FE-4A3D-44BE-A030-69AD4347FE2B}" dt="2020-01-17T19:53:51.457" v="153" actId="1076"/>
        <pc:sldMkLst>
          <pc:docMk/>
          <pc:sldMk cId="4052662410" sldId="351"/>
        </pc:sldMkLst>
        <pc:spChg chg="mod">
          <ac:chgData name="Jamie Webb-Fryer" userId="ba7c1b63bcfb9db4" providerId="LiveId" clId="{E9BE36FE-4A3D-44BE-A030-69AD4347FE2B}" dt="2020-01-17T19:47:59.651" v="143" actId="20577"/>
          <ac:spMkLst>
            <pc:docMk/>
            <pc:sldMk cId="4052662410" sldId="351"/>
            <ac:spMk id="3" creationId="{8E05E6D8-E086-4D16-890D-4147E4A6B78F}"/>
          </ac:spMkLst>
        </pc:spChg>
        <pc:picChg chg="add mod">
          <ac:chgData name="Jamie Webb-Fryer" userId="ba7c1b63bcfb9db4" providerId="LiveId" clId="{E9BE36FE-4A3D-44BE-A030-69AD4347FE2B}" dt="2020-01-17T19:53:51.457" v="153" actId="1076"/>
          <ac:picMkLst>
            <pc:docMk/>
            <pc:sldMk cId="4052662410" sldId="351"/>
            <ac:picMk id="5" creationId="{15130F06-5B80-462E-9570-D9A3B5F906B2}"/>
          </ac:picMkLst>
        </pc:picChg>
      </pc:sldChg>
      <pc:sldChg chg="modSp">
        <pc:chgData name="Jamie Webb-Fryer" userId="ba7c1b63bcfb9db4" providerId="LiveId" clId="{E9BE36FE-4A3D-44BE-A030-69AD4347FE2B}" dt="2020-01-17T19:47:54.848" v="141" actId="20577"/>
        <pc:sldMkLst>
          <pc:docMk/>
          <pc:sldMk cId="3894286761" sldId="352"/>
        </pc:sldMkLst>
        <pc:spChg chg="mod">
          <ac:chgData name="Jamie Webb-Fryer" userId="ba7c1b63bcfb9db4" providerId="LiveId" clId="{E9BE36FE-4A3D-44BE-A030-69AD4347FE2B}" dt="2020-01-17T19:47:54.848" v="141" actId="20577"/>
          <ac:spMkLst>
            <pc:docMk/>
            <pc:sldMk cId="3894286761" sldId="352"/>
            <ac:spMk id="3" creationId="{8E05E6D8-E086-4D16-890D-4147E4A6B78F}"/>
          </ac:spMkLst>
        </pc:spChg>
      </pc:sldChg>
      <pc:sldChg chg="addSp modSp">
        <pc:chgData name="Jamie Webb-Fryer" userId="ba7c1b63bcfb9db4" providerId="LiveId" clId="{E9BE36FE-4A3D-44BE-A030-69AD4347FE2B}" dt="2020-01-17T19:59:09.323" v="170" actId="14100"/>
        <pc:sldMkLst>
          <pc:docMk/>
          <pc:sldMk cId="650194185" sldId="353"/>
        </pc:sldMkLst>
        <pc:spChg chg="mod">
          <ac:chgData name="Jamie Webb-Fryer" userId="ba7c1b63bcfb9db4" providerId="LiveId" clId="{E9BE36FE-4A3D-44BE-A030-69AD4347FE2B}" dt="2020-01-17T19:58:58.514" v="165" actId="962"/>
          <ac:spMkLst>
            <pc:docMk/>
            <pc:sldMk cId="650194185" sldId="353"/>
            <ac:spMk id="3" creationId="{8E05E6D8-E086-4D16-890D-4147E4A6B78F}"/>
          </ac:spMkLst>
        </pc:spChg>
        <pc:picChg chg="add mod">
          <ac:chgData name="Jamie Webb-Fryer" userId="ba7c1b63bcfb9db4" providerId="LiveId" clId="{E9BE36FE-4A3D-44BE-A030-69AD4347FE2B}" dt="2020-01-17T19:59:09.323" v="170" actId="14100"/>
          <ac:picMkLst>
            <pc:docMk/>
            <pc:sldMk cId="650194185" sldId="353"/>
            <ac:picMk id="5" creationId="{3D1A354B-29F5-411D-81AC-2FDE8F8ABF49}"/>
          </ac:picMkLst>
        </pc:picChg>
      </pc:sldChg>
      <pc:sldChg chg="modSp">
        <pc:chgData name="Jamie Webb-Fryer" userId="ba7c1b63bcfb9db4" providerId="LiveId" clId="{E9BE36FE-4A3D-44BE-A030-69AD4347FE2B}" dt="2020-01-17T20:00:22.176" v="173" actId="20577"/>
        <pc:sldMkLst>
          <pc:docMk/>
          <pc:sldMk cId="1993031492" sldId="354"/>
        </pc:sldMkLst>
        <pc:spChg chg="mod">
          <ac:chgData name="Jamie Webb-Fryer" userId="ba7c1b63bcfb9db4" providerId="LiveId" clId="{E9BE36FE-4A3D-44BE-A030-69AD4347FE2B}" dt="2020-01-17T20:00:22.176" v="173" actId="20577"/>
          <ac:spMkLst>
            <pc:docMk/>
            <pc:sldMk cId="1993031492" sldId="354"/>
            <ac:spMk id="3" creationId="{8E05E6D8-E086-4D16-890D-4147E4A6B78F}"/>
          </ac:spMkLst>
        </pc:spChg>
      </pc:sldChg>
      <pc:sldChg chg="addSp delSp modSp">
        <pc:chgData name="Jamie Webb-Fryer" userId="ba7c1b63bcfb9db4" providerId="LiveId" clId="{E9BE36FE-4A3D-44BE-A030-69AD4347FE2B}" dt="2020-01-19T10:35:55.860" v="1668" actId="478"/>
        <pc:sldMkLst>
          <pc:docMk/>
          <pc:sldMk cId="198489795" sldId="355"/>
        </pc:sldMkLst>
        <pc:spChg chg="mod">
          <ac:chgData name="Jamie Webb-Fryer" userId="ba7c1b63bcfb9db4" providerId="LiveId" clId="{E9BE36FE-4A3D-44BE-A030-69AD4347FE2B}" dt="2020-01-19T10:35:53.842" v="1667" actId="6549"/>
          <ac:spMkLst>
            <pc:docMk/>
            <pc:sldMk cId="198489795" sldId="355"/>
            <ac:spMk id="3" creationId="{8E05E6D8-E086-4D16-890D-4147E4A6B78F}"/>
          </ac:spMkLst>
        </pc:spChg>
        <pc:picChg chg="add del mod">
          <ac:chgData name="Jamie Webb-Fryer" userId="ba7c1b63bcfb9db4" providerId="LiveId" clId="{E9BE36FE-4A3D-44BE-A030-69AD4347FE2B}" dt="2020-01-19T10:35:55.860" v="1668" actId="478"/>
          <ac:picMkLst>
            <pc:docMk/>
            <pc:sldMk cId="198489795" sldId="355"/>
            <ac:picMk id="4098" creationId="{0CAB7B42-AD90-455C-9A89-FAEEE1DC505E}"/>
          </ac:picMkLst>
        </pc:picChg>
      </pc:sldChg>
      <pc:sldChg chg="delSp modSp">
        <pc:chgData name="Jamie Webb-Fryer" userId="ba7c1b63bcfb9db4" providerId="LiveId" clId="{E9BE36FE-4A3D-44BE-A030-69AD4347FE2B}" dt="2020-01-19T09:41:54.215" v="953" actId="123"/>
        <pc:sldMkLst>
          <pc:docMk/>
          <pc:sldMk cId="2332480887" sldId="356"/>
        </pc:sldMkLst>
        <pc:spChg chg="mod">
          <ac:chgData name="Jamie Webb-Fryer" userId="ba7c1b63bcfb9db4" providerId="LiveId" clId="{E9BE36FE-4A3D-44BE-A030-69AD4347FE2B}" dt="2020-01-19T09:41:54.215" v="953" actId="123"/>
          <ac:spMkLst>
            <pc:docMk/>
            <pc:sldMk cId="2332480887" sldId="356"/>
            <ac:spMk id="3" creationId="{8E05E6D8-E086-4D16-890D-4147E4A6B78F}"/>
          </ac:spMkLst>
        </pc:spChg>
        <pc:picChg chg="del">
          <ac:chgData name="Jamie Webb-Fryer" userId="ba7c1b63bcfb9db4" providerId="LiveId" clId="{E9BE36FE-4A3D-44BE-A030-69AD4347FE2B}" dt="2020-01-18T11:16:59.867" v="383" actId="478"/>
          <ac:picMkLst>
            <pc:docMk/>
            <pc:sldMk cId="2332480887" sldId="356"/>
            <ac:picMk id="2050" creationId="{4DA9A400-882E-42DE-9FA6-6C85A14D5FAB}"/>
          </ac:picMkLst>
        </pc:picChg>
      </pc:sldChg>
      <pc:sldChg chg="addSp delSp modSp">
        <pc:chgData name="Jamie Webb-Fryer" userId="ba7c1b63bcfb9db4" providerId="LiveId" clId="{E9BE36FE-4A3D-44BE-A030-69AD4347FE2B}" dt="2020-01-19T10:15:09.660" v="1397" actId="14100"/>
        <pc:sldMkLst>
          <pc:docMk/>
          <pc:sldMk cId="2541702259" sldId="357"/>
        </pc:sldMkLst>
        <pc:spChg chg="mod">
          <ac:chgData name="Jamie Webb-Fryer" userId="ba7c1b63bcfb9db4" providerId="LiveId" clId="{E9BE36FE-4A3D-44BE-A030-69AD4347FE2B}" dt="2020-01-19T10:15:05.504" v="1395" actId="14100"/>
          <ac:spMkLst>
            <pc:docMk/>
            <pc:sldMk cId="2541702259" sldId="357"/>
            <ac:spMk id="3" creationId="{8E05E6D8-E086-4D16-890D-4147E4A6B78F}"/>
          </ac:spMkLst>
        </pc:spChg>
        <pc:picChg chg="add mod">
          <ac:chgData name="Jamie Webb-Fryer" userId="ba7c1b63bcfb9db4" providerId="LiveId" clId="{E9BE36FE-4A3D-44BE-A030-69AD4347FE2B}" dt="2020-01-19T10:15:09.660" v="1397" actId="14100"/>
          <ac:picMkLst>
            <pc:docMk/>
            <pc:sldMk cId="2541702259" sldId="357"/>
            <ac:picMk id="4" creationId="{7C2E815E-FAE4-4FD2-A7E9-84E80E365EB7}"/>
          </ac:picMkLst>
        </pc:picChg>
        <pc:picChg chg="del">
          <ac:chgData name="Jamie Webb-Fryer" userId="ba7c1b63bcfb9db4" providerId="LiveId" clId="{E9BE36FE-4A3D-44BE-A030-69AD4347FE2B}" dt="2020-01-18T10:42:00.687" v="298" actId="478"/>
          <ac:picMkLst>
            <pc:docMk/>
            <pc:sldMk cId="2541702259" sldId="357"/>
            <ac:picMk id="3074" creationId="{A4222F1D-BC3D-4D9F-9C02-6378E7EAE233}"/>
          </ac:picMkLst>
        </pc:picChg>
      </pc:sldChg>
      <pc:sldChg chg="addSp delSp modSp">
        <pc:chgData name="Jamie Webb-Fryer" userId="ba7c1b63bcfb9db4" providerId="LiveId" clId="{E9BE36FE-4A3D-44BE-A030-69AD4347FE2B}" dt="2020-01-19T09:55:14.621" v="1139" actId="20577"/>
        <pc:sldMkLst>
          <pc:docMk/>
          <pc:sldMk cId="1067666885" sldId="358"/>
        </pc:sldMkLst>
        <pc:spChg chg="mod">
          <ac:chgData name="Jamie Webb-Fryer" userId="ba7c1b63bcfb9db4" providerId="LiveId" clId="{E9BE36FE-4A3D-44BE-A030-69AD4347FE2B}" dt="2020-01-19T09:55:14.621" v="1139" actId="20577"/>
          <ac:spMkLst>
            <pc:docMk/>
            <pc:sldMk cId="1067666885" sldId="358"/>
            <ac:spMk id="3" creationId="{8E05E6D8-E086-4D16-890D-4147E4A6B78F}"/>
          </ac:spMkLst>
        </pc:spChg>
        <pc:picChg chg="add del mod">
          <ac:chgData name="Jamie Webb-Fryer" userId="ba7c1b63bcfb9db4" providerId="LiveId" clId="{E9BE36FE-4A3D-44BE-A030-69AD4347FE2B}" dt="2020-01-19T09:50:50.250" v="1068"/>
          <ac:picMkLst>
            <pc:docMk/>
            <pc:sldMk cId="1067666885" sldId="358"/>
            <ac:picMk id="5" creationId="{215AAB78-04C4-48B5-A9C2-1F210D4130AC}"/>
          </ac:picMkLst>
        </pc:picChg>
        <pc:picChg chg="del">
          <ac:chgData name="Jamie Webb-Fryer" userId="ba7c1b63bcfb9db4" providerId="LiveId" clId="{E9BE36FE-4A3D-44BE-A030-69AD4347FE2B}" dt="2020-01-18T11:17:02.057" v="384" actId="478"/>
          <ac:picMkLst>
            <pc:docMk/>
            <pc:sldMk cId="1067666885" sldId="358"/>
            <ac:picMk id="2050" creationId="{4DA9A400-882E-42DE-9FA6-6C85A14D5FAB}"/>
          </ac:picMkLst>
        </pc:picChg>
      </pc:sldChg>
      <pc:sldChg chg="delSp modSp">
        <pc:chgData name="Jamie Webb-Fryer" userId="ba7c1b63bcfb9db4" providerId="LiveId" clId="{E9BE36FE-4A3D-44BE-A030-69AD4347FE2B}" dt="2020-01-19T10:19:02.756" v="1409" actId="113"/>
        <pc:sldMkLst>
          <pc:docMk/>
          <pc:sldMk cId="48469980" sldId="359"/>
        </pc:sldMkLst>
        <pc:spChg chg="mod">
          <ac:chgData name="Jamie Webb-Fryer" userId="ba7c1b63bcfb9db4" providerId="LiveId" clId="{E9BE36FE-4A3D-44BE-A030-69AD4347FE2B}" dt="2020-01-19T10:19:02.756" v="1409" actId="113"/>
          <ac:spMkLst>
            <pc:docMk/>
            <pc:sldMk cId="48469980" sldId="359"/>
            <ac:spMk id="3" creationId="{8E05E6D8-E086-4D16-890D-4147E4A6B78F}"/>
          </ac:spMkLst>
        </pc:spChg>
        <pc:picChg chg="del">
          <ac:chgData name="Jamie Webb-Fryer" userId="ba7c1b63bcfb9db4" providerId="LiveId" clId="{E9BE36FE-4A3D-44BE-A030-69AD4347FE2B}" dt="2020-01-19T10:18:51.431" v="1404" actId="478"/>
          <ac:picMkLst>
            <pc:docMk/>
            <pc:sldMk cId="48469980" sldId="359"/>
            <ac:picMk id="6" creationId="{7C978A7C-99D0-4DED-8F84-00D95DD726ED}"/>
          </ac:picMkLst>
        </pc:picChg>
      </pc:sldChg>
      <pc:sldChg chg="add del">
        <pc:chgData name="Jamie Webb-Fryer" userId="ba7c1b63bcfb9db4" providerId="LiveId" clId="{E9BE36FE-4A3D-44BE-A030-69AD4347FE2B}" dt="2020-01-18T11:17:41.841" v="408"/>
        <pc:sldMkLst>
          <pc:docMk/>
          <pc:sldMk cId="240862449" sldId="359"/>
        </pc:sldMkLst>
      </pc:sldChg>
      <pc:sldChg chg="modSp del">
        <pc:chgData name="Jamie Webb-Fryer" userId="ba7c1b63bcfb9db4" providerId="LiveId" clId="{E9BE36FE-4A3D-44BE-A030-69AD4347FE2B}" dt="2020-01-19T09:56:46.586" v="1143" actId="2696"/>
        <pc:sldMkLst>
          <pc:docMk/>
          <pc:sldMk cId="2905187368" sldId="359"/>
        </pc:sldMkLst>
        <pc:spChg chg="mod">
          <ac:chgData name="Jamie Webb-Fryer" userId="ba7c1b63bcfb9db4" providerId="LiveId" clId="{E9BE36FE-4A3D-44BE-A030-69AD4347FE2B}" dt="2020-01-19T09:56:27.762" v="1141"/>
          <ac:spMkLst>
            <pc:docMk/>
            <pc:sldMk cId="2905187368" sldId="359"/>
            <ac:spMk id="3" creationId="{8E05E6D8-E086-4D16-890D-4147E4A6B78F}"/>
          </ac:spMkLst>
        </pc:spChg>
      </pc:sldChg>
      <pc:sldChg chg="delSp modSp">
        <pc:chgData name="Jamie Webb-Fryer" userId="ba7c1b63bcfb9db4" providerId="LiveId" clId="{E9BE36FE-4A3D-44BE-A030-69AD4347FE2B}" dt="2020-01-19T10:33:00.348" v="1650" actId="20577"/>
        <pc:sldMkLst>
          <pc:docMk/>
          <pc:sldMk cId="2334633535" sldId="360"/>
        </pc:sldMkLst>
        <pc:spChg chg="mod">
          <ac:chgData name="Jamie Webb-Fryer" userId="ba7c1b63bcfb9db4" providerId="LiveId" clId="{E9BE36FE-4A3D-44BE-A030-69AD4347FE2B}" dt="2020-01-19T10:31:22.034" v="1629"/>
          <ac:spMkLst>
            <pc:docMk/>
            <pc:sldMk cId="2334633535" sldId="360"/>
            <ac:spMk id="2" creationId="{C0613AEF-0CB6-4EFD-82EC-ABA2CF22B50E}"/>
          </ac:spMkLst>
        </pc:spChg>
        <pc:spChg chg="mod">
          <ac:chgData name="Jamie Webb-Fryer" userId="ba7c1b63bcfb9db4" providerId="LiveId" clId="{E9BE36FE-4A3D-44BE-A030-69AD4347FE2B}" dt="2020-01-19T10:33:00.348" v="1650" actId="20577"/>
          <ac:spMkLst>
            <pc:docMk/>
            <pc:sldMk cId="2334633535" sldId="360"/>
            <ac:spMk id="3" creationId="{8E05E6D8-E086-4D16-890D-4147E4A6B78F}"/>
          </ac:spMkLst>
        </pc:spChg>
        <pc:picChg chg="del">
          <ac:chgData name="Jamie Webb-Fryer" userId="ba7c1b63bcfb9db4" providerId="LiveId" clId="{E9BE36FE-4A3D-44BE-A030-69AD4347FE2B}" dt="2020-01-19T10:31:25.551" v="1630" actId="478"/>
          <ac:picMkLst>
            <pc:docMk/>
            <pc:sldMk cId="2334633535" sldId="360"/>
            <ac:picMk id="1026" creationId="{4FCFD76E-7B7F-4FEB-A27E-F614C7D98296}"/>
          </ac:picMkLst>
        </pc:picChg>
      </pc:sldChg>
      <pc:sldChg chg="add">
        <pc:chgData name="Jamie Webb-Fryer" userId="ba7c1b63bcfb9db4" providerId="LiveId" clId="{E9BE36FE-4A3D-44BE-A030-69AD4347FE2B}" dt="2020-01-19T10:35:01.202" v="1664"/>
        <pc:sldMkLst>
          <pc:docMk/>
          <pc:sldMk cId="934516488" sldId="361"/>
        </pc:sldMkLst>
      </pc:sldChg>
      <pc:sldChg chg="modSp">
        <pc:chgData name="Jamie Webb-Fryer" userId="ba7c1b63bcfb9db4" providerId="LiveId" clId="{E9BE36FE-4A3D-44BE-A030-69AD4347FE2B}" dt="2020-01-19T10:36:09.084" v="1671" actId="14100"/>
        <pc:sldMkLst>
          <pc:docMk/>
          <pc:sldMk cId="2692836814" sldId="362"/>
        </pc:sldMkLst>
        <pc:spChg chg="mod">
          <ac:chgData name="Jamie Webb-Fryer" userId="ba7c1b63bcfb9db4" providerId="LiveId" clId="{E9BE36FE-4A3D-44BE-A030-69AD4347FE2B}" dt="2020-01-19T10:36:09.084" v="1671" actId="14100"/>
          <ac:spMkLst>
            <pc:docMk/>
            <pc:sldMk cId="2692836814" sldId="362"/>
            <ac:spMk id="3" creationId="{8E05E6D8-E086-4D16-890D-4147E4A6B78F}"/>
          </ac:spMkLst>
        </pc:spChg>
        <pc:picChg chg="mod">
          <ac:chgData name="Jamie Webb-Fryer" userId="ba7c1b63bcfb9db4" providerId="LiveId" clId="{E9BE36FE-4A3D-44BE-A030-69AD4347FE2B}" dt="2020-01-19T10:36:04.661" v="1670" actId="14100"/>
          <ac:picMkLst>
            <pc:docMk/>
            <pc:sldMk cId="2692836814" sldId="362"/>
            <ac:picMk id="4098" creationId="{0CAB7B42-AD90-455C-9A89-FAEEE1DC505E}"/>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Windows Live" clId="Web-{6B529B6A-4D64-4721-A692-84E582876650}"/>
    <pc:docChg chg="modSld">
      <pc:chgData name="Jamie Webb-Fryer" userId="ba7c1b63bcfb9db4" providerId="Windows Live" clId="Web-{6B529B6A-4D64-4721-A692-84E582876650}" dt="2020-01-21T09:57:53.753" v="16" actId="20577"/>
      <pc:docMkLst>
        <pc:docMk/>
      </pc:docMkLst>
      <pc:sldChg chg="modSp">
        <pc:chgData name="Jamie Webb-Fryer" userId="ba7c1b63bcfb9db4" providerId="Windows Live" clId="Web-{6B529B6A-4D64-4721-A692-84E582876650}" dt="2020-01-21T09:57:53.753" v="16" actId="20577"/>
        <pc:sldMkLst>
          <pc:docMk/>
          <pc:sldMk cId="631777304" sldId="343"/>
        </pc:sldMkLst>
        <pc:spChg chg="mod">
          <ac:chgData name="Jamie Webb-Fryer" userId="ba7c1b63bcfb9db4" providerId="Windows Live" clId="Web-{6B529B6A-4D64-4721-A692-84E582876650}" dt="2020-01-21T09:57:53.753" v="16" actId="20577"/>
          <ac:spMkLst>
            <pc:docMk/>
            <pc:sldMk cId="631777304" sldId="343"/>
            <ac:spMk id="3" creationId="{8E05E6D8-E086-4D16-890D-4147E4A6B78F}"/>
          </ac:spMkLst>
        </pc:spChg>
      </pc:sldChg>
      <pc:sldChg chg="modSp">
        <pc:chgData name="Jamie Webb-Fryer" userId="ba7c1b63bcfb9db4" providerId="Windows Live" clId="Web-{6B529B6A-4D64-4721-A692-84E582876650}" dt="2020-01-21T09:44:09.714" v="15" actId="20577"/>
        <pc:sldMkLst>
          <pc:docMk/>
          <pc:sldMk cId="48469980" sldId="359"/>
        </pc:sldMkLst>
        <pc:spChg chg="mod">
          <ac:chgData name="Jamie Webb-Fryer" userId="ba7c1b63bcfb9db4" providerId="Windows Live" clId="Web-{6B529B6A-4D64-4721-A692-84E582876650}" dt="2020-01-21T09:44:09.714" v="15" actId="20577"/>
          <ac:spMkLst>
            <pc:docMk/>
            <pc:sldMk cId="48469980" sldId="359"/>
            <ac:spMk id="3" creationId="{8E05E6D8-E086-4D16-890D-4147E4A6B78F}"/>
          </ac:spMkLst>
        </pc:spChg>
      </pc:sldChg>
      <pc:sldChg chg="modSp">
        <pc:chgData name="Jamie Webb-Fryer" userId="ba7c1b63bcfb9db4" providerId="Windows Live" clId="Web-{6B529B6A-4D64-4721-A692-84E582876650}" dt="2020-01-21T09:43:48.385" v="10" actId="20577"/>
        <pc:sldMkLst>
          <pc:docMk/>
          <pc:sldMk cId="2334633535" sldId="360"/>
        </pc:sldMkLst>
        <pc:spChg chg="mod">
          <ac:chgData name="Jamie Webb-Fryer" userId="ba7c1b63bcfb9db4" providerId="Windows Live" clId="Web-{6B529B6A-4D64-4721-A692-84E582876650}" dt="2020-01-21T09:43:48.385" v="10" actId="20577"/>
          <ac:spMkLst>
            <pc:docMk/>
            <pc:sldMk cId="2334633535" sldId="360"/>
            <ac:spMk id="3" creationId="{8E05E6D8-E086-4D16-890D-4147E4A6B78F}"/>
          </ac:spMkLst>
        </pc:spChg>
      </pc:sldChg>
    </pc:docChg>
  </pc:docChgLst>
  <pc:docChgLst>
    <pc:chgData name="Jamie Webb-Fryer" userId="ba7c1b63bcfb9db4" providerId="LiveId" clId="{FB9B8365-FDBD-46EC-93A5-2A3F6D8C742A}"/>
    <pc:docChg chg="undo custSel delSld modSld modMainMaster">
      <pc:chgData name="Jamie Webb-Fryer" userId="ba7c1b63bcfb9db4" providerId="LiveId" clId="{FB9B8365-FDBD-46EC-93A5-2A3F6D8C742A}" dt="2020-01-20T20:25:40.582" v="550" actId="113"/>
      <pc:docMkLst>
        <pc:docMk/>
      </pc:docMkLst>
      <pc:sldChg chg="del">
        <pc:chgData name="Jamie Webb-Fryer" userId="ba7c1b63bcfb9db4" providerId="LiveId" clId="{FB9B8365-FDBD-46EC-93A5-2A3F6D8C742A}" dt="2020-01-19T10:38:57.680" v="11" actId="47"/>
        <pc:sldMkLst>
          <pc:docMk/>
          <pc:sldMk cId="0" sldId="267"/>
        </pc:sldMkLst>
      </pc:sldChg>
      <pc:sldChg chg="del">
        <pc:chgData name="Jamie Webb-Fryer" userId="ba7c1b63bcfb9db4" providerId="LiveId" clId="{FB9B8365-FDBD-46EC-93A5-2A3F6D8C742A}" dt="2020-01-19T10:38:57.092" v="10" actId="47"/>
        <pc:sldMkLst>
          <pc:docMk/>
          <pc:sldMk cId="2432559233" sldId="344"/>
        </pc:sldMkLst>
      </pc:sldChg>
      <pc:sldChg chg="del">
        <pc:chgData name="Jamie Webb-Fryer" userId="ba7c1b63bcfb9db4" providerId="LiveId" clId="{FB9B8365-FDBD-46EC-93A5-2A3F6D8C742A}" dt="2020-01-19T10:38:49.686" v="1" actId="47"/>
        <pc:sldMkLst>
          <pc:docMk/>
          <pc:sldMk cId="1965145346" sldId="346"/>
        </pc:sldMkLst>
      </pc:sldChg>
      <pc:sldChg chg="del">
        <pc:chgData name="Jamie Webb-Fryer" userId="ba7c1b63bcfb9db4" providerId="LiveId" clId="{FB9B8365-FDBD-46EC-93A5-2A3F6D8C742A}" dt="2020-01-19T10:38:54.644" v="4" actId="47"/>
        <pc:sldMkLst>
          <pc:docMk/>
          <pc:sldMk cId="1279080869" sldId="347"/>
        </pc:sldMkLst>
      </pc:sldChg>
      <pc:sldChg chg="del">
        <pc:chgData name="Jamie Webb-Fryer" userId="ba7c1b63bcfb9db4" providerId="LiveId" clId="{FB9B8365-FDBD-46EC-93A5-2A3F6D8C742A}" dt="2020-01-19T10:38:55.615" v="6" actId="47"/>
        <pc:sldMkLst>
          <pc:docMk/>
          <pc:sldMk cId="1225249066" sldId="348"/>
        </pc:sldMkLst>
      </pc:sldChg>
      <pc:sldChg chg="del">
        <pc:chgData name="Jamie Webb-Fryer" userId="ba7c1b63bcfb9db4" providerId="LiveId" clId="{FB9B8365-FDBD-46EC-93A5-2A3F6D8C742A}" dt="2020-01-19T10:38:53.006" v="2" actId="47"/>
        <pc:sldMkLst>
          <pc:docMk/>
          <pc:sldMk cId="4052662410" sldId="351"/>
        </pc:sldMkLst>
      </pc:sldChg>
      <pc:sldChg chg="del">
        <pc:chgData name="Jamie Webb-Fryer" userId="ba7c1b63bcfb9db4" providerId="LiveId" clId="{FB9B8365-FDBD-46EC-93A5-2A3F6D8C742A}" dt="2020-01-19T10:38:53.920" v="3" actId="47"/>
        <pc:sldMkLst>
          <pc:docMk/>
          <pc:sldMk cId="3894286761" sldId="352"/>
        </pc:sldMkLst>
      </pc:sldChg>
      <pc:sldChg chg="del">
        <pc:chgData name="Jamie Webb-Fryer" userId="ba7c1b63bcfb9db4" providerId="LiveId" clId="{FB9B8365-FDBD-46EC-93A5-2A3F6D8C742A}" dt="2020-01-19T10:38:55.252" v="5" actId="47"/>
        <pc:sldMkLst>
          <pc:docMk/>
          <pc:sldMk cId="650194185" sldId="353"/>
        </pc:sldMkLst>
      </pc:sldChg>
      <pc:sldChg chg="del">
        <pc:chgData name="Jamie Webb-Fryer" userId="ba7c1b63bcfb9db4" providerId="LiveId" clId="{FB9B8365-FDBD-46EC-93A5-2A3F6D8C742A}" dt="2020-01-19T10:38:56.010" v="7" actId="47"/>
        <pc:sldMkLst>
          <pc:docMk/>
          <pc:sldMk cId="1993031492" sldId="354"/>
        </pc:sldMkLst>
      </pc:sldChg>
      <pc:sldChg chg="del">
        <pc:chgData name="Jamie Webb-Fryer" userId="ba7c1b63bcfb9db4" providerId="LiveId" clId="{FB9B8365-FDBD-46EC-93A5-2A3F6D8C742A}" dt="2020-01-19T10:38:56.344" v="8" actId="47"/>
        <pc:sldMkLst>
          <pc:docMk/>
          <pc:sldMk cId="198489795" sldId="355"/>
        </pc:sldMkLst>
      </pc:sldChg>
      <pc:sldChg chg="delSp modSp">
        <pc:chgData name="Jamie Webb-Fryer" userId="ba7c1b63bcfb9db4" providerId="LiveId" clId="{FB9B8365-FDBD-46EC-93A5-2A3F6D8C742A}" dt="2020-01-19T13:48:49.885" v="161" actId="20577"/>
        <pc:sldMkLst>
          <pc:docMk/>
          <pc:sldMk cId="2541702259" sldId="357"/>
        </pc:sldMkLst>
        <pc:spChg chg="mod">
          <ac:chgData name="Jamie Webb-Fryer" userId="ba7c1b63bcfb9db4" providerId="LiveId" clId="{FB9B8365-FDBD-46EC-93A5-2A3F6D8C742A}" dt="2020-01-19T13:48:49.885" v="161" actId="20577"/>
          <ac:spMkLst>
            <pc:docMk/>
            <pc:sldMk cId="2541702259" sldId="357"/>
            <ac:spMk id="3" creationId="{8E05E6D8-E086-4D16-890D-4147E4A6B78F}"/>
          </ac:spMkLst>
        </pc:spChg>
        <pc:picChg chg="del">
          <ac:chgData name="Jamie Webb-Fryer" userId="ba7c1b63bcfb9db4" providerId="LiveId" clId="{FB9B8365-FDBD-46EC-93A5-2A3F6D8C742A}" dt="2020-01-19T13:48:45.192" v="159"/>
          <ac:picMkLst>
            <pc:docMk/>
            <pc:sldMk cId="2541702259" sldId="357"/>
            <ac:picMk id="4" creationId="{7C2E815E-FAE4-4FD2-A7E9-84E80E365EB7}"/>
          </ac:picMkLst>
        </pc:picChg>
      </pc:sldChg>
      <pc:sldChg chg="modSp">
        <pc:chgData name="Jamie Webb-Fryer" userId="ba7c1b63bcfb9db4" providerId="LiveId" clId="{FB9B8365-FDBD-46EC-93A5-2A3F6D8C742A}" dt="2020-01-19T16:08:26.751" v="548"/>
        <pc:sldMkLst>
          <pc:docMk/>
          <pc:sldMk cId="48469980" sldId="359"/>
        </pc:sldMkLst>
        <pc:spChg chg="mod">
          <ac:chgData name="Jamie Webb-Fryer" userId="ba7c1b63bcfb9db4" providerId="LiveId" clId="{FB9B8365-FDBD-46EC-93A5-2A3F6D8C742A}" dt="2020-01-19T16:08:26.751" v="548"/>
          <ac:spMkLst>
            <pc:docMk/>
            <pc:sldMk cId="48469980" sldId="359"/>
            <ac:spMk id="3" creationId="{8E05E6D8-E086-4D16-890D-4147E4A6B78F}"/>
          </ac:spMkLst>
        </pc:spChg>
      </pc:sldChg>
      <pc:sldChg chg="addSp modSp">
        <pc:chgData name="Jamie Webb-Fryer" userId="ba7c1b63bcfb9db4" providerId="LiveId" clId="{FB9B8365-FDBD-46EC-93A5-2A3F6D8C742A}" dt="2020-01-19T13:49:03.411" v="165" actId="14100"/>
        <pc:sldMkLst>
          <pc:docMk/>
          <pc:sldMk cId="2334633535" sldId="360"/>
        </pc:sldMkLst>
        <pc:picChg chg="add mod">
          <ac:chgData name="Jamie Webb-Fryer" userId="ba7c1b63bcfb9db4" providerId="LiveId" clId="{FB9B8365-FDBD-46EC-93A5-2A3F6D8C742A}" dt="2020-01-19T13:49:03.411" v="165" actId="14100"/>
          <ac:picMkLst>
            <pc:docMk/>
            <pc:sldMk cId="2334633535" sldId="360"/>
            <ac:picMk id="4" creationId="{54CE15B5-6638-44DA-AE5C-4914D37628D8}"/>
          </ac:picMkLst>
        </pc:picChg>
      </pc:sldChg>
      <pc:sldChg chg="del">
        <pc:chgData name="Jamie Webb-Fryer" userId="ba7c1b63bcfb9db4" providerId="LiveId" clId="{FB9B8365-FDBD-46EC-93A5-2A3F6D8C742A}" dt="2020-01-19T10:38:46.027" v="0" actId="47"/>
        <pc:sldMkLst>
          <pc:docMk/>
          <pc:sldMk cId="934516488" sldId="361"/>
        </pc:sldMkLst>
      </pc:sldChg>
      <pc:sldChg chg="del">
        <pc:chgData name="Jamie Webb-Fryer" userId="ba7c1b63bcfb9db4" providerId="LiveId" clId="{FB9B8365-FDBD-46EC-93A5-2A3F6D8C742A}" dt="2020-01-19T10:38:56.648" v="9" actId="47"/>
        <pc:sldMkLst>
          <pc:docMk/>
          <pc:sldMk cId="2692836814" sldId="362"/>
        </pc:sldMkLst>
      </pc:sldChg>
      <pc:sldChg chg="del">
        <pc:chgData name="Jamie Webb-Fryer" userId="ba7c1b63bcfb9db4" providerId="LiveId" clId="{FB9B8365-FDBD-46EC-93A5-2A3F6D8C742A}" dt="2020-01-19T15:59:29.407" v="269" actId="2696"/>
        <pc:sldMkLst>
          <pc:docMk/>
          <pc:sldMk cId="2219054442" sldId="364"/>
        </pc:sldMkLst>
      </pc:sldChg>
      <pc:sldMasterChg chg="modSp">
        <pc:chgData name="Jamie Webb-Fryer" userId="ba7c1b63bcfb9db4" providerId="LiveId" clId="{FB9B8365-FDBD-46EC-93A5-2A3F6D8C742A}" dt="2020-01-20T20:25:40.582" v="550" actId="113"/>
        <pc:sldMasterMkLst>
          <pc:docMk/>
          <pc:sldMasterMk cId="0" sldId="2147483651"/>
        </pc:sldMasterMkLst>
        <pc:spChg chg="mod">
          <ac:chgData name="Jamie Webb-Fryer" userId="ba7c1b63bcfb9db4" providerId="LiveId" clId="{FB9B8365-FDBD-46EC-93A5-2A3F6D8C742A}" dt="2020-01-20T20:25:40.582" v="550" actId="113"/>
          <ac:spMkLst>
            <pc:docMk/>
            <pc:sldMasterMk cId="0" sldId="2147483651"/>
            <ac:spMk id="1029" creationId="{00000000-0000-0000-0000-000000000000}"/>
          </ac:spMkLst>
        </pc:spChg>
      </pc:sldMasterChg>
    </pc:docChg>
  </pc:docChgLst>
  <pc:docChgLst>
    <pc:chgData name="Jamie Webb-Fryer" userId="ba7c1b63bcfb9db4" providerId="LiveId" clId="{325F556F-7187-4BC6-A7C0-20496CDB7D64}"/>
    <pc:docChg chg="modSld">
      <pc:chgData name="Jamie Webb-Fryer" userId="ba7c1b63bcfb9db4" providerId="LiveId" clId="{325F556F-7187-4BC6-A7C0-20496CDB7D64}" dt="2020-02-14T20:39:16" v="19" actId="20577"/>
      <pc:docMkLst>
        <pc:docMk/>
      </pc:docMkLst>
      <pc:sldChg chg="modSp">
        <pc:chgData name="Jamie Webb-Fryer" userId="ba7c1b63bcfb9db4" providerId="LiveId" clId="{325F556F-7187-4BC6-A7C0-20496CDB7D64}" dt="2020-02-14T20:39:16" v="19" actId="20577"/>
        <pc:sldMkLst>
          <pc:docMk/>
          <pc:sldMk cId="191993849" sldId="349"/>
        </pc:sldMkLst>
        <pc:spChg chg="mod">
          <ac:chgData name="Jamie Webb-Fryer" userId="ba7c1b63bcfb9db4" providerId="LiveId" clId="{325F556F-7187-4BC6-A7C0-20496CDB7D64}" dt="2020-02-14T20:39:16" v="19" actId="20577"/>
          <ac:spMkLst>
            <pc:docMk/>
            <pc:sldMk cId="191993849" sldId="349"/>
            <ac:spMk id="3" creationId="{8E05E6D8-E086-4D16-890D-4147E4A6B78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4005"/>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11</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how to implement sustainable practices in the hospitality industry</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204: Awareness of sustainability in the hospitality industry</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a:lnSpc>
                <a:spcPct val="100000"/>
              </a:lnSpc>
              <a:spcBef>
                <a:spcPts val="0"/>
              </a:spcBef>
              <a:spcAft>
                <a:spcPts val="0"/>
              </a:spcAft>
              <a:buClr>
                <a:srgbClr val="E30613"/>
              </a:buClr>
            </a:pPr>
            <a:r>
              <a:rPr lang="en-GB" b="1" dirty="0"/>
              <a:t>Non-recyclable</a:t>
            </a:r>
            <a:r>
              <a:rPr lang="en-GB" dirty="0"/>
              <a:t> </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Non-recyclable materials are usually disposed of at landfill sites. The waste is usually buried and covered with organic material such as earth. Waste sent to landfills can take many years to break down and can pollute the ground and produce harmful gases such as methane.</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Non-recyclable materials may include items that need to be disposed in a certain manner to protect the environment and comply with waste regulations. This may include items such as:</a:t>
            </a:r>
          </a:p>
          <a:p>
            <a:pPr>
              <a:lnSpc>
                <a:spcPct val="100000"/>
              </a:lnSpc>
              <a:spcBef>
                <a:spcPts val="0"/>
              </a:spcBef>
              <a:spcAft>
                <a:spcPts val="0"/>
              </a:spcAft>
              <a:buClr>
                <a:srgbClr val="E30613"/>
              </a:buClr>
            </a:pPr>
            <a:endParaRPr lang="en-GB" dirty="0"/>
          </a:p>
          <a:p>
            <a:pPr marL="558800" lvl="1" indent="-342900">
              <a:lnSpc>
                <a:spcPct val="100000"/>
              </a:lnSpc>
              <a:spcBef>
                <a:spcPts val="0"/>
              </a:spcBef>
              <a:spcAft>
                <a:spcPts val="0"/>
              </a:spcAft>
              <a:buFont typeface="Arial" panose="020B0604020202020204" pitchFamily="34" charset="0"/>
              <a:buChar char="•"/>
            </a:pPr>
            <a:r>
              <a:rPr lang="en-GB" dirty="0">
                <a:ea typeface="ＭＳ Ｐゴシック"/>
              </a:rPr>
              <a:t>batteries</a:t>
            </a:r>
            <a:endParaRPr lang="en-GB" dirty="0">
              <a:ea typeface="ＭＳ Ｐゴシック"/>
              <a:cs typeface="Arial"/>
            </a:endParaRPr>
          </a:p>
          <a:p>
            <a:pPr marL="558800" lvl="1" indent="-342900">
              <a:lnSpc>
                <a:spcPct val="100000"/>
              </a:lnSpc>
              <a:spcBef>
                <a:spcPts val="0"/>
              </a:spcBef>
              <a:spcAft>
                <a:spcPts val="0"/>
              </a:spcAft>
              <a:buFont typeface="Arial" panose="020B0604020202020204" pitchFamily="34" charset="0"/>
              <a:buChar char="•"/>
            </a:pPr>
            <a:r>
              <a:rPr lang="en-GB" dirty="0">
                <a:ea typeface="ＭＳ Ｐゴシック"/>
              </a:rPr>
              <a:t>paints</a:t>
            </a:r>
            <a:endParaRPr lang="en-GB" dirty="0">
              <a:ea typeface="ＭＳ Ｐゴシック"/>
              <a:cs typeface="Arial"/>
            </a:endParaRPr>
          </a:p>
          <a:p>
            <a:pPr marL="558800" lvl="1" indent="-342900">
              <a:lnSpc>
                <a:spcPct val="100000"/>
              </a:lnSpc>
              <a:spcBef>
                <a:spcPts val="0"/>
              </a:spcBef>
              <a:spcAft>
                <a:spcPts val="0"/>
              </a:spcAft>
              <a:buFont typeface="Arial" panose="020B0604020202020204" pitchFamily="34" charset="0"/>
              <a:buChar char="•"/>
            </a:pPr>
            <a:r>
              <a:rPr lang="en-GB" dirty="0"/>
              <a:t>electrical equipment.  </a:t>
            </a:r>
          </a:p>
          <a:p>
            <a:endParaRPr lang="en-GB" dirty="0"/>
          </a:p>
        </p:txBody>
      </p:sp>
    </p:spTree>
    <p:extLst>
      <p:ext uri="{BB962C8B-B14F-4D97-AF65-F5344CB8AC3E}">
        <p14:creationId xmlns:p14="http://schemas.microsoft.com/office/powerpoint/2010/main" val="4846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08086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79512" y="825438"/>
            <a:ext cx="8218488" cy="382588"/>
          </a:xfrm>
        </p:spPr>
        <p:txBody>
          <a:bodyPr/>
          <a:lstStyle/>
          <a:p>
            <a:r>
              <a:rPr lang="en-GB" dirty="0"/>
              <a:t>Introduction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220788"/>
            <a:ext cx="6768752" cy="4906412"/>
          </a:xfrm>
        </p:spPr>
        <p:txBody>
          <a:bodyPr/>
          <a:lstStyle/>
          <a:p>
            <a:pPr>
              <a:lnSpc>
                <a:spcPct val="100000"/>
              </a:lnSpc>
              <a:spcBef>
                <a:spcPts val="0"/>
              </a:spcBef>
              <a:spcAft>
                <a:spcPts val="0"/>
              </a:spcAft>
            </a:pPr>
            <a:r>
              <a:rPr lang="en-GB" dirty="0"/>
              <a:t>Hotels, restaurants or pubs have some unavoidable waste streams, ranging from food waste to rubbish left behind by hotel guests and other customers.</a:t>
            </a:r>
          </a:p>
          <a:p>
            <a:pPr>
              <a:lnSpc>
                <a:spcPct val="100000"/>
              </a:lnSpc>
              <a:spcBef>
                <a:spcPts val="0"/>
              </a:spcBef>
              <a:spcAft>
                <a:spcPts val="0"/>
              </a:spcAft>
            </a:pPr>
            <a:endParaRPr lang="en-GB" dirty="0"/>
          </a:p>
          <a:p>
            <a:pPr>
              <a:lnSpc>
                <a:spcPct val="100000"/>
              </a:lnSpc>
              <a:spcBef>
                <a:spcPts val="0"/>
              </a:spcBef>
              <a:spcAft>
                <a:spcPts val="0"/>
              </a:spcAft>
            </a:pPr>
            <a:r>
              <a:rPr lang="en-GB" dirty="0"/>
              <a:t>We generate millions of tonnes of waste every year in the UK. This is a poor use of resources and costs businesses and households money. It also causes environmental damage </a:t>
            </a:r>
            <a:r>
              <a:rPr lang="en-GB" dirty="0">
                <a:ea typeface="ＭＳ Ｐゴシック"/>
              </a:rPr>
              <a:t>–</a:t>
            </a:r>
            <a:r>
              <a:rPr lang="en-GB" dirty="0"/>
              <a:t> for example, waste sent to landfill produces methane, a powerful greenhouse gas.</a:t>
            </a:r>
          </a:p>
          <a:p>
            <a:pPr>
              <a:lnSpc>
                <a:spcPct val="100000"/>
              </a:lnSpc>
              <a:spcBef>
                <a:spcPts val="0"/>
              </a:spcBef>
              <a:spcAft>
                <a:spcPts val="0"/>
              </a:spcAft>
            </a:pPr>
            <a:endParaRPr lang="en-GB" dirty="0"/>
          </a:p>
          <a:p>
            <a:pPr>
              <a:lnSpc>
                <a:spcPct val="100000"/>
              </a:lnSpc>
              <a:spcBef>
                <a:spcPts val="0"/>
              </a:spcBef>
              <a:spcAft>
                <a:spcPts val="0"/>
              </a:spcAft>
            </a:pPr>
            <a:r>
              <a:rPr lang="en-GB" dirty="0"/>
              <a:t>Recycling waste can:</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ＭＳ Ｐゴシック"/>
              </a:rPr>
              <a:t>lower waste management costs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save space and reduce clutter</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improve the businesses environmental credentials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reduce the businesses impact on the environment.</a:t>
            </a:r>
          </a:p>
          <a:p>
            <a:endParaRPr lang="en-GB" dirty="0"/>
          </a:p>
          <a:p>
            <a:endParaRPr lang="en-GB" dirty="0"/>
          </a:p>
        </p:txBody>
      </p:sp>
      <p:pic>
        <p:nvPicPr>
          <p:cNvPr id="5" name="Picture 4">
            <a:extLst>
              <a:ext uri="{FF2B5EF4-FFF2-40B4-BE49-F238E27FC236}">
                <a16:creationId xmlns:a16="http://schemas.microsoft.com/office/drawing/2014/main" id="{75F27938-6D4B-F34B-A039-9D8D0DC0B8F4}"/>
              </a:ext>
            </a:extLst>
          </p:cNvPr>
          <p:cNvPicPr>
            <a:picLocks noChangeAspect="1"/>
          </p:cNvPicPr>
          <p:nvPr/>
        </p:nvPicPr>
        <p:blipFill>
          <a:blip r:embed="rId2"/>
          <a:stretch>
            <a:fillRect/>
          </a:stretch>
        </p:blipFill>
        <p:spPr>
          <a:xfrm>
            <a:off x="6382484" y="3789040"/>
            <a:ext cx="2736304" cy="2052228"/>
          </a:xfrm>
          <a:prstGeom prst="rect">
            <a:avLst/>
          </a:prstGeom>
        </p:spPr>
      </p:pic>
    </p:spTree>
    <p:extLst>
      <p:ext uri="{BB962C8B-B14F-4D97-AF65-F5344CB8AC3E}">
        <p14:creationId xmlns:p14="http://schemas.microsoft.com/office/powerpoint/2010/main" val="63177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What can you recycle?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5987008" cy="4755600"/>
          </a:xfrm>
        </p:spPr>
        <p:txBody>
          <a:bodyPr/>
          <a:lstStyle/>
          <a:p>
            <a:r>
              <a:rPr lang="en-GB" dirty="0"/>
              <a:t>Waste materials that you can recycle include:</a:t>
            </a:r>
          </a:p>
          <a:p>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paper</a:t>
            </a:r>
          </a:p>
          <a:p>
            <a:pPr marL="342900" indent="-342900">
              <a:lnSpc>
                <a:spcPct val="100000"/>
              </a:lnSpc>
              <a:spcBef>
                <a:spcPts val="0"/>
              </a:spcBef>
              <a:spcAft>
                <a:spcPts val="0"/>
              </a:spcAft>
              <a:buClr>
                <a:srgbClr val="FF0000"/>
              </a:buClr>
              <a:buFont typeface="Arial" panose="020B0604020202020204" pitchFamily="34" charset="0"/>
              <a:buChar char="•"/>
            </a:pPr>
            <a:r>
              <a:rPr lang="en-GB" dirty="0">
                <a:ea typeface="ＭＳ Ｐゴシック"/>
              </a:rPr>
              <a:t>certain plastics </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food</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metals</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glass</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liquids</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hazardous.</a:t>
            </a:r>
          </a:p>
          <a:p>
            <a:pPr>
              <a:lnSpc>
                <a:spcPct val="100000"/>
              </a:lnSpc>
              <a:spcBef>
                <a:spcPts val="0"/>
              </a:spcBef>
              <a:spcAft>
                <a:spcPts val="0"/>
              </a:spcAft>
              <a:buClr>
                <a:srgbClr val="FF0000"/>
              </a:buClr>
            </a:pPr>
            <a:endParaRPr lang="en-GB" dirty="0"/>
          </a:p>
        </p:txBody>
      </p:sp>
      <p:pic>
        <p:nvPicPr>
          <p:cNvPr id="6" name="Picture 5">
            <a:extLst>
              <a:ext uri="{FF2B5EF4-FFF2-40B4-BE49-F238E27FC236}">
                <a16:creationId xmlns:a16="http://schemas.microsoft.com/office/drawing/2014/main" id="{268ED977-89C6-B24C-8AD1-E4F27A8BB34D}"/>
              </a:ext>
            </a:extLst>
          </p:cNvPr>
          <p:cNvPicPr>
            <a:picLocks noChangeAspect="1"/>
          </p:cNvPicPr>
          <p:nvPr/>
        </p:nvPicPr>
        <p:blipFill>
          <a:blip r:embed="rId2"/>
          <a:stretch>
            <a:fillRect/>
          </a:stretch>
        </p:blipFill>
        <p:spPr>
          <a:xfrm>
            <a:off x="3469305" y="2132856"/>
            <a:ext cx="5217495" cy="2782664"/>
          </a:xfrm>
          <a:prstGeom prst="rect">
            <a:avLst/>
          </a:prstGeom>
        </p:spPr>
      </p:pic>
    </p:spTree>
    <p:extLst>
      <p:ext uri="{BB962C8B-B14F-4D97-AF65-F5344CB8AC3E}">
        <p14:creationId xmlns:p14="http://schemas.microsoft.com/office/powerpoint/2010/main" val="233463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220788"/>
            <a:ext cx="8667328" cy="4906412"/>
          </a:xfrm>
        </p:spPr>
        <p:txBody>
          <a:bodyPr/>
          <a:lstStyle/>
          <a:p>
            <a:pPr>
              <a:lnSpc>
                <a:spcPct val="100000"/>
              </a:lnSpc>
              <a:spcBef>
                <a:spcPts val="0"/>
              </a:spcBef>
              <a:spcAft>
                <a:spcPts val="0"/>
              </a:spcAft>
              <a:buClr>
                <a:srgbClr val="E30613"/>
              </a:buClr>
            </a:pPr>
            <a:r>
              <a:rPr lang="en-GB" b="1" dirty="0"/>
              <a:t>Paper and cardboard</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Paper and cardboard are commonly used in the hospitality industry as packaging. Paper is a valuable recyclable material but only when it is clean.</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If you scrunch paper and it doesn't spring back, then it can be recycled.</a:t>
            </a:r>
          </a:p>
          <a:p>
            <a:pPr>
              <a:lnSpc>
                <a:spcPct val="100000"/>
              </a:lnSpc>
              <a:spcBef>
                <a:spcPts val="0"/>
              </a:spcBef>
              <a:spcAft>
                <a:spcPts val="0"/>
              </a:spcAft>
              <a:buClr>
                <a:srgbClr val="E30613"/>
              </a:buClr>
            </a:pPr>
            <a:r>
              <a:rPr lang="en-GB" b="1" dirty="0"/>
              <a:t>Recycling process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Remove any plastic wrapping attached to the paper and cardboard. This can be recycled separately.</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paper and cardboard is taken to a recycling plant where it is separated into types and grades.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separated paper and cardboard is then washed with soapy water to remove inks, plastic film, staples and glue. The mixture is put into a large holder where it is mixed with water to create ‘slurry’.</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By adding different materials to the slurry, different paper products can be created, such as cardboard, packaging and other paper.</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slurry is spread using large rollers into large sheets and the paper and cardboard is left to dry and then is ready for use.</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a:lnSpc>
                <a:spcPct val="100000"/>
              </a:lnSpc>
              <a:spcBef>
                <a:spcPts val="0"/>
              </a:spcBef>
              <a:spcAft>
                <a:spcPts val="0"/>
              </a:spcAft>
              <a:buClr>
                <a:srgbClr val="E30613"/>
              </a:buClr>
            </a:pPr>
            <a:endParaRPr lang="en-GB" dirty="0"/>
          </a:p>
          <a:p>
            <a:endParaRPr lang="en-GB" dirty="0"/>
          </a:p>
        </p:txBody>
      </p:sp>
    </p:spTree>
    <p:extLst>
      <p:ext uri="{BB962C8B-B14F-4D97-AF65-F5344CB8AC3E}">
        <p14:creationId xmlns:p14="http://schemas.microsoft.com/office/powerpoint/2010/main" val="314293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371600"/>
            <a:ext cx="8784976" cy="4755600"/>
          </a:xfrm>
        </p:spPr>
        <p:txBody>
          <a:bodyPr/>
          <a:lstStyle/>
          <a:p>
            <a:pPr>
              <a:lnSpc>
                <a:spcPct val="100000"/>
              </a:lnSpc>
              <a:spcBef>
                <a:spcPts val="0"/>
              </a:spcBef>
              <a:spcAft>
                <a:spcPts val="0"/>
              </a:spcAft>
              <a:buClr>
                <a:srgbClr val="E30613"/>
              </a:buClr>
            </a:pPr>
            <a:r>
              <a:rPr lang="en-GB" b="1" dirty="0"/>
              <a:t>Plastics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Plastics are commonly used in the hospitality industry. Plastic is a valuable recyclable material but only when it is clean. Plastics include shampoo bottles, fizzy drink bottles, etc.</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majority of plastic is non-biodegradable. Approximately 8 million metric tonnes of waste plastic enters the earth's ocean every year.</a:t>
            </a:r>
          </a:p>
          <a:p>
            <a:pPr>
              <a:lnSpc>
                <a:spcPct val="100000"/>
              </a:lnSpc>
              <a:spcBef>
                <a:spcPts val="0"/>
              </a:spcBef>
              <a:spcAft>
                <a:spcPts val="0"/>
              </a:spcAft>
              <a:buClr>
                <a:srgbClr val="E30613"/>
              </a:buClr>
            </a:pPr>
            <a:r>
              <a:rPr lang="en-GB" b="1" dirty="0"/>
              <a:t>Recycling process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Empty and rinse plastics. Left over foods or liquids can contaminate other recyclables. Squash plastic to save space.</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plastic is taken to a recycling plant where it is separated and sorted into types and grades.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Plastic is ground down into chips and pellets after sorting is complete.</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chips and pellets are washed in a bath before being dried and then melted. Once melted, the material is formed into pellets to be used in other plastic materials.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06766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8667328" cy="4755600"/>
          </a:xfrm>
        </p:spPr>
        <p:txBody>
          <a:bodyPr/>
          <a:lstStyle/>
          <a:p>
            <a:pPr>
              <a:lnSpc>
                <a:spcPct val="100000"/>
              </a:lnSpc>
              <a:spcBef>
                <a:spcPts val="0"/>
              </a:spcBef>
              <a:spcAft>
                <a:spcPts val="0"/>
              </a:spcAft>
              <a:buClr>
                <a:srgbClr val="E30613"/>
              </a:buClr>
            </a:pPr>
            <a:r>
              <a:rPr lang="en-GB" b="1" dirty="0"/>
              <a:t>Metals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Metals can be classified as ferrous or non-ferrous. Non-ferrous are commonly used in the hospitality industry and include aluminium cans and tins.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They are a valuable recyclable material but only when they are clean, so it is important to ensure that there is no residue liquid or foods left before recycling.</a:t>
            </a:r>
          </a:p>
          <a:p>
            <a:pPr>
              <a:lnSpc>
                <a:spcPct val="100000"/>
              </a:lnSpc>
              <a:spcBef>
                <a:spcPts val="0"/>
              </a:spcBef>
              <a:spcAft>
                <a:spcPts val="0"/>
              </a:spcAft>
              <a:buClr>
                <a:srgbClr val="E30613"/>
              </a:buClr>
            </a:pPr>
            <a:r>
              <a:rPr lang="en-GB" b="1" dirty="0"/>
              <a:t>Recycling process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Metals are collected and taken to a treatment plant.</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In the treatment plant the metal is sorted in to different types and cleaned ready for reprocessing.</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The metal then goes through a re-melt process and turns into molten metal. This removes the coatings and inks that may be present on the metals.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Metals are formed into specific shapes such as bars that can be easily used for the production of various products, such as cans and tins.</a:t>
            </a:r>
          </a:p>
        </p:txBody>
      </p:sp>
    </p:spTree>
    <p:extLst>
      <p:ext uri="{BB962C8B-B14F-4D97-AF65-F5344CB8AC3E}">
        <p14:creationId xmlns:p14="http://schemas.microsoft.com/office/powerpoint/2010/main" val="233248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07504" y="1371600"/>
            <a:ext cx="6552728" cy="4755600"/>
          </a:xfrm>
        </p:spPr>
        <p:txBody>
          <a:bodyPr/>
          <a:lstStyle/>
          <a:p>
            <a:pPr>
              <a:lnSpc>
                <a:spcPct val="100000"/>
              </a:lnSpc>
              <a:spcBef>
                <a:spcPts val="0"/>
              </a:spcBef>
              <a:spcAft>
                <a:spcPts val="0"/>
              </a:spcAft>
              <a:buClr>
                <a:srgbClr val="E30613"/>
              </a:buClr>
            </a:pPr>
            <a:r>
              <a:rPr lang="en-GB" b="1" dirty="0"/>
              <a:t>Glass</a:t>
            </a:r>
          </a:p>
          <a:p>
            <a:pPr marL="342900" indent="-342900" algn="just">
              <a:lnSpc>
                <a:spcPct val="100000"/>
              </a:lnSpc>
              <a:spcBef>
                <a:spcPts val="0"/>
              </a:spcBef>
              <a:spcAft>
                <a:spcPts val="0"/>
              </a:spcAft>
              <a:buClr>
                <a:srgbClr val="E30613"/>
              </a:buClr>
              <a:buFont typeface="Arial" panose="020B0604020202020204" pitchFamily="34" charset="0"/>
              <a:buChar char="•"/>
            </a:pPr>
            <a:r>
              <a:rPr lang="en-GB" dirty="0"/>
              <a:t>Glass is commonly used in the hospitality industry. It is a valuable returnable packaging. However, some organisations are going glass free in the kitchen to prevent accidental contamination. </a:t>
            </a:r>
          </a:p>
          <a:p>
            <a:pPr algn="just">
              <a:lnSpc>
                <a:spcPct val="100000"/>
              </a:lnSpc>
              <a:spcBef>
                <a:spcPts val="0"/>
              </a:spcBef>
              <a:spcAft>
                <a:spcPts val="0"/>
              </a:spcAft>
              <a:buClr>
                <a:srgbClr val="E30613"/>
              </a:buClr>
            </a:pPr>
            <a:r>
              <a:rPr lang="en-GB" b="1" dirty="0"/>
              <a:t>Recycling process</a:t>
            </a:r>
          </a:p>
          <a:p>
            <a:pPr marL="342900" indent="-342900" algn="just">
              <a:lnSpc>
                <a:spcPct val="100000"/>
              </a:lnSpc>
              <a:spcBef>
                <a:spcPts val="0"/>
              </a:spcBef>
              <a:spcAft>
                <a:spcPts val="0"/>
              </a:spcAft>
              <a:buClr>
                <a:srgbClr val="E30613"/>
              </a:buClr>
              <a:buFont typeface="Arial" panose="020B0604020202020204" pitchFamily="34" charset="0"/>
              <a:buChar char="•"/>
            </a:pPr>
            <a:r>
              <a:rPr lang="en-GB" dirty="0"/>
              <a:t>Empty and rinse glass. Leftover foods or liquids can contaminate other recyclables. </a:t>
            </a:r>
          </a:p>
          <a:p>
            <a:pPr marL="342900" indent="-342900" algn="just">
              <a:lnSpc>
                <a:spcPct val="100000"/>
              </a:lnSpc>
              <a:spcBef>
                <a:spcPts val="0"/>
              </a:spcBef>
              <a:spcAft>
                <a:spcPts val="0"/>
              </a:spcAft>
              <a:buClr>
                <a:srgbClr val="E30613"/>
              </a:buClr>
              <a:buFont typeface="Arial" panose="020B0604020202020204" pitchFamily="34" charset="0"/>
              <a:buChar char="•"/>
            </a:pPr>
            <a:r>
              <a:rPr lang="en-GB" dirty="0"/>
              <a:t>Glass is taken from the bin to a glass treatment plant.</a:t>
            </a:r>
          </a:p>
          <a:p>
            <a:pPr marL="342900" indent="-342900" algn="just">
              <a:lnSpc>
                <a:spcPct val="100000"/>
              </a:lnSpc>
              <a:spcBef>
                <a:spcPts val="0"/>
              </a:spcBef>
              <a:spcAft>
                <a:spcPts val="0"/>
              </a:spcAft>
              <a:buClr>
                <a:srgbClr val="E30613"/>
              </a:buClr>
              <a:buFont typeface="Arial" panose="020B0604020202020204" pitchFamily="34" charset="0"/>
              <a:buChar char="•"/>
            </a:pPr>
            <a:r>
              <a:rPr lang="en-GB" dirty="0"/>
              <a:t>The glass is sorted by colour and washed to remove any impurities.</a:t>
            </a:r>
          </a:p>
          <a:p>
            <a:pPr marL="342900" indent="-342900" algn="just">
              <a:lnSpc>
                <a:spcPct val="100000"/>
              </a:lnSpc>
              <a:spcBef>
                <a:spcPts val="0"/>
              </a:spcBef>
              <a:spcAft>
                <a:spcPts val="0"/>
              </a:spcAft>
              <a:buClr>
                <a:srgbClr val="E30613"/>
              </a:buClr>
              <a:buFont typeface="Arial" panose="020B0604020202020204" pitchFamily="34" charset="0"/>
              <a:buChar char="•"/>
            </a:pPr>
            <a:r>
              <a:rPr lang="en-GB" dirty="0"/>
              <a:t>The glass is then crushed and melted, then moulded into new products such as bottles and jars </a:t>
            </a:r>
            <a:r>
              <a:rPr lang="en-GB" dirty="0">
                <a:ea typeface="ＭＳ Ｐゴシック"/>
              </a:rPr>
              <a:t>– it is </a:t>
            </a:r>
            <a:r>
              <a:rPr lang="en-GB" dirty="0"/>
              <a:t>even used in bricks.</a:t>
            </a:r>
          </a:p>
          <a:p>
            <a:endParaRPr lang="en-GB" dirty="0"/>
          </a:p>
        </p:txBody>
      </p:sp>
      <p:pic>
        <p:nvPicPr>
          <p:cNvPr id="5" name="Picture 4">
            <a:extLst>
              <a:ext uri="{FF2B5EF4-FFF2-40B4-BE49-F238E27FC236}">
                <a16:creationId xmlns:a16="http://schemas.microsoft.com/office/drawing/2014/main" id="{11F5E0D5-7F34-9741-A11E-DF3D3F951801}"/>
              </a:ext>
            </a:extLst>
          </p:cNvPr>
          <p:cNvPicPr>
            <a:picLocks noChangeAspect="1"/>
          </p:cNvPicPr>
          <p:nvPr/>
        </p:nvPicPr>
        <p:blipFill>
          <a:blip r:embed="rId2"/>
          <a:stretch>
            <a:fillRect/>
          </a:stretch>
        </p:blipFill>
        <p:spPr>
          <a:xfrm>
            <a:off x="6668761" y="1628800"/>
            <a:ext cx="2406343" cy="4176464"/>
          </a:xfrm>
          <a:prstGeom prst="rect">
            <a:avLst/>
          </a:prstGeom>
        </p:spPr>
      </p:pic>
    </p:spTree>
    <p:extLst>
      <p:ext uri="{BB962C8B-B14F-4D97-AF65-F5344CB8AC3E}">
        <p14:creationId xmlns:p14="http://schemas.microsoft.com/office/powerpoint/2010/main" val="19199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07504" y="838200"/>
            <a:ext cx="8218488" cy="382588"/>
          </a:xfrm>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9224" y="1264200"/>
            <a:ext cx="9124776" cy="4755600"/>
          </a:xfrm>
        </p:spPr>
        <p:txBody>
          <a:bodyPr/>
          <a:lstStyle/>
          <a:p>
            <a:pPr>
              <a:lnSpc>
                <a:spcPct val="100000"/>
              </a:lnSpc>
              <a:spcBef>
                <a:spcPts val="0"/>
              </a:spcBef>
              <a:spcAft>
                <a:spcPts val="0"/>
              </a:spcAft>
              <a:buClr>
                <a:srgbClr val="E30613"/>
              </a:buClr>
            </a:pPr>
            <a:r>
              <a:rPr lang="en-GB" b="1" dirty="0"/>
              <a:t>Food</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Most waste food ends up in landfill sites where it rots and releases methane, a damaging greenhouse gas.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Avoiding throwing out food that could have been eaten will save the business money and help reduce greenhouse gas emissions. However, some food waste is inevitable.</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a:lnSpc>
                <a:spcPct val="100000"/>
              </a:lnSpc>
              <a:spcBef>
                <a:spcPts val="0"/>
              </a:spcBef>
              <a:spcAft>
                <a:spcPts val="0"/>
              </a:spcAft>
              <a:buClr>
                <a:srgbClr val="E30613"/>
              </a:buClr>
            </a:pPr>
            <a:r>
              <a:rPr lang="en-GB" b="1" dirty="0"/>
              <a:t>Recycling process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Waste food can be composted. This involves mixing food waste with garden waste, shredding it and then composting it in an enclosed system for around 2</a:t>
            </a:r>
            <a:r>
              <a:rPr lang="en-GB" dirty="0">
                <a:ea typeface="ＭＳ Ｐゴシック"/>
              </a:rPr>
              <a:t>–</a:t>
            </a:r>
            <a:r>
              <a:rPr lang="en-GB" dirty="0"/>
              <a:t>4 weeks.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Food waste can also be treated using a method called anaerobic digestion. This uses microorganisms to break down food waste, giving off methane, which is collected and converted into biogas and used to generate electricity.</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254170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73956" y="867196"/>
            <a:ext cx="8218488" cy="382588"/>
          </a:xfrm>
        </p:spPr>
        <p:txBody>
          <a:bodyPr/>
          <a:lstStyle/>
          <a:p>
            <a:r>
              <a:rPr lang="en-GB" dirty="0"/>
              <a:t>Different types of recyclable materials</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356845"/>
            <a:ext cx="8784976" cy="4755600"/>
          </a:xfrm>
        </p:spPr>
        <p:txBody>
          <a:bodyPr/>
          <a:lstStyle/>
          <a:p>
            <a:pPr>
              <a:lnSpc>
                <a:spcPct val="100000"/>
              </a:lnSpc>
              <a:spcBef>
                <a:spcPts val="0"/>
              </a:spcBef>
              <a:spcAft>
                <a:spcPts val="0"/>
              </a:spcAft>
              <a:buClr>
                <a:srgbClr val="E30613"/>
              </a:buClr>
            </a:pPr>
            <a:r>
              <a:rPr lang="en-GB" b="1" dirty="0"/>
              <a:t>Hazardous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Hazardous waste comes in many shapes and forms: it can be liquids, solids, contained gases or sludge, and it is often poured down sinks or added to the regular waste stream; for example, pouring cleaning and disinfecting products and oils down the sink, which contributes to the pollution of our land and water. </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Other hazardous waste can come in the form of solid items, such as batteries and light bulbs.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All hospitality organisations are legally responsible for the safe and correct disposal of hazardous waste. Not following proper procedures and regulations can result in not only damages to the environment but also significant fines.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Organisations should arrange to have hazardous                                                 waste removed by waste removal companies.</a:t>
            </a:r>
          </a:p>
          <a:p>
            <a:endParaRPr lang="en-GB" dirty="0"/>
          </a:p>
        </p:txBody>
      </p:sp>
      <p:pic>
        <p:nvPicPr>
          <p:cNvPr id="5" name="Picture 4">
            <a:extLst>
              <a:ext uri="{FF2B5EF4-FFF2-40B4-BE49-F238E27FC236}">
                <a16:creationId xmlns:a16="http://schemas.microsoft.com/office/drawing/2014/main" id="{036207A5-5136-F144-973C-A80688AC491E}"/>
              </a:ext>
            </a:extLst>
          </p:cNvPr>
          <p:cNvPicPr>
            <a:picLocks noChangeAspect="1"/>
          </p:cNvPicPr>
          <p:nvPr/>
        </p:nvPicPr>
        <p:blipFill>
          <a:blip r:embed="rId2"/>
          <a:stretch>
            <a:fillRect/>
          </a:stretch>
        </p:blipFill>
        <p:spPr>
          <a:xfrm>
            <a:off x="6228184" y="4694665"/>
            <a:ext cx="2304256" cy="1612979"/>
          </a:xfrm>
          <a:prstGeom prst="rect">
            <a:avLst/>
          </a:prstGeom>
        </p:spPr>
      </p:pic>
    </p:spTree>
    <p:extLst>
      <p:ext uri="{BB962C8B-B14F-4D97-AF65-F5344CB8AC3E}">
        <p14:creationId xmlns:p14="http://schemas.microsoft.com/office/powerpoint/2010/main" val="1552895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3164</TotalTime>
  <Words>1080</Words>
  <Application>Microsoft Macintosh PowerPoint</Application>
  <PresentationFormat>On-screen Show (4:3)</PresentationFormat>
  <Paragraphs>92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Lucida Grande</vt:lpstr>
      <vt:lpstr>Times New Roman</vt:lpstr>
      <vt:lpstr>Default Design</vt:lpstr>
      <vt:lpstr>Know how to implement sustainable practices in the hospitality industry</vt:lpstr>
      <vt:lpstr>Introduction</vt:lpstr>
      <vt:lpstr>What can you recycle?</vt:lpstr>
      <vt:lpstr>Different types of recyclable materials</vt:lpstr>
      <vt:lpstr>Different types of recyclable materials</vt:lpstr>
      <vt:lpstr>Different types of recyclable materials</vt:lpstr>
      <vt:lpstr>Different types of recyclable materials</vt:lpstr>
      <vt:lpstr>Different types of recyclable materials</vt:lpstr>
      <vt:lpstr>Different types of recyclable materials</vt:lpstr>
      <vt:lpstr>Different types of recyclable materials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118</cp:revision>
  <dcterms:created xsi:type="dcterms:W3CDTF">2013-05-28T00:38:54Z</dcterms:created>
  <dcterms:modified xsi:type="dcterms:W3CDTF">2020-03-26T10:25:41Z</dcterms:modified>
</cp:coreProperties>
</file>