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12"/>
  </p:notesMasterIdLst>
  <p:handoutMasterIdLst>
    <p:handoutMasterId r:id="rId13"/>
  </p:handoutMasterIdLst>
  <p:sldIdLst>
    <p:sldId id="256" r:id="rId2"/>
    <p:sldId id="346" r:id="rId3"/>
    <p:sldId id="363" r:id="rId4"/>
    <p:sldId id="366" r:id="rId5"/>
    <p:sldId id="351" r:id="rId6"/>
    <p:sldId id="364" r:id="rId7"/>
    <p:sldId id="365" r:id="rId8"/>
    <p:sldId id="367" r:id="rId9"/>
    <p:sldId id="352" r:id="rId10"/>
    <p:sldId id="267" r:id="rId11"/>
  </p:sldIdLst>
  <p:sldSz cx="9144000" cy="6858000" type="screen4x3"/>
  <p:notesSz cx="6858000" cy="9144000"/>
  <p:custDataLst>
    <p:tags r:id="rId14"/>
  </p:custDataLst>
  <p:defaultTex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30613"/>
    <a:srgbClr val="D9D9D9"/>
    <a:srgbClr val="D81E05"/>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A2224D-EB5B-47A4-973E-E4198DA074E7}" v="13" dt="2020-02-15T09:11:51.2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29"/>
  </p:normalViewPr>
  <p:slideViewPr>
    <p:cSldViewPr showGuides="1">
      <p:cViewPr varScale="1">
        <p:scale>
          <a:sx n="105" d="100"/>
          <a:sy n="105" d="100"/>
        </p:scale>
        <p:origin x="1840"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7" d="100"/>
          <a:sy n="57" d="100"/>
        </p:scale>
        <p:origin x="-117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ie Webb-Fryer" userId="ba7c1b63bcfb9db4" providerId="LiveId" clId="{E95DDE98-99C7-427B-BDEE-801EA1FC3771}"/>
    <pc:docChg chg="undo custSel delSld modSld">
      <pc:chgData name="Jamie Webb-Fryer" userId="ba7c1b63bcfb9db4" providerId="LiveId" clId="{E95DDE98-99C7-427B-BDEE-801EA1FC3771}" dt="2020-01-17T18:13:46.667" v="19"/>
      <pc:docMkLst>
        <pc:docMk/>
      </pc:docMkLst>
      <pc:sldChg chg="modSp">
        <pc:chgData name="Jamie Webb-Fryer" userId="ba7c1b63bcfb9db4" providerId="LiveId" clId="{E95DDE98-99C7-427B-BDEE-801EA1FC3771}" dt="2020-01-17T18:13:46.667" v="19"/>
        <pc:sldMkLst>
          <pc:docMk/>
          <pc:sldMk cId="0" sldId="256"/>
        </pc:sldMkLst>
        <pc:spChg chg="mod">
          <ac:chgData name="Jamie Webb-Fryer" userId="ba7c1b63bcfb9db4" providerId="LiveId" clId="{E95DDE98-99C7-427B-BDEE-801EA1FC3771}" dt="2020-01-17T18:13:46.667" v="19"/>
          <ac:spMkLst>
            <pc:docMk/>
            <pc:sldMk cId="0" sldId="256"/>
            <ac:spMk id="2053" creationId="{00000000-0000-0000-0000-000000000000}"/>
          </ac:spMkLst>
        </pc:spChg>
        <pc:spChg chg="mod">
          <ac:chgData name="Jamie Webb-Fryer" userId="ba7c1b63bcfb9db4" providerId="LiveId" clId="{E95DDE98-99C7-427B-BDEE-801EA1FC3771}" dt="2020-01-17T18:13:34.492" v="18" actId="20577"/>
          <ac:spMkLst>
            <pc:docMk/>
            <pc:sldMk cId="0" sldId="256"/>
            <ac:spMk id="2054" creationId="{00000000-0000-0000-0000-000000000000}"/>
          </ac:spMkLst>
        </pc:spChg>
      </pc:sldChg>
      <pc:sldChg chg="del">
        <pc:chgData name="Jamie Webb-Fryer" userId="ba7c1b63bcfb9db4" providerId="LiveId" clId="{E95DDE98-99C7-427B-BDEE-801EA1FC3771}" dt="2020-01-17T18:12:43.176" v="4" actId="47"/>
        <pc:sldMkLst>
          <pc:docMk/>
          <pc:sldMk cId="0" sldId="339"/>
        </pc:sldMkLst>
      </pc:sldChg>
      <pc:sldChg chg="del">
        <pc:chgData name="Jamie Webb-Fryer" userId="ba7c1b63bcfb9db4" providerId="LiveId" clId="{E95DDE98-99C7-427B-BDEE-801EA1FC3771}" dt="2020-01-17T18:12:43.470" v="6" actId="47"/>
        <pc:sldMkLst>
          <pc:docMk/>
          <pc:sldMk cId="0" sldId="340"/>
        </pc:sldMkLst>
      </pc:sldChg>
      <pc:sldChg chg="del">
        <pc:chgData name="Jamie Webb-Fryer" userId="ba7c1b63bcfb9db4" providerId="LiveId" clId="{E95DDE98-99C7-427B-BDEE-801EA1FC3771}" dt="2020-01-17T18:12:43.825" v="9" actId="47"/>
        <pc:sldMkLst>
          <pc:docMk/>
          <pc:sldMk cId="2700869875" sldId="341"/>
        </pc:sldMkLst>
      </pc:sldChg>
      <pc:sldChg chg="del">
        <pc:chgData name="Jamie Webb-Fryer" userId="ba7c1b63bcfb9db4" providerId="LiveId" clId="{E95DDE98-99C7-427B-BDEE-801EA1FC3771}" dt="2020-01-17T18:12:44.007" v="10" actId="47"/>
        <pc:sldMkLst>
          <pc:docMk/>
          <pc:sldMk cId="1934358202" sldId="342"/>
        </pc:sldMkLst>
      </pc:sldChg>
      <pc:sldChg chg="delSp modSp">
        <pc:chgData name="Jamie Webb-Fryer" userId="ba7c1b63bcfb9db4" providerId="LiveId" clId="{E95DDE98-99C7-427B-BDEE-801EA1FC3771}" dt="2020-01-17T18:12:35.626" v="3" actId="20577"/>
        <pc:sldMkLst>
          <pc:docMk/>
          <pc:sldMk cId="631777304" sldId="343"/>
        </pc:sldMkLst>
        <pc:spChg chg="mod">
          <ac:chgData name="Jamie Webb-Fryer" userId="ba7c1b63bcfb9db4" providerId="LiveId" clId="{E95DDE98-99C7-427B-BDEE-801EA1FC3771}" dt="2020-01-17T18:12:35.626" v="3" actId="20577"/>
          <ac:spMkLst>
            <pc:docMk/>
            <pc:sldMk cId="631777304" sldId="343"/>
            <ac:spMk id="3" creationId="{8E05E6D8-E086-4D16-890D-4147E4A6B78F}"/>
          </ac:spMkLst>
        </pc:spChg>
        <pc:picChg chg="del">
          <ac:chgData name="Jamie Webb-Fryer" userId="ba7c1b63bcfb9db4" providerId="LiveId" clId="{E95DDE98-99C7-427B-BDEE-801EA1FC3771}" dt="2020-01-17T18:12:32.368" v="2" actId="478"/>
          <ac:picMkLst>
            <pc:docMk/>
            <pc:sldMk cId="631777304" sldId="343"/>
            <ac:picMk id="1026" creationId="{1D65EB2A-E7DD-4BED-878F-F0DA09765709}"/>
          </ac:picMkLst>
        </pc:picChg>
      </pc:sldChg>
      <pc:sldChg chg="del">
        <pc:chgData name="Jamie Webb-Fryer" userId="ba7c1b63bcfb9db4" providerId="LiveId" clId="{E95DDE98-99C7-427B-BDEE-801EA1FC3771}" dt="2020-01-17T18:12:43.521" v="7" actId="47"/>
        <pc:sldMkLst>
          <pc:docMk/>
          <pc:sldMk cId="3077450153" sldId="344"/>
        </pc:sldMkLst>
      </pc:sldChg>
      <pc:sldChg chg="del">
        <pc:chgData name="Jamie Webb-Fryer" userId="ba7c1b63bcfb9db4" providerId="LiveId" clId="{E95DDE98-99C7-427B-BDEE-801EA1FC3771}" dt="2020-01-17T18:12:43.683" v="8" actId="47"/>
        <pc:sldMkLst>
          <pc:docMk/>
          <pc:sldMk cId="822262116" sldId="346"/>
        </pc:sldMkLst>
      </pc:sldChg>
      <pc:sldChg chg="del">
        <pc:chgData name="Jamie Webb-Fryer" userId="ba7c1b63bcfb9db4" providerId="LiveId" clId="{E95DDE98-99C7-427B-BDEE-801EA1FC3771}" dt="2020-01-17T18:12:43.415" v="5" actId="47"/>
        <pc:sldMkLst>
          <pc:docMk/>
          <pc:sldMk cId="609988587" sldId="347"/>
        </pc:sldMkLst>
      </pc:sldChg>
      <pc:sldChg chg="del">
        <pc:chgData name="Jamie Webb-Fryer" userId="ba7c1b63bcfb9db4" providerId="LiveId" clId="{E95DDE98-99C7-427B-BDEE-801EA1FC3771}" dt="2020-01-17T18:12:44.840" v="11" actId="47"/>
        <pc:sldMkLst>
          <pc:docMk/>
          <pc:sldMk cId="3480167800" sldId="348"/>
        </pc:sldMkLst>
      </pc:sldChg>
      <pc:sldChg chg="del">
        <pc:chgData name="Jamie Webb-Fryer" userId="ba7c1b63bcfb9db4" providerId="LiveId" clId="{E95DDE98-99C7-427B-BDEE-801EA1FC3771}" dt="2020-01-17T18:12:45.373" v="12" actId="47"/>
        <pc:sldMkLst>
          <pc:docMk/>
          <pc:sldMk cId="787693281" sldId="349"/>
        </pc:sldMkLst>
      </pc:sldChg>
    </pc:docChg>
  </pc:docChgLst>
  <pc:docChgLst>
    <pc:chgData name="Jamie Webb-Fryer" userId="ba7c1b63bcfb9db4" providerId="LiveId" clId="{C9B3234F-DBD1-49EA-9DC7-6DF1B3EA6C1D}"/>
    <pc:docChg chg="undo custSel addSld delSld modSld modMainMaster">
      <pc:chgData name="Jamie Webb-Fryer" userId="ba7c1b63bcfb9db4" providerId="LiveId" clId="{C9B3234F-DBD1-49EA-9DC7-6DF1B3EA6C1D}" dt="2020-01-12T15:42:31.204" v="1856" actId="20577"/>
      <pc:docMkLst>
        <pc:docMk/>
      </pc:docMkLst>
      <pc:sldChg chg="modSp">
        <pc:chgData name="Jamie Webb-Fryer" userId="ba7c1b63bcfb9db4" providerId="LiveId" clId="{C9B3234F-DBD1-49EA-9DC7-6DF1B3EA6C1D}" dt="2020-01-10T16:51:01.697" v="41"/>
        <pc:sldMkLst>
          <pc:docMk/>
          <pc:sldMk cId="0" sldId="256"/>
        </pc:sldMkLst>
        <pc:spChg chg="mod">
          <ac:chgData name="Jamie Webb-Fryer" userId="ba7c1b63bcfb9db4" providerId="LiveId" clId="{C9B3234F-DBD1-49EA-9DC7-6DF1B3EA6C1D}" dt="2020-01-10T16:51:01.697" v="41"/>
          <ac:spMkLst>
            <pc:docMk/>
            <pc:sldMk cId="0" sldId="256"/>
            <ac:spMk id="2053" creationId="{00000000-0000-0000-0000-000000000000}"/>
          </ac:spMkLst>
        </pc:spChg>
        <pc:spChg chg="mod">
          <ac:chgData name="Jamie Webb-Fryer" userId="ba7c1b63bcfb9db4" providerId="LiveId" clId="{C9B3234F-DBD1-49EA-9DC7-6DF1B3EA6C1D}" dt="2020-01-03T18:01:58.585" v="3"/>
          <ac:spMkLst>
            <pc:docMk/>
            <pc:sldMk cId="0" sldId="256"/>
            <ac:spMk id="2054" creationId="{00000000-0000-0000-0000-000000000000}"/>
          </ac:spMkLst>
        </pc:spChg>
      </pc:sldChg>
      <pc:sldChg chg="del">
        <pc:chgData name="Jamie Webb-Fryer" userId="ba7c1b63bcfb9db4" providerId="LiveId" clId="{C9B3234F-DBD1-49EA-9DC7-6DF1B3EA6C1D}" dt="2020-01-03T18:06:57.580" v="4" actId="47"/>
        <pc:sldMkLst>
          <pc:docMk/>
          <pc:sldMk cId="0" sldId="328"/>
        </pc:sldMkLst>
      </pc:sldChg>
      <pc:sldChg chg="del">
        <pc:chgData name="Jamie Webb-Fryer" userId="ba7c1b63bcfb9db4" providerId="LiveId" clId="{C9B3234F-DBD1-49EA-9DC7-6DF1B3EA6C1D}" dt="2020-01-03T18:06:58.751" v="6" actId="47"/>
        <pc:sldMkLst>
          <pc:docMk/>
          <pc:sldMk cId="0" sldId="330"/>
        </pc:sldMkLst>
      </pc:sldChg>
      <pc:sldChg chg="del">
        <pc:chgData name="Jamie Webb-Fryer" userId="ba7c1b63bcfb9db4" providerId="LiveId" clId="{C9B3234F-DBD1-49EA-9DC7-6DF1B3EA6C1D}" dt="2020-01-03T18:06:58.134" v="5" actId="47"/>
        <pc:sldMkLst>
          <pc:docMk/>
          <pc:sldMk cId="0" sldId="331"/>
        </pc:sldMkLst>
      </pc:sldChg>
      <pc:sldChg chg="del">
        <pc:chgData name="Jamie Webb-Fryer" userId="ba7c1b63bcfb9db4" providerId="LiveId" clId="{C9B3234F-DBD1-49EA-9DC7-6DF1B3EA6C1D}" dt="2020-01-03T18:07:00.820" v="7" actId="47"/>
        <pc:sldMkLst>
          <pc:docMk/>
          <pc:sldMk cId="0" sldId="332"/>
        </pc:sldMkLst>
      </pc:sldChg>
      <pc:sldChg chg="del">
        <pc:chgData name="Jamie Webb-Fryer" userId="ba7c1b63bcfb9db4" providerId="LiveId" clId="{C9B3234F-DBD1-49EA-9DC7-6DF1B3EA6C1D}" dt="2020-01-03T18:07:01.353" v="8" actId="47"/>
        <pc:sldMkLst>
          <pc:docMk/>
          <pc:sldMk cId="0" sldId="333"/>
        </pc:sldMkLst>
      </pc:sldChg>
      <pc:sldChg chg="del">
        <pc:chgData name="Jamie Webb-Fryer" userId="ba7c1b63bcfb9db4" providerId="LiveId" clId="{C9B3234F-DBD1-49EA-9DC7-6DF1B3EA6C1D}" dt="2020-01-03T18:07:02.302" v="9" actId="47"/>
        <pc:sldMkLst>
          <pc:docMk/>
          <pc:sldMk cId="0" sldId="334"/>
        </pc:sldMkLst>
      </pc:sldChg>
      <pc:sldChg chg="del">
        <pc:chgData name="Jamie Webb-Fryer" userId="ba7c1b63bcfb9db4" providerId="LiveId" clId="{C9B3234F-DBD1-49EA-9DC7-6DF1B3EA6C1D}" dt="2020-01-03T18:07:02.788" v="10" actId="47"/>
        <pc:sldMkLst>
          <pc:docMk/>
          <pc:sldMk cId="0" sldId="335"/>
        </pc:sldMkLst>
      </pc:sldChg>
      <pc:sldChg chg="del">
        <pc:chgData name="Jamie Webb-Fryer" userId="ba7c1b63bcfb9db4" providerId="LiveId" clId="{C9B3234F-DBD1-49EA-9DC7-6DF1B3EA6C1D}" dt="2020-01-03T18:07:03.274" v="11" actId="47"/>
        <pc:sldMkLst>
          <pc:docMk/>
          <pc:sldMk cId="0" sldId="336"/>
        </pc:sldMkLst>
      </pc:sldChg>
      <pc:sldChg chg="del">
        <pc:chgData name="Jamie Webb-Fryer" userId="ba7c1b63bcfb9db4" providerId="LiveId" clId="{C9B3234F-DBD1-49EA-9DC7-6DF1B3EA6C1D}" dt="2020-01-03T18:07:03.713" v="12" actId="47"/>
        <pc:sldMkLst>
          <pc:docMk/>
          <pc:sldMk cId="0" sldId="337"/>
        </pc:sldMkLst>
      </pc:sldChg>
      <pc:sldChg chg="del">
        <pc:chgData name="Jamie Webb-Fryer" userId="ba7c1b63bcfb9db4" providerId="LiveId" clId="{C9B3234F-DBD1-49EA-9DC7-6DF1B3EA6C1D}" dt="2020-01-03T18:07:04.130" v="13" actId="47"/>
        <pc:sldMkLst>
          <pc:docMk/>
          <pc:sldMk cId="0" sldId="338"/>
        </pc:sldMkLst>
      </pc:sldChg>
      <pc:sldChg chg="addSp modSp">
        <pc:chgData name="Jamie Webb-Fryer" userId="ba7c1b63bcfb9db4" providerId="LiveId" clId="{C9B3234F-DBD1-49EA-9DC7-6DF1B3EA6C1D}" dt="2020-01-12T15:42:26.148" v="1855" actId="20577"/>
        <pc:sldMkLst>
          <pc:docMk/>
          <pc:sldMk cId="0" sldId="339"/>
        </pc:sldMkLst>
        <pc:spChg chg="mod">
          <ac:chgData name="Jamie Webb-Fryer" userId="ba7c1b63bcfb9db4" providerId="LiveId" clId="{C9B3234F-DBD1-49EA-9DC7-6DF1B3EA6C1D}" dt="2020-01-12T15:42:26.148" v="1855" actId="20577"/>
          <ac:spMkLst>
            <pc:docMk/>
            <pc:sldMk cId="0" sldId="339"/>
            <ac:spMk id="2" creationId="{00000000-0000-0000-0000-000000000000}"/>
          </ac:spMkLst>
        </pc:spChg>
        <pc:spChg chg="mod">
          <ac:chgData name="Jamie Webb-Fryer" userId="ba7c1b63bcfb9db4" providerId="LiveId" clId="{C9B3234F-DBD1-49EA-9DC7-6DF1B3EA6C1D}" dt="2020-01-10T18:54:16.602" v="597" actId="20577"/>
          <ac:spMkLst>
            <pc:docMk/>
            <pc:sldMk cId="0" sldId="339"/>
            <ac:spMk id="3" creationId="{00000000-0000-0000-0000-000000000000}"/>
          </ac:spMkLst>
        </pc:spChg>
        <pc:picChg chg="add mod">
          <ac:chgData name="Jamie Webb-Fryer" userId="ba7c1b63bcfb9db4" providerId="LiveId" clId="{C9B3234F-DBD1-49EA-9DC7-6DF1B3EA6C1D}" dt="2020-01-10T18:52:48.462" v="592" actId="14100"/>
          <ac:picMkLst>
            <pc:docMk/>
            <pc:sldMk cId="0" sldId="339"/>
            <ac:picMk id="3074" creationId="{C2B061DF-9F78-4CC8-928C-D1F8CEA71816}"/>
          </ac:picMkLst>
        </pc:picChg>
      </pc:sldChg>
      <pc:sldChg chg="addSp modSp">
        <pc:chgData name="Jamie Webb-Fryer" userId="ba7c1b63bcfb9db4" providerId="LiveId" clId="{C9B3234F-DBD1-49EA-9DC7-6DF1B3EA6C1D}" dt="2020-01-10T18:50:41.812" v="566" actId="14100"/>
        <pc:sldMkLst>
          <pc:docMk/>
          <pc:sldMk cId="0" sldId="340"/>
        </pc:sldMkLst>
        <pc:spChg chg="mod">
          <ac:chgData name="Jamie Webb-Fryer" userId="ba7c1b63bcfb9db4" providerId="LiveId" clId="{C9B3234F-DBD1-49EA-9DC7-6DF1B3EA6C1D}" dt="2020-01-10T18:29:20.933" v="172" actId="20577"/>
          <ac:spMkLst>
            <pc:docMk/>
            <pc:sldMk cId="0" sldId="340"/>
            <ac:spMk id="2" creationId="{00000000-0000-0000-0000-000000000000}"/>
          </ac:spMkLst>
        </pc:spChg>
        <pc:spChg chg="mod">
          <ac:chgData name="Jamie Webb-Fryer" userId="ba7c1b63bcfb9db4" providerId="LiveId" clId="{C9B3234F-DBD1-49EA-9DC7-6DF1B3EA6C1D}" dt="2020-01-10T18:50:38.147" v="565" actId="14100"/>
          <ac:spMkLst>
            <pc:docMk/>
            <pc:sldMk cId="0" sldId="340"/>
            <ac:spMk id="3" creationId="{00000000-0000-0000-0000-000000000000}"/>
          </ac:spMkLst>
        </pc:spChg>
        <pc:picChg chg="add mod">
          <ac:chgData name="Jamie Webb-Fryer" userId="ba7c1b63bcfb9db4" providerId="LiveId" clId="{C9B3234F-DBD1-49EA-9DC7-6DF1B3EA6C1D}" dt="2020-01-10T18:50:41.812" v="566" actId="14100"/>
          <ac:picMkLst>
            <pc:docMk/>
            <pc:sldMk cId="0" sldId="340"/>
            <ac:picMk id="2050" creationId="{68FB3216-F598-4938-8D95-5AA874E54AF3}"/>
          </ac:picMkLst>
        </pc:picChg>
      </pc:sldChg>
      <pc:sldChg chg="addSp modSp">
        <pc:chgData name="Jamie Webb-Fryer" userId="ba7c1b63bcfb9db4" providerId="LiveId" clId="{C9B3234F-DBD1-49EA-9DC7-6DF1B3EA6C1D}" dt="2020-01-11T10:19:41.597" v="1854" actId="14100"/>
        <pc:sldMkLst>
          <pc:docMk/>
          <pc:sldMk cId="2700869875" sldId="341"/>
        </pc:sldMkLst>
        <pc:spChg chg="mod">
          <ac:chgData name="Jamie Webb-Fryer" userId="ba7c1b63bcfb9db4" providerId="LiveId" clId="{C9B3234F-DBD1-49EA-9DC7-6DF1B3EA6C1D}" dt="2020-01-10T16:52:03.620" v="50" actId="14100"/>
          <ac:spMkLst>
            <pc:docMk/>
            <pc:sldMk cId="2700869875" sldId="341"/>
            <ac:spMk id="2" creationId="{00000000-0000-0000-0000-000000000000}"/>
          </ac:spMkLst>
        </pc:spChg>
        <pc:spChg chg="mod">
          <ac:chgData name="Jamie Webb-Fryer" userId="ba7c1b63bcfb9db4" providerId="LiveId" clId="{C9B3234F-DBD1-49EA-9DC7-6DF1B3EA6C1D}" dt="2020-01-11T10:14:29.263" v="1841" actId="948"/>
          <ac:spMkLst>
            <pc:docMk/>
            <pc:sldMk cId="2700869875" sldId="341"/>
            <ac:spMk id="3" creationId="{00000000-0000-0000-0000-000000000000}"/>
          </ac:spMkLst>
        </pc:spChg>
        <pc:picChg chg="add mod">
          <ac:chgData name="Jamie Webb-Fryer" userId="ba7c1b63bcfb9db4" providerId="LiveId" clId="{C9B3234F-DBD1-49EA-9DC7-6DF1B3EA6C1D}" dt="2020-01-11T10:19:41.597" v="1854" actId="14100"/>
          <ac:picMkLst>
            <pc:docMk/>
            <pc:sldMk cId="2700869875" sldId="341"/>
            <ac:picMk id="6146" creationId="{F7A58705-4104-4A4E-8FE8-192D507FE598}"/>
          </ac:picMkLst>
        </pc:picChg>
        <pc:picChg chg="add mod">
          <ac:chgData name="Jamie Webb-Fryer" userId="ba7c1b63bcfb9db4" providerId="LiveId" clId="{C9B3234F-DBD1-49EA-9DC7-6DF1B3EA6C1D}" dt="2020-01-11T10:17:16.523" v="1848" actId="14100"/>
          <ac:picMkLst>
            <pc:docMk/>
            <pc:sldMk cId="2700869875" sldId="341"/>
            <ac:picMk id="6148" creationId="{002F913C-7685-4C27-B06D-D9F1BDEAB1D5}"/>
          </ac:picMkLst>
        </pc:picChg>
        <pc:picChg chg="add mod">
          <ac:chgData name="Jamie Webb-Fryer" userId="ba7c1b63bcfb9db4" providerId="LiveId" clId="{C9B3234F-DBD1-49EA-9DC7-6DF1B3EA6C1D}" dt="2020-01-11T10:19:39.801" v="1853" actId="14100"/>
          <ac:picMkLst>
            <pc:docMk/>
            <pc:sldMk cId="2700869875" sldId="341"/>
            <ac:picMk id="6150" creationId="{CDBC3346-57CF-4D83-8A2E-53BF7D765914}"/>
          </ac:picMkLst>
        </pc:picChg>
      </pc:sldChg>
      <pc:sldChg chg="addSp modSp">
        <pc:chgData name="Jamie Webb-Fryer" userId="ba7c1b63bcfb9db4" providerId="LiveId" clId="{C9B3234F-DBD1-49EA-9DC7-6DF1B3EA6C1D}" dt="2020-01-11T09:59:17.715" v="1308" actId="14100"/>
        <pc:sldMkLst>
          <pc:docMk/>
          <pc:sldMk cId="1934358202" sldId="342"/>
        </pc:sldMkLst>
        <pc:spChg chg="mod">
          <ac:chgData name="Jamie Webb-Fryer" userId="ba7c1b63bcfb9db4" providerId="LiveId" clId="{C9B3234F-DBD1-49EA-9DC7-6DF1B3EA6C1D}" dt="2020-01-10T16:52:31.030" v="58" actId="20577"/>
          <ac:spMkLst>
            <pc:docMk/>
            <pc:sldMk cId="1934358202" sldId="342"/>
            <ac:spMk id="2" creationId="{00000000-0000-0000-0000-000000000000}"/>
          </ac:spMkLst>
        </pc:spChg>
        <pc:spChg chg="mod">
          <ac:chgData name="Jamie Webb-Fryer" userId="ba7c1b63bcfb9db4" providerId="LiveId" clId="{C9B3234F-DBD1-49EA-9DC7-6DF1B3EA6C1D}" dt="2020-01-11T09:59:06.520" v="1304" actId="14100"/>
          <ac:spMkLst>
            <pc:docMk/>
            <pc:sldMk cId="1934358202" sldId="342"/>
            <ac:spMk id="3" creationId="{00000000-0000-0000-0000-000000000000}"/>
          </ac:spMkLst>
        </pc:spChg>
        <pc:picChg chg="add mod">
          <ac:chgData name="Jamie Webb-Fryer" userId="ba7c1b63bcfb9db4" providerId="LiveId" clId="{C9B3234F-DBD1-49EA-9DC7-6DF1B3EA6C1D}" dt="2020-01-11T09:59:17.715" v="1308" actId="14100"/>
          <ac:picMkLst>
            <pc:docMk/>
            <pc:sldMk cId="1934358202" sldId="342"/>
            <ac:picMk id="5122" creationId="{369A347C-B8A9-49E9-8C9A-291F32208461}"/>
          </ac:picMkLst>
        </pc:picChg>
      </pc:sldChg>
      <pc:sldChg chg="addSp modSp add">
        <pc:chgData name="Jamie Webb-Fryer" userId="ba7c1b63bcfb9db4" providerId="LiveId" clId="{C9B3234F-DBD1-49EA-9DC7-6DF1B3EA6C1D}" dt="2020-01-10T18:41:53.217" v="475" actId="14100"/>
        <pc:sldMkLst>
          <pc:docMk/>
          <pc:sldMk cId="631777304" sldId="343"/>
        </pc:sldMkLst>
        <pc:spChg chg="mod">
          <ac:chgData name="Jamie Webb-Fryer" userId="ba7c1b63bcfb9db4" providerId="LiveId" clId="{C9B3234F-DBD1-49EA-9DC7-6DF1B3EA6C1D}" dt="2020-01-10T18:27:46.708" v="86" actId="20577"/>
          <ac:spMkLst>
            <pc:docMk/>
            <pc:sldMk cId="631777304" sldId="343"/>
            <ac:spMk id="2" creationId="{C0613AEF-0CB6-4EFD-82EC-ABA2CF22B50E}"/>
          </ac:spMkLst>
        </pc:spChg>
        <pc:spChg chg="mod">
          <ac:chgData name="Jamie Webb-Fryer" userId="ba7c1b63bcfb9db4" providerId="LiveId" clId="{C9B3234F-DBD1-49EA-9DC7-6DF1B3EA6C1D}" dt="2020-01-10T18:41:53.217" v="475" actId="14100"/>
          <ac:spMkLst>
            <pc:docMk/>
            <pc:sldMk cId="631777304" sldId="343"/>
            <ac:spMk id="3" creationId="{8E05E6D8-E086-4D16-890D-4147E4A6B78F}"/>
          </ac:spMkLst>
        </pc:spChg>
        <pc:picChg chg="add mod">
          <ac:chgData name="Jamie Webb-Fryer" userId="ba7c1b63bcfb9db4" providerId="LiveId" clId="{C9B3234F-DBD1-49EA-9DC7-6DF1B3EA6C1D}" dt="2020-01-10T18:41:49.327" v="474" actId="14100"/>
          <ac:picMkLst>
            <pc:docMk/>
            <pc:sldMk cId="631777304" sldId="343"/>
            <ac:picMk id="1026" creationId="{1D65EB2A-E7DD-4BED-878F-F0DA09765709}"/>
          </ac:picMkLst>
        </pc:picChg>
      </pc:sldChg>
      <pc:sldChg chg="del">
        <pc:chgData name="Jamie Webb-Fryer" userId="ba7c1b63bcfb9db4" providerId="LiveId" clId="{C9B3234F-DBD1-49EA-9DC7-6DF1B3EA6C1D}" dt="2020-01-10T18:01:39.410" v="59" actId="2696"/>
        <pc:sldMkLst>
          <pc:docMk/>
          <pc:sldMk cId="1429034078" sldId="343"/>
        </pc:sldMkLst>
      </pc:sldChg>
      <pc:sldChg chg="modSp">
        <pc:chgData name="Jamie Webb-Fryer" userId="ba7c1b63bcfb9db4" providerId="LiveId" clId="{C9B3234F-DBD1-49EA-9DC7-6DF1B3EA6C1D}" dt="2020-01-10T18:36:57.677" v="387" actId="20577"/>
        <pc:sldMkLst>
          <pc:docMk/>
          <pc:sldMk cId="3077450153" sldId="344"/>
        </pc:sldMkLst>
        <pc:spChg chg="mod">
          <ac:chgData name="Jamie Webb-Fryer" userId="ba7c1b63bcfb9db4" providerId="LiveId" clId="{C9B3234F-DBD1-49EA-9DC7-6DF1B3EA6C1D}" dt="2020-01-10T18:36:57.677" v="387" actId="20577"/>
          <ac:spMkLst>
            <pc:docMk/>
            <pc:sldMk cId="3077450153" sldId="344"/>
            <ac:spMk id="3" creationId="{00000000-0000-0000-0000-000000000000}"/>
          </ac:spMkLst>
        </pc:spChg>
      </pc:sldChg>
      <pc:sldChg chg="modSp del">
        <pc:chgData name="Jamie Webb-Fryer" userId="ba7c1b63bcfb9db4" providerId="LiveId" clId="{C9B3234F-DBD1-49EA-9DC7-6DF1B3EA6C1D}" dt="2020-01-10T18:35:45.298" v="287" actId="2696"/>
        <pc:sldMkLst>
          <pc:docMk/>
          <pc:sldMk cId="3238320749" sldId="345"/>
        </pc:sldMkLst>
        <pc:spChg chg="mod">
          <ac:chgData name="Jamie Webb-Fryer" userId="ba7c1b63bcfb9db4" providerId="LiveId" clId="{C9B3234F-DBD1-49EA-9DC7-6DF1B3EA6C1D}" dt="2020-01-10T18:35:12.228" v="284" actId="20577"/>
          <ac:spMkLst>
            <pc:docMk/>
            <pc:sldMk cId="3238320749" sldId="345"/>
            <ac:spMk id="3" creationId="{00000000-0000-0000-0000-000000000000}"/>
          </ac:spMkLst>
        </pc:spChg>
      </pc:sldChg>
      <pc:sldChg chg="modSp">
        <pc:chgData name="Jamie Webb-Fryer" userId="ba7c1b63bcfb9db4" providerId="LiveId" clId="{C9B3234F-DBD1-49EA-9DC7-6DF1B3EA6C1D}" dt="2020-01-10T18:38:57.982" v="468" actId="20577"/>
        <pc:sldMkLst>
          <pc:docMk/>
          <pc:sldMk cId="822262116" sldId="346"/>
        </pc:sldMkLst>
        <pc:spChg chg="mod">
          <ac:chgData name="Jamie Webb-Fryer" userId="ba7c1b63bcfb9db4" providerId="LiveId" clId="{C9B3234F-DBD1-49EA-9DC7-6DF1B3EA6C1D}" dt="2020-01-10T18:38:57.982" v="468" actId="20577"/>
          <ac:spMkLst>
            <pc:docMk/>
            <pc:sldMk cId="822262116" sldId="346"/>
            <ac:spMk id="3" creationId="{00000000-0000-0000-0000-000000000000}"/>
          </ac:spMkLst>
        </pc:spChg>
      </pc:sldChg>
      <pc:sldChg chg="addSp modSp">
        <pc:chgData name="Jamie Webb-Fryer" userId="ba7c1b63bcfb9db4" providerId="LiveId" clId="{C9B3234F-DBD1-49EA-9DC7-6DF1B3EA6C1D}" dt="2020-01-12T15:42:31.204" v="1856" actId="20577"/>
        <pc:sldMkLst>
          <pc:docMk/>
          <pc:sldMk cId="609988587" sldId="347"/>
        </pc:sldMkLst>
        <pc:spChg chg="mod">
          <ac:chgData name="Jamie Webb-Fryer" userId="ba7c1b63bcfb9db4" providerId="LiveId" clId="{C9B3234F-DBD1-49EA-9DC7-6DF1B3EA6C1D}" dt="2020-01-12T15:42:31.204" v="1856" actId="20577"/>
          <ac:spMkLst>
            <pc:docMk/>
            <pc:sldMk cId="609988587" sldId="347"/>
            <ac:spMk id="2" creationId="{00000000-0000-0000-0000-000000000000}"/>
          </ac:spMkLst>
        </pc:spChg>
        <pc:spChg chg="mod">
          <ac:chgData name="Jamie Webb-Fryer" userId="ba7c1b63bcfb9db4" providerId="LiveId" clId="{C9B3234F-DBD1-49EA-9DC7-6DF1B3EA6C1D}" dt="2020-01-11T09:42:04.664" v="819" actId="313"/>
          <ac:spMkLst>
            <pc:docMk/>
            <pc:sldMk cId="609988587" sldId="347"/>
            <ac:spMk id="3" creationId="{00000000-0000-0000-0000-000000000000}"/>
          </ac:spMkLst>
        </pc:spChg>
        <pc:picChg chg="add mod">
          <ac:chgData name="Jamie Webb-Fryer" userId="ba7c1b63bcfb9db4" providerId="LiveId" clId="{C9B3234F-DBD1-49EA-9DC7-6DF1B3EA6C1D}" dt="2020-01-10T18:55:56.062" v="606" actId="14100"/>
          <ac:picMkLst>
            <pc:docMk/>
            <pc:sldMk cId="609988587" sldId="347"/>
            <ac:picMk id="4098" creationId="{DB63F74B-188F-4884-B84E-8863C0251D76}"/>
          </ac:picMkLst>
        </pc:picChg>
      </pc:sldChg>
      <pc:sldChg chg="modSp">
        <pc:chgData name="Jamie Webb-Fryer" userId="ba7c1b63bcfb9db4" providerId="LiveId" clId="{C9B3234F-DBD1-49EA-9DC7-6DF1B3EA6C1D}" dt="2020-01-11T10:01:21.595" v="1355" actId="20577"/>
        <pc:sldMkLst>
          <pc:docMk/>
          <pc:sldMk cId="3480167800" sldId="348"/>
        </pc:sldMkLst>
        <pc:spChg chg="mod">
          <ac:chgData name="Jamie Webb-Fryer" userId="ba7c1b63bcfb9db4" providerId="LiveId" clId="{C9B3234F-DBD1-49EA-9DC7-6DF1B3EA6C1D}" dt="2020-01-11T10:01:21.595" v="1355" actId="20577"/>
          <ac:spMkLst>
            <pc:docMk/>
            <pc:sldMk cId="3480167800" sldId="348"/>
            <ac:spMk id="3" creationId="{00000000-0000-0000-0000-000000000000}"/>
          </ac:spMkLst>
        </pc:spChg>
      </pc:sldChg>
      <pc:sldChg chg="modSp">
        <pc:chgData name="Jamie Webb-Fryer" userId="ba7c1b63bcfb9db4" providerId="LiveId" clId="{C9B3234F-DBD1-49EA-9DC7-6DF1B3EA6C1D}" dt="2020-01-11T10:13:47.455" v="1840" actId="20577"/>
        <pc:sldMkLst>
          <pc:docMk/>
          <pc:sldMk cId="787693281" sldId="349"/>
        </pc:sldMkLst>
        <pc:spChg chg="mod">
          <ac:chgData name="Jamie Webb-Fryer" userId="ba7c1b63bcfb9db4" providerId="LiveId" clId="{C9B3234F-DBD1-49EA-9DC7-6DF1B3EA6C1D}" dt="2020-01-11T10:13:47.455" v="1840" actId="20577"/>
          <ac:spMkLst>
            <pc:docMk/>
            <pc:sldMk cId="787693281" sldId="349"/>
            <ac:spMk id="3" creationId="{00000000-0000-0000-0000-000000000000}"/>
          </ac:spMkLst>
        </pc:spChg>
      </pc:sldChg>
      <pc:sldMasterChg chg="modSp">
        <pc:chgData name="Jamie Webb-Fryer" userId="ba7c1b63bcfb9db4" providerId="LiveId" clId="{C9B3234F-DBD1-49EA-9DC7-6DF1B3EA6C1D}" dt="2020-01-03T18:32:59.921" v="40" actId="20577"/>
        <pc:sldMasterMkLst>
          <pc:docMk/>
          <pc:sldMasterMk cId="0" sldId="2147483651"/>
        </pc:sldMasterMkLst>
        <pc:spChg chg="mod">
          <ac:chgData name="Jamie Webb-Fryer" userId="ba7c1b63bcfb9db4" providerId="LiveId" clId="{C9B3234F-DBD1-49EA-9DC7-6DF1B3EA6C1D}" dt="2020-01-03T18:08:27.931" v="38" actId="20577"/>
          <ac:spMkLst>
            <pc:docMk/>
            <pc:sldMasterMk cId="0" sldId="2147483651"/>
            <ac:spMk id="1029" creationId="{00000000-0000-0000-0000-000000000000}"/>
          </ac:spMkLst>
        </pc:spChg>
        <pc:spChg chg="mod">
          <ac:chgData name="Jamie Webb-Fryer" userId="ba7c1b63bcfb9db4" providerId="LiveId" clId="{C9B3234F-DBD1-49EA-9DC7-6DF1B3EA6C1D}" dt="2020-01-03T18:32:59.921" v="40" actId="20577"/>
          <ac:spMkLst>
            <pc:docMk/>
            <pc:sldMasterMk cId="0" sldId="2147483651"/>
            <ac:spMk id="53259" creationId="{00000000-0000-0000-0000-000000000000}"/>
          </ac:spMkLst>
        </pc:spChg>
      </pc:sldMasterChg>
    </pc:docChg>
  </pc:docChgLst>
  <pc:docChgLst>
    <pc:chgData name="Jamie Webb-Fryer" userId="ba7c1b63bcfb9db4" providerId="LiveId" clId="{E9BE36FE-4A3D-44BE-A030-69AD4347FE2B}"/>
    <pc:docChg chg="undo custSel addSld delSld modSld modMainMaster">
      <pc:chgData name="Jamie Webb-Fryer" userId="ba7c1b63bcfb9db4" providerId="LiveId" clId="{E9BE36FE-4A3D-44BE-A030-69AD4347FE2B}" dt="2020-01-20T20:26:26.304" v="3624"/>
      <pc:docMkLst>
        <pc:docMk/>
      </pc:docMkLst>
      <pc:sldChg chg="modSp">
        <pc:chgData name="Jamie Webb-Fryer" userId="ba7c1b63bcfb9db4" providerId="LiveId" clId="{E9BE36FE-4A3D-44BE-A030-69AD4347FE2B}" dt="2020-01-17T18:22:16.598" v="8"/>
        <pc:sldMkLst>
          <pc:docMk/>
          <pc:sldMk cId="0" sldId="256"/>
        </pc:sldMkLst>
        <pc:spChg chg="mod">
          <ac:chgData name="Jamie Webb-Fryer" userId="ba7c1b63bcfb9db4" providerId="LiveId" clId="{E9BE36FE-4A3D-44BE-A030-69AD4347FE2B}" dt="2020-01-17T18:22:16.598" v="8"/>
          <ac:spMkLst>
            <pc:docMk/>
            <pc:sldMk cId="0" sldId="256"/>
            <ac:spMk id="2053" creationId="{00000000-0000-0000-0000-000000000000}"/>
          </ac:spMkLst>
        </pc:spChg>
      </pc:sldChg>
      <pc:sldChg chg="addSp modSp del">
        <pc:chgData name="Jamie Webb-Fryer" userId="ba7c1b63bcfb9db4" providerId="LiveId" clId="{E9BE36FE-4A3D-44BE-A030-69AD4347FE2B}" dt="2020-01-19T13:36:48.581" v="1672" actId="47"/>
        <pc:sldMkLst>
          <pc:docMk/>
          <pc:sldMk cId="631777304" sldId="343"/>
        </pc:sldMkLst>
        <pc:spChg chg="mod">
          <ac:chgData name="Jamie Webb-Fryer" userId="ba7c1b63bcfb9db4" providerId="LiveId" clId="{E9BE36FE-4A3D-44BE-A030-69AD4347FE2B}" dt="2020-01-19T10:34:21.245" v="1663" actId="123"/>
          <ac:spMkLst>
            <pc:docMk/>
            <pc:sldMk cId="631777304" sldId="343"/>
            <ac:spMk id="3" creationId="{8E05E6D8-E086-4D16-890D-4147E4A6B78F}"/>
          </ac:spMkLst>
        </pc:spChg>
        <pc:picChg chg="add mod">
          <ac:chgData name="Jamie Webb-Fryer" userId="ba7c1b63bcfb9db4" providerId="LiveId" clId="{E9BE36FE-4A3D-44BE-A030-69AD4347FE2B}" dt="2020-01-19T10:34:15.620" v="1662" actId="14100"/>
          <ac:picMkLst>
            <pc:docMk/>
            <pc:sldMk cId="631777304" sldId="343"/>
            <ac:picMk id="1026" creationId="{4FCFD76E-7B7F-4FEB-A27E-F614C7D98296}"/>
          </ac:picMkLst>
        </pc:picChg>
      </pc:sldChg>
      <pc:sldChg chg="modSp del">
        <pc:chgData name="Jamie Webb-Fryer" userId="ba7c1b63bcfb9db4" providerId="LiveId" clId="{E9BE36FE-4A3D-44BE-A030-69AD4347FE2B}" dt="2020-01-19T18:19:01.675" v="2024" actId="2696"/>
        <pc:sldMkLst>
          <pc:docMk/>
          <pc:sldMk cId="2432559233" sldId="344"/>
        </pc:sldMkLst>
        <pc:spChg chg="mod">
          <ac:chgData name="Jamie Webb-Fryer" userId="ba7c1b63bcfb9db4" providerId="LiveId" clId="{E9BE36FE-4A3D-44BE-A030-69AD4347FE2B}" dt="2020-01-17T18:21:54.389" v="6" actId="20577"/>
          <ac:spMkLst>
            <pc:docMk/>
            <pc:sldMk cId="2432559233" sldId="344"/>
            <ac:spMk id="2" creationId="{C0613AEF-0CB6-4EFD-82EC-ABA2CF22B50E}"/>
          </ac:spMkLst>
        </pc:spChg>
        <pc:spChg chg="mod">
          <ac:chgData name="Jamie Webb-Fryer" userId="ba7c1b63bcfb9db4" providerId="LiveId" clId="{E9BE36FE-4A3D-44BE-A030-69AD4347FE2B}" dt="2020-01-17T18:21:57.934" v="7" actId="14100"/>
          <ac:spMkLst>
            <pc:docMk/>
            <pc:sldMk cId="2432559233" sldId="344"/>
            <ac:spMk id="3" creationId="{8E05E6D8-E086-4D16-890D-4147E4A6B78F}"/>
          </ac:spMkLst>
        </pc:spChg>
      </pc:sldChg>
      <pc:sldChg chg="addSp delSp modSp del">
        <pc:chgData name="Jamie Webb-Fryer" userId="ba7c1b63bcfb9db4" providerId="LiveId" clId="{E9BE36FE-4A3D-44BE-A030-69AD4347FE2B}" dt="2020-01-19T13:36:49.399" v="1675" actId="47"/>
        <pc:sldMkLst>
          <pc:docMk/>
          <pc:sldMk cId="3142938161" sldId="345"/>
        </pc:sldMkLst>
        <pc:spChg chg="mod">
          <ac:chgData name="Jamie Webb-Fryer" userId="ba7c1b63bcfb9db4" providerId="LiveId" clId="{E9BE36FE-4A3D-44BE-A030-69AD4347FE2B}" dt="2020-01-17T18:23:40.427" v="47" actId="20577"/>
          <ac:spMkLst>
            <pc:docMk/>
            <pc:sldMk cId="3142938161" sldId="345"/>
            <ac:spMk id="2" creationId="{C0613AEF-0CB6-4EFD-82EC-ABA2CF22B50E}"/>
          </ac:spMkLst>
        </pc:spChg>
        <pc:spChg chg="mod">
          <ac:chgData name="Jamie Webb-Fryer" userId="ba7c1b63bcfb9db4" providerId="LiveId" clId="{E9BE36FE-4A3D-44BE-A030-69AD4347FE2B}" dt="2020-01-19T10:27:49.133" v="1567" actId="20577"/>
          <ac:spMkLst>
            <pc:docMk/>
            <pc:sldMk cId="3142938161" sldId="345"/>
            <ac:spMk id="3" creationId="{8E05E6D8-E086-4D16-890D-4147E4A6B78F}"/>
          </ac:spMkLst>
        </pc:spChg>
        <pc:picChg chg="add del mod">
          <ac:chgData name="Jamie Webb-Fryer" userId="ba7c1b63bcfb9db4" providerId="LiveId" clId="{E9BE36FE-4A3D-44BE-A030-69AD4347FE2B}" dt="2020-01-18T11:19:47.693" v="454"/>
          <ac:picMkLst>
            <pc:docMk/>
            <pc:sldMk cId="3142938161" sldId="345"/>
            <ac:picMk id="2050" creationId="{4DA9A400-882E-42DE-9FA6-6C85A14D5FAB}"/>
          </ac:picMkLst>
        </pc:picChg>
      </pc:sldChg>
      <pc:sldChg chg="modSp">
        <pc:chgData name="Jamie Webb-Fryer" userId="ba7c1b63bcfb9db4" providerId="LiveId" clId="{E9BE36FE-4A3D-44BE-A030-69AD4347FE2B}" dt="2020-01-20T19:54:18.636" v="3531" actId="123"/>
        <pc:sldMkLst>
          <pc:docMk/>
          <pc:sldMk cId="1965145346" sldId="346"/>
        </pc:sldMkLst>
        <pc:spChg chg="mod">
          <ac:chgData name="Jamie Webb-Fryer" userId="ba7c1b63bcfb9db4" providerId="LiveId" clId="{E9BE36FE-4A3D-44BE-A030-69AD4347FE2B}" dt="2020-01-17T18:24:35.712" v="71" actId="20577"/>
          <ac:spMkLst>
            <pc:docMk/>
            <pc:sldMk cId="1965145346" sldId="346"/>
            <ac:spMk id="2" creationId="{C0613AEF-0CB6-4EFD-82EC-ABA2CF22B50E}"/>
          </ac:spMkLst>
        </pc:spChg>
        <pc:spChg chg="mod">
          <ac:chgData name="Jamie Webb-Fryer" userId="ba7c1b63bcfb9db4" providerId="LiveId" clId="{E9BE36FE-4A3D-44BE-A030-69AD4347FE2B}" dt="2020-01-20T19:54:18.636" v="3531" actId="123"/>
          <ac:spMkLst>
            <pc:docMk/>
            <pc:sldMk cId="1965145346" sldId="346"/>
            <ac:spMk id="3" creationId="{8E05E6D8-E086-4D16-890D-4147E4A6B78F}"/>
          </ac:spMkLst>
        </pc:spChg>
      </pc:sldChg>
      <pc:sldChg chg="addSp modSp">
        <pc:chgData name="Jamie Webb-Fryer" userId="ba7c1b63bcfb9db4" providerId="LiveId" clId="{E9BE36FE-4A3D-44BE-A030-69AD4347FE2B}" dt="2020-01-20T19:58:27.210" v="3601" actId="20577"/>
        <pc:sldMkLst>
          <pc:docMk/>
          <pc:sldMk cId="1279080869" sldId="347"/>
        </pc:sldMkLst>
        <pc:spChg chg="mod">
          <ac:chgData name="Jamie Webb-Fryer" userId="ba7c1b63bcfb9db4" providerId="LiveId" clId="{E9BE36FE-4A3D-44BE-A030-69AD4347FE2B}" dt="2020-01-17T18:25:23.409" v="96" actId="20577"/>
          <ac:spMkLst>
            <pc:docMk/>
            <pc:sldMk cId="1279080869" sldId="347"/>
            <ac:spMk id="2" creationId="{C0613AEF-0CB6-4EFD-82EC-ABA2CF22B50E}"/>
          </ac:spMkLst>
        </pc:spChg>
        <pc:spChg chg="mod">
          <ac:chgData name="Jamie Webb-Fryer" userId="ba7c1b63bcfb9db4" providerId="LiveId" clId="{E9BE36FE-4A3D-44BE-A030-69AD4347FE2B}" dt="2020-01-20T19:58:27.210" v="3601" actId="20577"/>
          <ac:spMkLst>
            <pc:docMk/>
            <pc:sldMk cId="1279080869" sldId="347"/>
            <ac:spMk id="3" creationId="{8E05E6D8-E086-4D16-890D-4147E4A6B78F}"/>
          </ac:spMkLst>
        </pc:spChg>
        <pc:picChg chg="add mod">
          <ac:chgData name="Jamie Webb-Fryer" userId="ba7c1b63bcfb9db4" providerId="LiveId" clId="{E9BE36FE-4A3D-44BE-A030-69AD4347FE2B}" dt="2020-01-19T13:37:16.113" v="1688" actId="1076"/>
          <ac:picMkLst>
            <pc:docMk/>
            <pc:sldMk cId="1279080869" sldId="347"/>
            <ac:picMk id="5" creationId="{A5824E9C-0C8A-4194-8800-5ED15BFF7B73}"/>
          </ac:picMkLst>
        </pc:picChg>
      </pc:sldChg>
      <pc:sldChg chg="modSp">
        <pc:chgData name="Jamie Webb-Fryer" userId="ba7c1b63bcfb9db4" providerId="LiveId" clId="{E9BE36FE-4A3D-44BE-A030-69AD4347FE2B}" dt="2020-01-20T20:02:39.581" v="3622" actId="313"/>
        <pc:sldMkLst>
          <pc:docMk/>
          <pc:sldMk cId="1225249066" sldId="348"/>
        </pc:sldMkLst>
        <pc:spChg chg="mod">
          <ac:chgData name="Jamie Webb-Fryer" userId="ba7c1b63bcfb9db4" providerId="LiveId" clId="{E9BE36FE-4A3D-44BE-A030-69AD4347FE2B}" dt="2020-01-17T18:26:19.839" v="115" actId="20577"/>
          <ac:spMkLst>
            <pc:docMk/>
            <pc:sldMk cId="1225249066" sldId="348"/>
            <ac:spMk id="2" creationId="{C0613AEF-0CB6-4EFD-82EC-ABA2CF22B50E}"/>
          </ac:spMkLst>
        </pc:spChg>
        <pc:spChg chg="mod">
          <ac:chgData name="Jamie Webb-Fryer" userId="ba7c1b63bcfb9db4" providerId="LiveId" clId="{E9BE36FE-4A3D-44BE-A030-69AD4347FE2B}" dt="2020-01-20T20:02:39.581" v="3622" actId="313"/>
          <ac:spMkLst>
            <pc:docMk/>
            <pc:sldMk cId="1225249066" sldId="348"/>
            <ac:spMk id="3" creationId="{8E05E6D8-E086-4D16-890D-4147E4A6B78F}"/>
          </ac:spMkLst>
        </pc:spChg>
      </pc:sldChg>
      <pc:sldChg chg="addSp modSp del">
        <pc:chgData name="Jamie Webb-Fryer" userId="ba7c1b63bcfb9db4" providerId="LiveId" clId="{E9BE36FE-4A3D-44BE-A030-69AD4347FE2B}" dt="2020-01-19T13:36:50.257" v="1678" actId="47"/>
        <pc:sldMkLst>
          <pc:docMk/>
          <pc:sldMk cId="191993849" sldId="349"/>
        </pc:sldMkLst>
        <pc:spChg chg="mod">
          <ac:chgData name="Jamie Webb-Fryer" userId="ba7c1b63bcfb9db4" providerId="LiveId" clId="{E9BE36FE-4A3D-44BE-A030-69AD4347FE2B}" dt="2020-01-19T10:05:30.287" v="1297" actId="20577"/>
          <ac:spMkLst>
            <pc:docMk/>
            <pc:sldMk cId="191993849" sldId="349"/>
            <ac:spMk id="3" creationId="{8E05E6D8-E086-4D16-890D-4147E4A6B78F}"/>
          </ac:spMkLst>
        </pc:spChg>
        <pc:picChg chg="add mod">
          <ac:chgData name="Jamie Webb-Fryer" userId="ba7c1b63bcfb9db4" providerId="LiveId" clId="{E9BE36FE-4A3D-44BE-A030-69AD4347FE2B}" dt="2020-01-19T09:57:51.578" v="1149" actId="14100"/>
          <ac:picMkLst>
            <pc:docMk/>
            <pc:sldMk cId="191993849" sldId="349"/>
            <ac:picMk id="3074" creationId="{A4222F1D-BC3D-4D9F-9C02-6378E7EAE233}"/>
          </ac:picMkLst>
        </pc:picChg>
      </pc:sldChg>
      <pc:sldChg chg="addSp delSp modSp del">
        <pc:chgData name="Jamie Webb-Fryer" userId="ba7c1b63bcfb9db4" providerId="LiveId" clId="{E9BE36FE-4A3D-44BE-A030-69AD4347FE2B}" dt="2020-01-19T13:36:52.487" v="1680" actId="47"/>
        <pc:sldMkLst>
          <pc:docMk/>
          <pc:sldMk cId="1552895848" sldId="350"/>
        </pc:sldMkLst>
        <pc:spChg chg="mod">
          <ac:chgData name="Jamie Webb-Fryer" userId="ba7c1b63bcfb9db4" providerId="LiveId" clId="{E9BE36FE-4A3D-44BE-A030-69AD4347FE2B}" dt="2020-01-19T10:26:00.298" v="1551" actId="14100"/>
          <ac:spMkLst>
            <pc:docMk/>
            <pc:sldMk cId="1552895848" sldId="350"/>
            <ac:spMk id="3" creationId="{8E05E6D8-E086-4D16-890D-4147E4A6B78F}"/>
          </ac:spMkLst>
        </pc:spChg>
        <pc:spChg chg="add del">
          <ac:chgData name="Jamie Webb-Fryer" userId="ba7c1b63bcfb9db4" providerId="LiveId" clId="{E9BE36FE-4A3D-44BE-A030-69AD4347FE2B}" dt="2020-01-17T19:46:13.206" v="133" actId="478"/>
          <ac:spMkLst>
            <pc:docMk/>
            <pc:sldMk cId="1552895848" sldId="350"/>
            <ac:spMk id="4" creationId="{D83D3D22-0F18-4DB2-8BEE-209559CE952E}"/>
          </ac:spMkLst>
        </pc:spChg>
        <pc:picChg chg="add mod modCrop">
          <ac:chgData name="Jamie Webb-Fryer" userId="ba7c1b63bcfb9db4" providerId="LiveId" clId="{E9BE36FE-4A3D-44BE-A030-69AD4347FE2B}" dt="2020-01-19T10:26:16" v="1556" actId="14100"/>
          <ac:picMkLst>
            <pc:docMk/>
            <pc:sldMk cId="1552895848" sldId="350"/>
            <ac:picMk id="6" creationId="{7C978A7C-99D0-4DED-8F84-00D95DD726ED}"/>
          </ac:picMkLst>
        </pc:picChg>
      </pc:sldChg>
      <pc:sldChg chg="addSp delSp modSp">
        <pc:chgData name="Jamie Webb-Fryer" userId="ba7c1b63bcfb9db4" providerId="LiveId" clId="{E9BE36FE-4A3D-44BE-A030-69AD4347FE2B}" dt="2020-01-20T19:56:20.796" v="3577" actId="20577"/>
        <pc:sldMkLst>
          <pc:docMk/>
          <pc:sldMk cId="4052662410" sldId="351"/>
        </pc:sldMkLst>
        <pc:spChg chg="mod">
          <ac:chgData name="Jamie Webb-Fryer" userId="ba7c1b63bcfb9db4" providerId="LiveId" clId="{E9BE36FE-4A3D-44BE-A030-69AD4347FE2B}" dt="2020-01-20T19:56:20.796" v="3577" actId="20577"/>
          <ac:spMkLst>
            <pc:docMk/>
            <pc:sldMk cId="4052662410" sldId="351"/>
            <ac:spMk id="3" creationId="{8E05E6D8-E086-4D16-890D-4147E4A6B78F}"/>
          </ac:spMkLst>
        </pc:spChg>
        <pc:picChg chg="add del mod">
          <ac:chgData name="Jamie Webb-Fryer" userId="ba7c1b63bcfb9db4" providerId="LiveId" clId="{E9BE36FE-4A3D-44BE-A030-69AD4347FE2B}" dt="2020-01-19T19:36:30.369" v="2285" actId="478"/>
          <ac:picMkLst>
            <pc:docMk/>
            <pc:sldMk cId="4052662410" sldId="351"/>
            <ac:picMk id="5" creationId="{15130F06-5B80-462E-9570-D9A3B5F906B2}"/>
          </ac:picMkLst>
        </pc:picChg>
      </pc:sldChg>
      <pc:sldChg chg="modSp">
        <pc:chgData name="Jamie Webb-Fryer" userId="ba7c1b63bcfb9db4" providerId="LiveId" clId="{E9BE36FE-4A3D-44BE-A030-69AD4347FE2B}" dt="2020-01-20T19:57:50.727" v="3593" actId="20577"/>
        <pc:sldMkLst>
          <pc:docMk/>
          <pc:sldMk cId="3894286761" sldId="352"/>
        </pc:sldMkLst>
        <pc:spChg chg="mod">
          <ac:chgData name="Jamie Webb-Fryer" userId="ba7c1b63bcfb9db4" providerId="LiveId" clId="{E9BE36FE-4A3D-44BE-A030-69AD4347FE2B}" dt="2020-01-20T19:57:50.727" v="3593" actId="20577"/>
          <ac:spMkLst>
            <pc:docMk/>
            <pc:sldMk cId="3894286761" sldId="352"/>
            <ac:spMk id="3" creationId="{8E05E6D8-E086-4D16-890D-4147E4A6B78F}"/>
          </ac:spMkLst>
        </pc:spChg>
      </pc:sldChg>
      <pc:sldChg chg="addSp modSp">
        <pc:chgData name="Jamie Webb-Fryer" userId="ba7c1b63bcfb9db4" providerId="LiveId" clId="{E9BE36FE-4A3D-44BE-A030-69AD4347FE2B}" dt="2020-01-20T19:59:30.332" v="3617" actId="14100"/>
        <pc:sldMkLst>
          <pc:docMk/>
          <pc:sldMk cId="650194185" sldId="353"/>
        </pc:sldMkLst>
        <pc:spChg chg="mod">
          <ac:chgData name="Jamie Webb-Fryer" userId="ba7c1b63bcfb9db4" providerId="LiveId" clId="{E9BE36FE-4A3D-44BE-A030-69AD4347FE2B}" dt="2020-01-20T19:59:30.332" v="3617" actId="14100"/>
          <ac:spMkLst>
            <pc:docMk/>
            <pc:sldMk cId="650194185" sldId="353"/>
            <ac:spMk id="3" creationId="{8E05E6D8-E086-4D16-890D-4147E4A6B78F}"/>
          </ac:spMkLst>
        </pc:spChg>
        <pc:picChg chg="add mod">
          <ac:chgData name="Jamie Webb-Fryer" userId="ba7c1b63bcfb9db4" providerId="LiveId" clId="{E9BE36FE-4A3D-44BE-A030-69AD4347FE2B}" dt="2020-01-19T13:46:06.992" v="1875" actId="14100"/>
          <ac:picMkLst>
            <pc:docMk/>
            <pc:sldMk cId="650194185" sldId="353"/>
            <ac:picMk id="5" creationId="{3D1A354B-29F5-411D-81AC-2FDE8F8ABF49}"/>
          </ac:picMkLst>
        </pc:picChg>
      </pc:sldChg>
      <pc:sldChg chg="modSp del">
        <pc:chgData name="Jamie Webb-Fryer" userId="ba7c1b63bcfb9db4" providerId="LiveId" clId="{E9BE36FE-4A3D-44BE-A030-69AD4347FE2B}" dt="2020-01-19T20:22:52.899" v="3420" actId="2696"/>
        <pc:sldMkLst>
          <pc:docMk/>
          <pc:sldMk cId="1993031492" sldId="354"/>
        </pc:sldMkLst>
        <pc:spChg chg="mod">
          <ac:chgData name="Jamie Webb-Fryer" userId="ba7c1b63bcfb9db4" providerId="LiveId" clId="{E9BE36FE-4A3D-44BE-A030-69AD4347FE2B}" dt="2020-01-19T20:22:42.498" v="3417"/>
          <ac:spMkLst>
            <pc:docMk/>
            <pc:sldMk cId="1993031492" sldId="354"/>
            <ac:spMk id="3" creationId="{8E05E6D8-E086-4D16-890D-4147E4A6B78F}"/>
          </ac:spMkLst>
        </pc:spChg>
      </pc:sldChg>
      <pc:sldChg chg="addSp delSp modSp">
        <pc:chgData name="Jamie Webb-Fryer" userId="ba7c1b63bcfb9db4" providerId="LiveId" clId="{E9BE36FE-4A3D-44BE-A030-69AD4347FE2B}" dt="2020-01-20T19:52:20.643" v="3516" actId="20577"/>
        <pc:sldMkLst>
          <pc:docMk/>
          <pc:sldMk cId="198489795" sldId="355"/>
        </pc:sldMkLst>
        <pc:spChg chg="mod">
          <ac:chgData name="Jamie Webb-Fryer" userId="ba7c1b63bcfb9db4" providerId="LiveId" clId="{E9BE36FE-4A3D-44BE-A030-69AD4347FE2B}" dt="2020-01-20T19:52:20.643" v="3516" actId="20577"/>
          <ac:spMkLst>
            <pc:docMk/>
            <pc:sldMk cId="198489795" sldId="355"/>
            <ac:spMk id="3" creationId="{8E05E6D8-E086-4D16-890D-4147E4A6B78F}"/>
          </ac:spMkLst>
        </pc:spChg>
        <pc:picChg chg="add del mod">
          <ac:chgData name="Jamie Webb-Fryer" userId="ba7c1b63bcfb9db4" providerId="LiveId" clId="{E9BE36FE-4A3D-44BE-A030-69AD4347FE2B}" dt="2020-01-19T10:35:55.860" v="1668" actId="478"/>
          <ac:picMkLst>
            <pc:docMk/>
            <pc:sldMk cId="198489795" sldId="355"/>
            <ac:picMk id="4098" creationId="{0CAB7B42-AD90-455C-9A89-FAEEE1DC505E}"/>
          </ac:picMkLst>
        </pc:picChg>
      </pc:sldChg>
      <pc:sldChg chg="delSp modSp del">
        <pc:chgData name="Jamie Webb-Fryer" userId="ba7c1b63bcfb9db4" providerId="LiveId" clId="{E9BE36FE-4A3D-44BE-A030-69AD4347FE2B}" dt="2020-01-19T13:36:49.984" v="1677" actId="47"/>
        <pc:sldMkLst>
          <pc:docMk/>
          <pc:sldMk cId="2332480887" sldId="356"/>
        </pc:sldMkLst>
        <pc:spChg chg="mod">
          <ac:chgData name="Jamie Webb-Fryer" userId="ba7c1b63bcfb9db4" providerId="LiveId" clId="{E9BE36FE-4A3D-44BE-A030-69AD4347FE2B}" dt="2020-01-19T09:41:54.215" v="953" actId="123"/>
          <ac:spMkLst>
            <pc:docMk/>
            <pc:sldMk cId="2332480887" sldId="356"/>
            <ac:spMk id="3" creationId="{8E05E6D8-E086-4D16-890D-4147E4A6B78F}"/>
          </ac:spMkLst>
        </pc:spChg>
        <pc:picChg chg="del">
          <ac:chgData name="Jamie Webb-Fryer" userId="ba7c1b63bcfb9db4" providerId="LiveId" clId="{E9BE36FE-4A3D-44BE-A030-69AD4347FE2B}" dt="2020-01-18T11:16:59.867" v="383" actId="478"/>
          <ac:picMkLst>
            <pc:docMk/>
            <pc:sldMk cId="2332480887" sldId="356"/>
            <ac:picMk id="2050" creationId="{4DA9A400-882E-42DE-9FA6-6C85A14D5FAB}"/>
          </ac:picMkLst>
        </pc:picChg>
      </pc:sldChg>
      <pc:sldChg chg="addSp delSp modSp del">
        <pc:chgData name="Jamie Webb-Fryer" userId="ba7c1b63bcfb9db4" providerId="LiveId" clId="{E9BE36FE-4A3D-44BE-A030-69AD4347FE2B}" dt="2020-01-19T13:36:50.487" v="1679" actId="47"/>
        <pc:sldMkLst>
          <pc:docMk/>
          <pc:sldMk cId="2541702259" sldId="357"/>
        </pc:sldMkLst>
        <pc:spChg chg="mod">
          <ac:chgData name="Jamie Webb-Fryer" userId="ba7c1b63bcfb9db4" providerId="LiveId" clId="{E9BE36FE-4A3D-44BE-A030-69AD4347FE2B}" dt="2020-01-19T10:15:05.504" v="1395" actId="14100"/>
          <ac:spMkLst>
            <pc:docMk/>
            <pc:sldMk cId="2541702259" sldId="357"/>
            <ac:spMk id="3" creationId="{8E05E6D8-E086-4D16-890D-4147E4A6B78F}"/>
          </ac:spMkLst>
        </pc:spChg>
        <pc:picChg chg="add mod">
          <ac:chgData name="Jamie Webb-Fryer" userId="ba7c1b63bcfb9db4" providerId="LiveId" clId="{E9BE36FE-4A3D-44BE-A030-69AD4347FE2B}" dt="2020-01-19T10:15:09.660" v="1397" actId="14100"/>
          <ac:picMkLst>
            <pc:docMk/>
            <pc:sldMk cId="2541702259" sldId="357"/>
            <ac:picMk id="4" creationId="{7C2E815E-FAE4-4FD2-A7E9-84E80E365EB7}"/>
          </ac:picMkLst>
        </pc:picChg>
        <pc:picChg chg="del">
          <ac:chgData name="Jamie Webb-Fryer" userId="ba7c1b63bcfb9db4" providerId="LiveId" clId="{E9BE36FE-4A3D-44BE-A030-69AD4347FE2B}" dt="2020-01-18T10:42:00.687" v="298" actId="478"/>
          <ac:picMkLst>
            <pc:docMk/>
            <pc:sldMk cId="2541702259" sldId="357"/>
            <ac:picMk id="3074" creationId="{A4222F1D-BC3D-4D9F-9C02-6378E7EAE233}"/>
          </ac:picMkLst>
        </pc:picChg>
      </pc:sldChg>
      <pc:sldChg chg="addSp delSp modSp del">
        <pc:chgData name="Jamie Webb-Fryer" userId="ba7c1b63bcfb9db4" providerId="LiveId" clId="{E9BE36FE-4A3D-44BE-A030-69AD4347FE2B}" dt="2020-01-19T13:36:49.746" v="1676" actId="47"/>
        <pc:sldMkLst>
          <pc:docMk/>
          <pc:sldMk cId="1067666885" sldId="358"/>
        </pc:sldMkLst>
        <pc:spChg chg="mod">
          <ac:chgData name="Jamie Webb-Fryer" userId="ba7c1b63bcfb9db4" providerId="LiveId" clId="{E9BE36FE-4A3D-44BE-A030-69AD4347FE2B}" dt="2020-01-19T09:55:14.621" v="1139" actId="20577"/>
          <ac:spMkLst>
            <pc:docMk/>
            <pc:sldMk cId="1067666885" sldId="358"/>
            <ac:spMk id="3" creationId="{8E05E6D8-E086-4D16-890D-4147E4A6B78F}"/>
          </ac:spMkLst>
        </pc:spChg>
        <pc:picChg chg="add del mod">
          <ac:chgData name="Jamie Webb-Fryer" userId="ba7c1b63bcfb9db4" providerId="LiveId" clId="{E9BE36FE-4A3D-44BE-A030-69AD4347FE2B}" dt="2020-01-19T09:50:50.250" v="1068"/>
          <ac:picMkLst>
            <pc:docMk/>
            <pc:sldMk cId="1067666885" sldId="358"/>
            <ac:picMk id="5" creationId="{215AAB78-04C4-48B5-A9C2-1F210D4130AC}"/>
          </ac:picMkLst>
        </pc:picChg>
        <pc:picChg chg="del">
          <ac:chgData name="Jamie Webb-Fryer" userId="ba7c1b63bcfb9db4" providerId="LiveId" clId="{E9BE36FE-4A3D-44BE-A030-69AD4347FE2B}" dt="2020-01-18T11:17:02.057" v="384" actId="478"/>
          <ac:picMkLst>
            <pc:docMk/>
            <pc:sldMk cId="1067666885" sldId="358"/>
            <ac:picMk id="2050" creationId="{4DA9A400-882E-42DE-9FA6-6C85A14D5FAB}"/>
          </ac:picMkLst>
        </pc:picChg>
      </pc:sldChg>
      <pc:sldChg chg="delSp modSp del">
        <pc:chgData name="Jamie Webb-Fryer" userId="ba7c1b63bcfb9db4" providerId="LiveId" clId="{E9BE36FE-4A3D-44BE-A030-69AD4347FE2B}" dt="2020-01-19T13:36:53.358" v="1681" actId="47"/>
        <pc:sldMkLst>
          <pc:docMk/>
          <pc:sldMk cId="48469980" sldId="359"/>
        </pc:sldMkLst>
        <pc:spChg chg="mod">
          <ac:chgData name="Jamie Webb-Fryer" userId="ba7c1b63bcfb9db4" providerId="LiveId" clId="{E9BE36FE-4A3D-44BE-A030-69AD4347FE2B}" dt="2020-01-19T10:19:02.756" v="1409" actId="113"/>
          <ac:spMkLst>
            <pc:docMk/>
            <pc:sldMk cId="48469980" sldId="359"/>
            <ac:spMk id="3" creationId="{8E05E6D8-E086-4D16-890D-4147E4A6B78F}"/>
          </ac:spMkLst>
        </pc:spChg>
        <pc:picChg chg="del">
          <ac:chgData name="Jamie Webb-Fryer" userId="ba7c1b63bcfb9db4" providerId="LiveId" clId="{E9BE36FE-4A3D-44BE-A030-69AD4347FE2B}" dt="2020-01-19T10:18:51.431" v="1404" actId="478"/>
          <ac:picMkLst>
            <pc:docMk/>
            <pc:sldMk cId="48469980" sldId="359"/>
            <ac:picMk id="6" creationId="{7C978A7C-99D0-4DED-8F84-00D95DD726ED}"/>
          </ac:picMkLst>
        </pc:picChg>
      </pc:sldChg>
      <pc:sldChg chg="add del">
        <pc:chgData name="Jamie Webb-Fryer" userId="ba7c1b63bcfb9db4" providerId="LiveId" clId="{E9BE36FE-4A3D-44BE-A030-69AD4347FE2B}" dt="2020-01-18T11:17:41.841" v="408"/>
        <pc:sldMkLst>
          <pc:docMk/>
          <pc:sldMk cId="240862449" sldId="359"/>
        </pc:sldMkLst>
      </pc:sldChg>
      <pc:sldChg chg="modSp del">
        <pc:chgData name="Jamie Webb-Fryer" userId="ba7c1b63bcfb9db4" providerId="LiveId" clId="{E9BE36FE-4A3D-44BE-A030-69AD4347FE2B}" dt="2020-01-19T09:56:46.586" v="1143" actId="2696"/>
        <pc:sldMkLst>
          <pc:docMk/>
          <pc:sldMk cId="2905187368" sldId="359"/>
        </pc:sldMkLst>
        <pc:spChg chg="mod">
          <ac:chgData name="Jamie Webb-Fryer" userId="ba7c1b63bcfb9db4" providerId="LiveId" clId="{E9BE36FE-4A3D-44BE-A030-69AD4347FE2B}" dt="2020-01-19T09:56:27.762" v="1141"/>
          <ac:spMkLst>
            <pc:docMk/>
            <pc:sldMk cId="2905187368" sldId="359"/>
            <ac:spMk id="3" creationId="{8E05E6D8-E086-4D16-890D-4147E4A6B78F}"/>
          </ac:spMkLst>
        </pc:spChg>
      </pc:sldChg>
      <pc:sldChg chg="delSp modSp del">
        <pc:chgData name="Jamie Webb-Fryer" userId="ba7c1b63bcfb9db4" providerId="LiveId" clId="{E9BE36FE-4A3D-44BE-A030-69AD4347FE2B}" dt="2020-01-19T13:36:49.250" v="1674" actId="47"/>
        <pc:sldMkLst>
          <pc:docMk/>
          <pc:sldMk cId="2334633535" sldId="360"/>
        </pc:sldMkLst>
        <pc:spChg chg="mod">
          <ac:chgData name="Jamie Webb-Fryer" userId="ba7c1b63bcfb9db4" providerId="LiveId" clId="{E9BE36FE-4A3D-44BE-A030-69AD4347FE2B}" dt="2020-01-19T10:31:22.034" v="1629"/>
          <ac:spMkLst>
            <pc:docMk/>
            <pc:sldMk cId="2334633535" sldId="360"/>
            <ac:spMk id="2" creationId="{C0613AEF-0CB6-4EFD-82EC-ABA2CF22B50E}"/>
          </ac:spMkLst>
        </pc:spChg>
        <pc:spChg chg="mod">
          <ac:chgData name="Jamie Webb-Fryer" userId="ba7c1b63bcfb9db4" providerId="LiveId" clId="{E9BE36FE-4A3D-44BE-A030-69AD4347FE2B}" dt="2020-01-19T10:33:00.348" v="1650" actId="20577"/>
          <ac:spMkLst>
            <pc:docMk/>
            <pc:sldMk cId="2334633535" sldId="360"/>
            <ac:spMk id="3" creationId="{8E05E6D8-E086-4D16-890D-4147E4A6B78F}"/>
          </ac:spMkLst>
        </pc:spChg>
        <pc:picChg chg="del">
          <ac:chgData name="Jamie Webb-Fryer" userId="ba7c1b63bcfb9db4" providerId="LiveId" clId="{E9BE36FE-4A3D-44BE-A030-69AD4347FE2B}" dt="2020-01-19T10:31:25.551" v="1630" actId="478"/>
          <ac:picMkLst>
            <pc:docMk/>
            <pc:sldMk cId="2334633535" sldId="360"/>
            <ac:picMk id="1026" creationId="{4FCFD76E-7B7F-4FEB-A27E-F614C7D98296}"/>
          </ac:picMkLst>
        </pc:picChg>
      </pc:sldChg>
      <pc:sldChg chg="add del">
        <pc:chgData name="Jamie Webb-Fryer" userId="ba7c1b63bcfb9db4" providerId="LiveId" clId="{E9BE36FE-4A3D-44BE-A030-69AD4347FE2B}" dt="2020-01-19T13:36:48.901" v="1673" actId="47"/>
        <pc:sldMkLst>
          <pc:docMk/>
          <pc:sldMk cId="934516488" sldId="361"/>
        </pc:sldMkLst>
      </pc:sldChg>
      <pc:sldChg chg="modSp">
        <pc:chgData name="Jamie Webb-Fryer" userId="ba7c1b63bcfb9db4" providerId="LiveId" clId="{E9BE36FE-4A3D-44BE-A030-69AD4347FE2B}" dt="2020-01-20T19:52:07.374" v="3507" actId="20577"/>
        <pc:sldMkLst>
          <pc:docMk/>
          <pc:sldMk cId="2692836814" sldId="362"/>
        </pc:sldMkLst>
        <pc:spChg chg="mod">
          <ac:chgData name="Jamie Webb-Fryer" userId="ba7c1b63bcfb9db4" providerId="LiveId" clId="{E9BE36FE-4A3D-44BE-A030-69AD4347FE2B}" dt="2020-01-20T19:52:07.374" v="3507" actId="20577"/>
          <ac:spMkLst>
            <pc:docMk/>
            <pc:sldMk cId="2692836814" sldId="362"/>
            <ac:spMk id="3" creationId="{8E05E6D8-E086-4D16-890D-4147E4A6B78F}"/>
          </ac:spMkLst>
        </pc:spChg>
        <pc:picChg chg="mod">
          <ac:chgData name="Jamie Webb-Fryer" userId="ba7c1b63bcfb9db4" providerId="LiveId" clId="{E9BE36FE-4A3D-44BE-A030-69AD4347FE2B}" dt="2020-01-19T10:36:04.661" v="1670" actId="14100"/>
          <ac:picMkLst>
            <pc:docMk/>
            <pc:sldMk cId="2692836814" sldId="362"/>
            <ac:picMk id="4098" creationId="{0CAB7B42-AD90-455C-9A89-FAEEE1DC505E}"/>
          </ac:picMkLst>
        </pc:picChg>
      </pc:sldChg>
      <pc:sldChg chg="del">
        <pc:chgData name="Jamie Webb-Fryer" userId="ba7c1b63bcfb9db4" providerId="LiveId" clId="{E9BE36FE-4A3D-44BE-A030-69AD4347FE2B}" dt="2020-01-19T13:36:53.954" v="1682" actId="47"/>
        <pc:sldMkLst>
          <pc:docMk/>
          <pc:sldMk cId="2080861628" sldId="363"/>
        </pc:sldMkLst>
      </pc:sldChg>
      <pc:sldChg chg="modSp">
        <pc:chgData name="Jamie Webb-Fryer" userId="ba7c1b63bcfb9db4" providerId="LiveId" clId="{E9BE36FE-4A3D-44BE-A030-69AD4347FE2B}" dt="2020-01-20T19:55:43.402" v="3556" actId="123"/>
        <pc:sldMkLst>
          <pc:docMk/>
          <pc:sldMk cId="3189817518" sldId="363"/>
        </pc:sldMkLst>
        <pc:spChg chg="mod">
          <ac:chgData name="Jamie Webb-Fryer" userId="ba7c1b63bcfb9db4" providerId="LiveId" clId="{E9BE36FE-4A3D-44BE-A030-69AD4347FE2B}" dt="2020-01-20T19:55:43.402" v="3556" actId="123"/>
          <ac:spMkLst>
            <pc:docMk/>
            <pc:sldMk cId="3189817518" sldId="363"/>
            <ac:spMk id="3" creationId="{8E05E6D8-E086-4D16-890D-4147E4A6B78F}"/>
          </ac:spMkLst>
        </pc:spChg>
      </pc:sldChg>
      <pc:sldChg chg="modSp">
        <pc:chgData name="Jamie Webb-Fryer" userId="ba7c1b63bcfb9db4" providerId="LiveId" clId="{E9BE36FE-4A3D-44BE-A030-69AD4347FE2B}" dt="2020-01-20T19:56:51.611" v="3578" actId="123"/>
        <pc:sldMkLst>
          <pc:docMk/>
          <pc:sldMk cId="3582686616" sldId="364"/>
        </pc:sldMkLst>
        <pc:spChg chg="mod">
          <ac:chgData name="Jamie Webb-Fryer" userId="ba7c1b63bcfb9db4" providerId="LiveId" clId="{E9BE36FE-4A3D-44BE-A030-69AD4347FE2B}" dt="2020-01-20T19:56:51.611" v="3578" actId="123"/>
          <ac:spMkLst>
            <pc:docMk/>
            <pc:sldMk cId="3582686616" sldId="364"/>
            <ac:spMk id="3" creationId="{8E05E6D8-E086-4D16-890D-4147E4A6B78F}"/>
          </ac:spMkLst>
        </pc:spChg>
      </pc:sldChg>
      <pc:sldChg chg="delSp modSp">
        <pc:chgData name="Jamie Webb-Fryer" userId="ba7c1b63bcfb9db4" providerId="LiveId" clId="{E9BE36FE-4A3D-44BE-A030-69AD4347FE2B}" dt="2020-01-20T19:57:24.652" v="3586" actId="20577"/>
        <pc:sldMkLst>
          <pc:docMk/>
          <pc:sldMk cId="1439654791" sldId="365"/>
        </pc:sldMkLst>
        <pc:spChg chg="mod">
          <ac:chgData name="Jamie Webb-Fryer" userId="ba7c1b63bcfb9db4" providerId="LiveId" clId="{E9BE36FE-4A3D-44BE-A030-69AD4347FE2B}" dt="2020-01-20T19:57:24.652" v="3586" actId="20577"/>
          <ac:spMkLst>
            <pc:docMk/>
            <pc:sldMk cId="1439654791" sldId="365"/>
            <ac:spMk id="3" creationId="{8E05E6D8-E086-4D16-890D-4147E4A6B78F}"/>
          </ac:spMkLst>
        </pc:spChg>
        <pc:picChg chg="del">
          <ac:chgData name="Jamie Webb-Fryer" userId="ba7c1b63bcfb9db4" providerId="LiveId" clId="{E9BE36FE-4A3D-44BE-A030-69AD4347FE2B}" dt="2020-01-19T19:53:43.408" v="2562" actId="478"/>
          <ac:picMkLst>
            <pc:docMk/>
            <pc:sldMk cId="1439654791" sldId="365"/>
            <ac:picMk id="5" creationId="{15130F06-5B80-462E-9570-D9A3B5F906B2}"/>
          </ac:picMkLst>
        </pc:picChg>
      </pc:sldChg>
      <pc:sldChg chg="delSp modSp">
        <pc:chgData name="Jamie Webb-Fryer" userId="ba7c1b63bcfb9db4" providerId="LiveId" clId="{E9BE36FE-4A3D-44BE-A030-69AD4347FE2B}" dt="2020-01-20T19:53:17.858" v="3523" actId="123"/>
        <pc:sldMkLst>
          <pc:docMk/>
          <pc:sldMk cId="2676817870" sldId="366"/>
        </pc:sldMkLst>
        <pc:spChg chg="mod">
          <ac:chgData name="Jamie Webb-Fryer" userId="ba7c1b63bcfb9db4" providerId="LiveId" clId="{E9BE36FE-4A3D-44BE-A030-69AD4347FE2B}" dt="2020-01-20T19:53:17.858" v="3523" actId="123"/>
          <ac:spMkLst>
            <pc:docMk/>
            <pc:sldMk cId="2676817870" sldId="366"/>
            <ac:spMk id="3" creationId="{8E05E6D8-E086-4D16-890D-4147E4A6B78F}"/>
          </ac:spMkLst>
        </pc:spChg>
        <pc:picChg chg="del">
          <ac:chgData name="Jamie Webb-Fryer" userId="ba7c1b63bcfb9db4" providerId="LiveId" clId="{E9BE36FE-4A3D-44BE-A030-69AD4347FE2B}" dt="2020-01-19T20:13:24.704" v="3120" actId="478"/>
          <ac:picMkLst>
            <pc:docMk/>
            <pc:sldMk cId="2676817870" sldId="366"/>
            <ac:picMk id="5" creationId="{A5824E9C-0C8A-4194-8800-5ED15BFF7B73}"/>
          </ac:picMkLst>
        </pc:picChg>
      </pc:sldChg>
      <pc:sldChg chg="modSp">
        <pc:chgData name="Jamie Webb-Fryer" userId="ba7c1b63bcfb9db4" providerId="LiveId" clId="{E9BE36FE-4A3D-44BE-A030-69AD4347FE2B}" dt="2020-01-20T19:52:41.945" v="3518" actId="12"/>
        <pc:sldMkLst>
          <pc:docMk/>
          <pc:sldMk cId="3860953750" sldId="367"/>
        </pc:sldMkLst>
        <pc:spChg chg="mod">
          <ac:chgData name="Jamie Webb-Fryer" userId="ba7c1b63bcfb9db4" providerId="LiveId" clId="{E9BE36FE-4A3D-44BE-A030-69AD4347FE2B}" dt="2020-01-20T19:52:41.945" v="3518" actId="12"/>
          <ac:spMkLst>
            <pc:docMk/>
            <pc:sldMk cId="3860953750" sldId="367"/>
            <ac:spMk id="3" creationId="{8E05E6D8-E086-4D16-890D-4147E4A6B78F}"/>
          </ac:spMkLst>
        </pc:spChg>
      </pc:sldChg>
      <pc:sldChg chg="modSp">
        <pc:chgData name="Jamie Webb-Fryer" userId="ba7c1b63bcfb9db4" providerId="LiveId" clId="{E9BE36FE-4A3D-44BE-A030-69AD4347FE2B}" dt="2020-01-20T19:46:00.325" v="3436" actId="20577"/>
        <pc:sldMkLst>
          <pc:docMk/>
          <pc:sldMk cId="2511847909" sldId="368"/>
        </pc:sldMkLst>
        <pc:spChg chg="mod">
          <ac:chgData name="Jamie Webb-Fryer" userId="ba7c1b63bcfb9db4" providerId="LiveId" clId="{E9BE36FE-4A3D-44BE-A030-69AD4347FE2B}" dt="2020-01-20T19:46:00.325" v="3436" actId="20577"/>
          <ac:spMkLst>
            <pc:docMk/>
            <pc:sldMk cId="2511847909" sldId="368"/>
            <ac:spMk id="3" creationId="{8E05E6D8-E086-4D16-890D-4147E4A6B78F}"/>
          </ac:spMkLst>
        </pc:spChg>
      </pc:sldChg>
      <pc:sldMasterChg chg="modSp">
        <pc:chgData name="Jamie Webb-Fryer" userId="ba7c1b63bcfb9db4" providerId="LiveId" clId="{E9BE36FE-4A3D-44BE-A030-69AD4347FE2B}" dt="2020-01-20T20:26:26.304" v="3624"/>
        <pc:sldMasterMkLst>
          <pc:docMk/>
          <pc:sldMasterMk cId="0" sldId="2147483651"/>
        </pc:sldMasterMkLst>
        <pc:spChg chg="mod">
          <ac:chgData name="Jamie Webb-Fryer" userId="ba7c1b63bcfb9db4" providerId="LiveId" clId="{E9BE36FE-4A3D-44BE-A030-69AD4347FE2B}" dt="2020-01-20T20:26:26.304" v="3624"/>
          <ac:spMkLst>
            <pc:docMk/>
            <pc:sldMasterMk cId="0" sldId="2147483651"/>
            <ac:spMk id="1029" creationId="{00000000-0000-0000-0000-000000000000}"/>
          </ac:spMkLst>
        </pc:spChg>
      </pc:sldMasterChg>
    </pc:docChg>
  </pc:docChgLst>
  <pc:docChgLst>
    <pc:chgData name="Jamie Webb-Fryer" userId="ba7c1b63bcfb9db4" providerId="Windows Live" clId="Web-{3F975BBA-BC12-4ADE-8EC7-2828AAFF4A46}"/>
    <pc:docChg chg="addSld modSld sldOrd">
      <pc:chgData name="Jamie Webb-Fryer" userId="ba7c1b63bcfb9db4" providerId="Windows Live" clId="Web-{3F975BBA-BC12-4ADE-8EC7-2828AAFF4A46}" dt="2020-01-20T07:50:51.508" v="931" actId="20577"/>
      <pc:docMkLst>
        <pc:docMk/>
      </pc:docMkLst>
      <pc:sldChg chg="modSp">
        <pc:chgData name="Jamie Webb-Fryer" userId="ba7c1b63bcfb9db4" providerId="Windows Live" clId="Web-{3F975BBA-BC12-4ADE-8EC7-2828AAFF4A46}" dt="2020-01-20T07:31:40.527" v="536" actId="20577"/>
        <pc:sldMkLst>
          <pc:docMk/>
          <pc:sldMk cId="1225249066" sldId="348"/>
        </pc:sldMkLst>
        <pc:spChg chg="mod">
          <ac:chgData name="Jamie Webb-Fryer" userId="ba7c1b63bcfb9db4" providerId="Windows Live" clId="Web-{3F975BBA-BC12-4ADE-8EC7-2828AAFF4A46}" dt="2020-01-20T07:31:40.527" v="536" actId="20577"/>
          <ac:spMkLst>
            <pc:docMk/>
            <pc:sldMk cId="1225249066" sldId="348"/>
            <ac:spMk id="3" creationId="{8E05E6D8-E086-4D16-890D-4147E4A6B78F}"/>
          </ac:spMkLst>
        </pc:spChg>
      </pc:sldChg>
      <pc:sldChg chg="modSp">
        <pc:chgData name="Jamie Webb-Fryer" userId="ba7c1b63bcfb9db4" providerId="Windows Live" clId="Web-{3F975BBA-BC12-4ADE-8EC7-2828AAFF4A46}" dt="2020-01-20T07:09:12.628" v="0" actId="20577"/>
        <pc:sldMkLst>
          <pc:docMk/>
          <pc:sldMk cId="4052662410" sldId="351"/>
        </pc:sldMkLst>
        <pc:spChg chg="mod">
          <ac:chgData name="Jamie Webb-Fryer" userId="ba7c1b63bcfb9db4" providerId="Windows Live" clId="Web-{3F975BBA-BC12-4ADE-8EC7-2828AAFF4A46}" dt="2020-01-20T07:09:12.628" v="0" actId="20577"/>
          <ac:spMkLst>
            <pc:docMk/>
            <pc:sldMk cId="4052662410" sldId="351"/>
            <ac:spMk id="3" creationId="{8E05E6D8-E086-4D16-890D-4147E4A6B78F}"/>
          </ac:spMkLst>
        </pc:spChg>
      </pc:sldChg>
      <pc:sldChg chg="modSp">
        <pc:chgData name="Jamie Webb-Fryer" userId="ba7c1b63bcfb9db4" providerId="Windows Live" clId="Web-{3F975BBA-BC12-4ADE-8EC7-2828AAFF4A46}" dt="2020-01-20T07:40:45.051" v="745" actId="20577"/>
        <pc:sldMkLst>
          <pc:docMk/>
          <pc:sldMk cId="2692836814" sldId="362"/>
        </pc:sldMkLst>
        <pc:spChg chg="mod">
          <ac:chgData name="Jamie Webb-Fryer" userId="ba7c1b63bcfb9db4" providerId="Windows Live" clId="Web-{3F975BBA-BC12-4ADE-8EC7-2828AAFF4A46}" dt="2020-01-20T07:40:45.051" v="745" actId="20577"/>
          <ac:spMkLst>
            <pc:docMk/>
            <pc:sldMk cId="2692836814" sldId="362"/>
            <ac:spMk id="3" creationId="{8E05E6D8-E086-4D16-890D-4147E4A6B78F}"/>
          </ac:spMkLst>
        </pc:spChg>
      </pc:sldChg>
      <pc:sldChg chg="modSp">
        <pc:chgData name="Jamie Webb-Fryer" userId="ba7c1b63bcfb9db4" providerId="Windows Live" clId="Web-{3F975BBA-BC12-4ADE-8EC7-2828AAFF4A46}" dt="2020-01-20T07:14:24.974" v="236" actId="20577"/>
        <pc:sldMkLst>
          <pc:docMk/>
          <pc:sldMk cId="3189817518" sldId="363"/>
        </pc:sldMkLst>
        <pc:spChg chg="mod">
          <ac:chgData name="Jamie Webb-Fryer" userId="ba7c1b63bcfb9db4" providerId="Windows Live" clId="Web-{3F975BBA-BC12-4ADE-8EC7-2828AAFF4A46}" dt="2020-01-20T07:14:24.974" v="236" actId="20577"/>
          <ac:spMkLst>
            <pc:docMk/>
            <pc:sldMk cId="3189817518" sldId="363"/>
            <ac:spMk id="3" creationId="{8E05E6D8-E086-4D16-890D-4147E4A6B78F}"/>
          </ac:spMkLst>
        </pc:spChg>
      </pc:sldChg>
      <pc:sldChg chg="modSp add ord replId">
        <pc:chgData name="Jamie Webb-Fryer" userId="ba7c1b63bcfb9db4" providerId="Windows Live" clId="Web-{3F975BBA-BC12-4ADE-8EC7-2828AAFF4A46}" dt="2020-01-20T07:50:51.508" v="931" actId="20577"/>
        <pc:sldMkLst>
          <pc:docMk/>
          <pc:sldMk cId="3860953750" sldId="367"/>
        </pc:sldMkLst>
        <pc:spChg chg="mod">
          <ac:chgData name="Jamie Webb-Fryer" userId="ba7c1b63bcfb9db4" providerId="Windows Live" clId="Web-{3F975BBA-BC12-4ADE-8EC7-2828AAFF4A46}" dt="2020-01-20T07:50:51.508" v="931" actId="20577"/>
          <ac:spMkLst>
            <pc:docMk/>
            <pc:sldMk cId="3860953750" sldId="367"/>
            <ac:spMk id="3" creationId="{8E05E6D8-E086-4D16-890D-4147E4A6B78F}"/>
          </ac:spMkLst>
        </pc:spChg>
      </pc:sldChg>
      <pc:sldChg chg="modSp add ord replId">
        <pc:chgData name="Jamie Webb-Fryer" userId="ba7c1b63bcfb9db4" providerId="Windows Live" clId="Web-{3F975BBA-BC12-4ADE-8EC7-2828AAFF4A46}" dt="2020-01-20T07:50:11.476" v="921" actId="20577"/>
        <pc:sldMkLst>
          <pc:docMk/>
          <pc:sldMk cId="2511847909" sldId="368"/>
        </pc:sldMkLst>
        <pc:spChg chg="mod">
          <ac:chgData name="Jamie Webb-Fryer" userId="ba7c1b63bcfb9db4" providerId="Windows Live" clId="Web-{3F975BBA-BC12-4ADE-8EC7-2828AAFF4A46}" dt="2020-01-20T07:50:11.476" v="921" actId="20577"/>
          <ac:spMkLst>
            <pc:docMk/>
            <pc:sldMk cId="2511847909" sldId="368"/>
            <ac:spMk id="3" creationId="{8E05E6D8-E086-4D16-890D-4147E4A6B78F}"/>
          </ac:spMkLst>
        </pc:spChg>
      </pc:sldChg>
    </pc:docChg>
  </pc:docChgLst>
  <pc:docChgLst>
    <pc:chgData name="Jamie Webb-Fryer" userId="ba7c1b63bcfb9db4" providerId="Windows Live" clId="Web-{6F329609-0EFA-4380-83A1-EDD46EB35798}"/>
    <pc:docChg chg="modSld">
      <pc:chgData name="Jamie Webb-Fryer" userId="ba7c1b63bcfb9db4" providerId="Windows Live" clId="Web-{6F329609-0EFA-4380-83A1-EDD46EB35798}" dt="2020-01-21T10:15:24.422" v="0" actId="20577"/>
      <pc:docMkLst>
        <pc:docMk/>
      </pc:docMkLst>
      <pc:sldChg chg="modSp">
        <pc:chgData name="Jamie Webb-Fryer" userId="ba7c1b63bcfb9db4" providerId="Windows Live" clId="Web-{6F329609-0EFA-4380-83A1-EDD46EB35798}" dt="2020-01-21T10:15:24.422" v="0" actId="20577"/>
        <pc:sldMkLst>
          <pc:docMk/>
          <pc:sldMk cId="1279080869" sldId="347"/>
        </pc:sldMkLst>
        <pc:spChg chg="mod">
          <ac:chgData name="Jamie Webb-Fryer" userId="ba7c1b63bcfb9db4" providerId="Windows Live" clId="Web-{6F329609-0EFA-4380-83A1-EDD46EB35798}" dt="2020-01-21T10:15:24.422" v="0" actId="20577"/>
          <ac:spMkLst>
            <pc:docMk/>
            <pc:sldMk cId="1279080869" sldId="347"/>
            <ac:spMk id="3" creationId="{8E05E6D8-E086-4D16-890D-4147E4A6B78F}"/>
          </ac:spMkLst>
        </pc:spChg>
      </pc:sldChg>
    </pc:docChg>
  </pc:docChgLst>
  <pc:docChgLst>
    <pc:chgData name="Jamie Webb-Fryer" userId="ba7c1b63bcfb9db4" providerId="LiveId" clId="{01A2224D-EB5B-47A4-973E-E4198DA074E7}"/>
    <pc:docChg chg="custSel delSld modSld">
      <pc:chgData name="Jamie Webb-Fryer" userId="ba7c1b63bcfb9db4" providerId="LiveId" clId="{01A2224D-EB5B-47A4-973E-E4198DA074E7}" dt="2020-02-15T09:13:33.657" v="302" actId="20577"/>
      <pc:docMkLst>
        <pc:docMk/>
      </pc:docMkLst>
      <pc:sldChg chg="del">
        <pc:chgData name="Jamie Webb-Fryer" userId="ba7c1b63bcfb9db4" providerId="LiveId" clId="{01A2224D-EB5B-47A4-973E-E4198DA074E7}" dt="2020-02-15T09:04:11.020" v="145" actId="47"/>
        <pc:sldMkLst>
          <pc:docMk/>
          <pc:sldMk cId="1279080869" sldId="347"/>
        </pc:sldMkLst>
      </pc:sldChg>
      <pc:sldChg chg="del">
        <pc:chgData name="Jamie Webb-Fryer" userId="ba7c1b63bcfb9db4" providerId="LiveId" clId="{01A2224D-EB5B-47A4-973E-E4198DA074E7}" dt="2020-02-15T09:04:11.891" v="148" actId="47"/>
        <pc:sldMkLst>
          <pc:docMk/>
          <pc:sldMk cId="1225249066" sldId="348"/>
        </pc:sldMkLst>
      </pc:sldChg>
      <pc:sldChg chg="del">
        <pc:chgData name="Jamie Webb-Fryer" userId="ba7c1b63bcfb9db4" providerId="LiveId" clId="{01A2224D-EB5B-47A4-973E-E4198DA074E7}" dt="2020-02-15T09:04:11.345" v="147" actId="47"/>
        <pc:sldMkLst>
          <pc:docMk/>
          <pc:sldMk cId="650194185" sldId="353"/>
        </pc:sldMkLst>
      </pc:sldChg>
      <pc:sldChg chg="del">
        <pc:chgData name="Jamie Webb-Fryer" userId="ba7c1b63bcfb9db4" providerId="LiveId" clId="{01A2224D-EB5B-47A4-973E-E4198DA074E7}" dt="2020-02-15T09:04:12.878" v="151" actId="47"/>
        <pc:sldMkLst>
          <pc:docMk/>
          <pc:sldMk cId="198489795" sldId="355"/>
        </pc:sldMkLst>
      </pc:sldChg>
      <pc:sldChg chg="modSp del">
        <pc:chgData name="Jamie Webb-Fryer" userId="ba7c1b63bcfb9db4" providerId="LiveId" clId="{01A2224D-EB5B-47A4-973E-E4198DA074E7}" dt="2020-02-15T09:04:13.827" v="152" actId="47"/>
        <pc:sldMkLst>
          <pc:docMk/>
          <pc:sldMk cId="2692836814" sldId="362"/>
        </pc:sldMkLst>
        <pc:spChg chg="mod">
          <ac:chgData name="Jamie Webb-Fryer" userId="ba7c1b63bcfb9db4" providerId="LiveId" clId="{01A2224D-EB5B-47A4-973E-E4198DA074E7}" dt="2020-02-14T20:45:07.218" v="144" actId="20577"/>
          <ac:spMkLst>
            <pc:docMk/>
            <pc:sldMk cId="2692836814" sldId="362"/>
            <ac:spMk id="3" creationId="{8E05E6D8-E086-4D16-890D-4147E4A6B78F}"/>
          </ac:spMkLst>
        </pc:spChg>
        <pc:picChg chg="mod">
          <ac:chgData name="Jamie Webb-Fryer" userId="ba7c1b63bcfb9db4" providerId="LiveId" clId="{01A2224D-EB5B-47A4-973E-E4198DA074E7}" dt="2020-02-14T20:44:14.312" v="142" actId="14100"/>
          <ac:picMkLst>
            <pc:docMk/>
            <pc:sldMk cId="2692836814" sldId="362"/>
            <ac:picMk id="4098" creationId="{0CAB7B42-AD90-455C-9A89-FAEEE1DC505E}"/>
          </ac:picMkLst>
        </pc:picChg>
      </pc:sldChg>
      <pc:sldChg chg="modSp">
        <pc:chgData name="Jamie Webb-Fryer" userId="ba7c1b63bcfb9db4" providerId="LiveId" clId="{01A2224D-EB5B-47A4-973E-E4198DA074E7}" dt="2020-02-15T09:04:48.250" v="155" actId="20577"/>
        <pc:sldMkLst>
          <pc:docMk/>
          <pc:sldMk cId="3189817518" sldId="363"/>
        </pc:sldMkLst>
        <pc:spChg chg="mod">
          <ac:chgData name="Jamie Webb-Fryer" userId="ba7c1b63bcfb9db4" providerId="LiveId" clId="{01A2224D-EB5B-47A4-973E-E4198DA074E7}" dt="2020-02-15T09:04:48.250" v="155" actId="20577"/>
          <ac:spMkLst>
            <pc:docMk/>
            <pc:sldMk cId="3189817518" sldId="363"/>
            <ac:spMk id="3" creationId="{8E05E6D8-E086-4D16-890D-4147E4A6B78F}"/>
          </ac:spMkLst>
        </pc:spChg>
      </pc:sldChg>
      <pc:sldChg chg="addSp modSp">
        <pc:chgData name="Jamie Webb-Fryer" userId="ba7c1b63bcfb9db4" providerId="LiveId" clId="{01A2224D-EB5B-47A4-973E-E4198DA074E7}" dt="2020-02-15T09:12:13.659" v="238" actId="20577"/>
        <pc:sldMkLst>
          <pc:docMk/>
          <pc:sldMk cId="1439654791" sldId="365"/>
        </pc:sldMkLst>
        <pc:spChg chg="mod">
          <ac:chgData name="Jamie Webb-Fryer" userId="ba7c1b63bcfb9db4" providerId="LiveId" clId="{01A2224D-EB5B-47A4-973E-E4198DA074E7}" dt="2020-02-15T09:12:13.659" v="238" actId="20577"/>
          <ac:spMkLst>
            <pc:docMk/>
            <pc:sldMk cId="1439654791" sldId="365"/>
            <ac:spMk id="3" creationId="{8E05E6D8-E086-4D16-890D-4147E4A6B78F}"/>
          </ac:spMkLst>
        </pc:spChg>
        <pc:picChg chg="add mod">
          <ac:chgData name="Jamie Webb-Fryer" userId="ba7c1b63bcfb9db4" providerId="LiveId" clId="{01A2224D-EB5B-47A4-973E-E4198DA074E7}" dt="2020-02-15T09:11:51.282" v="172" actId="14100"/>
          <ac:picMkLst>
            <pc:docMk/>
            <pc:sldMk cId="1439654791" sldId="365"/>
            <ac:picMk id="2050" creationId="{2E0F134E-4C13-4DAD-8DE2-BF2EED40C7DC}"/>
          </ac:picMkLst>
        </pc:picChg>
      </pc:sldChg>
      <pc:sldChg chg="addSp modSp">
        <pc:chgData name="Jamie Webb-Fryer" userId="ba7c1b63bcfb9db4" providerId="LiveId" clId="{01A2224D-EB5B-47A4-973E-E4198DA074E7}" dt="2020-02-15T09:13:33.657" v="302" actId="20577"/>
        <pc:sldMkLst>
          <pc:docMk/>
          <pc:sldMk cId="1527824128" sldId="366"/>
        </pc:sldMkLst>
        <pc:spChg chg="mod">
          <ac:chgData name="Jamie Webb-Fryer" userId="ba7c1b63bcfb9db4" providerId="LiveId" clId="{01A2224D-EB5B-47A4-973E-E4198DA074E7}" dt="2020-02-15T09:13:33.657" v="302" actId="20577"/>
          <ac:spMkLst>
            <pc:docMk/>
            <pc:sldMk cId="1527824128" sldId="366"/>
            <ac:spMk id="3" creationId="{8E05E6D8-E086-4D16-890D-4147E4A6B78F}"/>
          </ac:spMkLst>
        </pc:spChg>
        <pc:picChg chg="add mod">
          <ac:chgData name="Jamie Webb-Fryer" userId="ba7c1b63bcfb9db4" providerId="LiveId" clId="{01A2224D-EB5B-47A4-973E-E4198DA074E7}" dt="2020-02-15T09:10:27.269" v="163" actId="14100"/>
          <ac:picMkLst>
            <pc:docMk/>
            <pc:sldMk cId="1527824128" sldId="366"/>
            <ac:picMk id="1026" creationId="{2E5403CB-7E88-407F-8D4A-CD0FB6580B80}"/>
          </ac:picMkLst>
        </pc:picChg>
      </pc:sldChg>
      <pc:sldChg chg="del">
        <pc:chgData name="Jamie Webb-Fryer" userId="ba7c1b63bcfb9db4" providerId="LiveId" clId="{01A2224D-EB5B-47A4-973E-E4198DA074E7}" dt="2020-02-15T09:04:11.185" v="146" actId="47"/>
        <pc:sldMkLst>
          <pc:docMk/>
          <pc:sldMk cId="2676817870" sldId="366"/>
        </pc:sldMkLst>
      </pc:sldChg>
      <pc:sldChg chg="modSp">
        <pc:chgData name="Jamie Webb-Fryer" userId="ba7c1b63bcfb9db4" providerId="LiveId" clId="{01A2224D-EB5B-47A4-973E-E4198DA074E7}" dt="2020-02-15T09:10:51.718" v="166" actId="6549"/>
        <pc:sldMkLst>
          <pc:docMk/>
          <pc:sldMk cId="1732533492" sldId="367"/>
        </pc:sldMkLst>
        <pc:spChg chg="mod">
          <ac:chgData name="Jamie Webb-Fryer" userId="ba7c1b63bcfb9db4" providerId="LiveId" clId="{01A2224D-EB5B-47A4-973E-E4198DA074E7}" dt="2020-02-15T09:10:51.718" v="166" actId="6549"/>
          <ac:spMkLst>
            <pc:docMk/>
            <pc:sldMk cId="1732533492" sldId="367"/>
            <ac:spMk id="3" creationId="{8E05E6D8-E086-4D16-890D-4147E4A6B78F}"/>
          </ac:spMkLst>
        </pc:spChg>
      </pc:sldChg>
      <pc:sldChg chg="del">
        <pc:chgData name="Jamie Webb-Fryer" userId="ba7c1b63bcfb9db4" providerId="LiveId" clId="{01A2224D-EB5B-47A4-973E-E4198DA074E7}" dt="2020-02-15T09:04:12.213" v="149" actId="47"/>
        <pc:sldMkLst>
          <pc:docMk/>
          <pc:sldMk cId="3860953750" sldId="367"/>
        </pc:sldMkLst>
      </pc:sldChg>
      <pc:sldChg chg="del">
        <pc:chgData name="Jamie Webb-Fryer" userId="ba7c1b63bcfb9db4" providerId="LiveId" clId="{01A2224D-EB5B-47A4-973E-E4198DA074E7}" dt="2020-02-15T09:04:12.506" v="150" actId="47"/>
        <pc:sldMkLst>
          <pc:docMk/>
          <pc:sldMk cId="2511847909" sldId="36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586ABBB-9C0A-1D47-83E6-10FD6948B0D3}" type="datetime1">
              <a:rPr lang="en-US"/>
              <a:pPr/>
              <a:t>3/26/20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BFAD621-1136-4040-A893-ED5AEC3FF12D}" type="slidenum">
              <a:rPr lang="en-US"/>
              <a:pPr/>
              <a:t>‹#›</a:t>
            </a:fld>
            <a:endParaRPr lang="en-US" dirty="0"/>
          </a:p>
        </p:txBody>
      </p:sp>
    </p:spTree>
    <p:extLst>
      <p:ext uri="{BB962C8B-B14F-4D97-AF65-F5344CB8AC3E}">
        <p14:creationId xmlns:p14="http://schemas.microsoft.com/office/powerpoint/2010/main" val="30074557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GB" dirty="0"/>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GB" dirty="0"/>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GB" dirty="0"/>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D847933-502B-D146-9428-3DDD196AD935}" type="slidenum">
              <a:rPr lang="en-GB"/>
              <a:pPr/>
              <a:t>‹#›</a:t>
            </a:fld>
            <a:endParaRPr lang="en-GB" dirty="0"/>
          </a:p>
        </p:txBody>
      </p:sp>
    </p:spTree>
    <p:extLst>
      <p:ext uri="{BB962C8B-B14F-4D97-AF65-F5344CB8AC3E}">
        <p14:creationId xmlns:p14="http://schemas.microsoft.com/office/powerpoint/2010/main" val="25432193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5" name="Content Placeholder 4"/>
          <p:cNvSpPr>
            <a:spLocks noGrp="1"/>
          </p:cNvSpPr>
          <p:nvPr>
            <p:ph sz="quarter" idx="10"/>
          </p:nvPr>
        </p:nvSpPr>
        <p:spPr>
          <a:xfrm>
            <a:off x="457200" y="1371600"/>
            <a:ext cx="8229600" cy="47556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10"/>
          <p:cNvSpPr txBox="1">
            <a:spLocks noChangeArrowheads="1"/>
          </p:cNvSpPr>
          <p:nvPr userDrawn="1"/>
        </p:nvSpPr>
        <p:spPr bwMode="white">
          <a:xfrm>
            <a:off x="0" y="234106"/>
            <a:ext cx="6549787" cy="4572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81E05"/>
                </a:solidFill>
                <a:cs typeface="Arial" charset="0"/>
              </a:rPr>
              <a:t> </a:t>
            </a:r>
          </a:p>
        </p:txBody>
      </p:sp>
      <p:sp>
        <p:nvSpPr>
          <p:cNvPr id="1027" name="Text Box 10"/>
          <p:cNvSpPr txBox="1">
            <a:spLocks noChangeArrowheads="1"/>
          </p:cNvSpPr>
          <p:nvPr userDrawn="1"/>
        </p:nvSpPr>
        <p:spPr bwMode="white">
          <a:xfrm>
            <a:off x="0" y="457200"/>
            <a:ext cx="9144000" cy="152400"/>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9D9D9"/>
                </a:solidFill>
                <a:cs typeface="Arial" charset="0"/>
              </a:rPr>
              <a:t> </a:t>
            </a:r>
          </a:p>
        </p:txBody>
      </p:sp>
      <p:sp>
        <p:nvSpPr>
          <p:cNvPr id="1029" name="Rectangle 14"/>
          <p:cNvSpPr>
            <a:spLocks noChangeArrowheads="1"/>
          </p:cNvSpPr>
          <p:nvPr userDrawn="1"/>
        </p:nvSpPr>
        <p:spPr bwMode="auto">
          <a:xfrm>
            <a:off x="457200" y="308718"/>
            <a:ext cx="6092587" cy="307975"/>
          </a:xfrm>
          <a:prstGeom prst="rect">
            <a:avLst/>
          </a:prstGeom>
          <a:noFill/>
          <a:ln w="9525">
            <a:noFill/>
            <a:miter lim="800000"/>
            <a:headEnd/>
            <a:tailEnd/>
          </a:ln>
        </p:spPr>
        <p:txBody>
          <a:bodyPr wrap="square">
            <a:prstTxWarp prst="textNoShape">
              <a:avLst/>
            </a:prstTxWarp>
            <a:spAutoFit/>
          </a:bodyPr>
          <a:lstStyle/>
          <a:p>
            <a:r>
              <a:rPr lang="en-GB" sz="1400" b="1" dirty="0">
                <a:solidFill>
                  <a:schemeClr val="bg1"/>
                </a:solidFill>
              </a:rPr>
              <a:t>Level 2 Hospitality and Catering </a:t>
            </a:r>
            <a:endParaRPr lang="en-US" sz="1400" b="1" dirty="0">
              <a:solidFill>
                <a:schemeClr val="bg1"/>
              </a:solidFill>
            </a:endParaRPr>
          </a:p>
        </p:txBody>
      </p:sp>
      <p:sp>
        <p:nvSpPr>
          <p:cNvPr id="1030" name="Text Box 10"/>
          <p:cNvSpPr txBox="1">
            <a:spLocks noChangeArrowheads="1"/>
          </p:cNvSpPr>
          <p:nvPr userDrawn="1"/>
        </p:nvSpPr>
        <p:spPr bwMode="white">
          <a:xfrm>
            <a:off x="0" y="6324600"/>
            <a:ext cx="9144000" cy="381000"/>
          </a:xfrm>
          <a:prstGeom prst="rect">
            <a:avLst/>
          </a:prstGeom>
          <a:solidFill>
            <a:srgbClr val="D9D9D9"/>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81E05"/>
                </a:solidFill>
                <a:cs typeface="Arial" charset="0"/>
              </a:rPr>
              <a:t> </a:t>
            </a:r>
          </a:p>
        </p:txBody>
      </p:sp>
      <p:sp>
        <p:nvSpPr>
          <p:cNvPr id="1031" name="Text Box 10"/>
          <p:cNvSpPr txBox="1">
            <a:spLocks noChangeArrowheads="1"/>
          </p:cNvSpPr>
          <p:nvPr userDrawn="1"/>
        </p:nvSpPr>
        <p:spPr bwMode="white">
          <a:xfrm>
            <a:off x="0" y="6705600"/>
            <a:ext cx="9144000" cy="1524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81E05"/>
                </a:solidFill>
                <a:cs typeface="Arial" charset="0"/>
              </a:rPr>
              <a:t> </a:t>
            </a:r>
          </a:p>
        </p:txBody>
      </p:sp>
      <p:sp>
        <p:nvSpPr>
          <p:cNvPr id="53259" name="Text Box 11"/>
          <p:cNvSpPr txBox="1">
            <a:spLocks noChangeArrowheads="1"/>
          </p:cNvSpPr>
          <p:nvPr userDrawn="1"/>
        </p:nvSpPr>
        <p:spPr bwMode="auto">
          <a:xfrm>
            <a:off x="457200" y="6400800"/>
            <a:ext cx="6477000" cy="228600"/>
          </a:xfrm>
          <a:prstGeom prst="rect">
            <a:avLst/>
          </a:prstGeom>
          <a:noFill/>
          <a:ln w="9525">
            <a:noFill/>
            <a:miter lim="800000"/>
            <a:headEnd/>
            <a:tailEnd/>
          </a:ln>
        </p:spPr>
        <p:txBody>
          <a:bodyPr lIns="0" tIns="0" rIns="0" bIns="0">
            <a:prstTxWarp prst="textNoShape">
              <a:avLst/>
            </a:prstTxWarp>
          </a:bodyPr>
          <a:lstStyle/>
          <a:p>
            <a:pPr>
              <a:spcBef>
                <a:spcPts val="600"/>
              </a:spcBef>
            </a:pPr>
            <a:r>
              <a:rPr lang="en-US" sz="1100" dirty="0"/>
              <a:t>© 2020 City and Guilds of London Institute. All rights reserved</a:t>
            </a:r>
            <a:r>
              <a:rPr lang="en-US" sz="900" dirty="0"/>
              <a:t>.</a:t>
            </a:r>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2" name="Text Box 11"/>
          <p:cNvSpPr txBox="1">
            <a:spLocks noChangeArrowheads="1"/>
          </p:cNvSpPr>
          <p:nvPr userDrawn="1"/>
        </p:nvSpPr>
        <p:spPr bwMode="auto">
          <a:xfrm>
            <a:off x="7239000" y="6400800"/>
            <a:ext cx="1447800" cy="228600"/>
          </a:xfrm>
          <a:prstGeom prst="rect">
            <a:avLst/>
          </a:prstGeom>
          <a:noFill/>
          <a:ln w="9525">
            <a:noFill/>
            <a:miter lim="800000"/>
            <a:headEnd/>
            <a:tailEnd/>
          </a:ln>
        </p:spPr>
        <p:txBody>
          <a:bodyPr lIns="0" tIns="0" rIns="0" bIns="0">
            <a:prstTxWarp prst="textNoShape">
              <a:avLst/>
            </a:prstTxWarp>
          </a:bodyPr>
          <a:lstStyle/>
          <a:p>
            <a:pPr algn="r">
              <a:spcBef>
                <a:spcPts val="600"/>
              </a:spcBef>
            </a:pPr>
            <a:fld id="{6152C911-7D81-1845-9D20-613E63F035EB}" type="slidenum">
              <a:rPr lang="en-US" sz="1100">
                <a:ea typeface="Arial" pitchFamily="-105" charset="0"/>
                <a:cs typeface="Arial" pitchFamily="-105" charset="0"/>
              </a:rPr>
              <a:pPr algn="r">
                <a:spcBef>
                  <a:spcPts val="600"/>
                </a:spcBef>
              </a:pPr>
              <a:t>‹#›</a:t>
            </a:fld>
            <a:r>
              <a:rPr lang="en-US" sz="1100" dirty="0">
                <a:ea typeface="Arial" pitchFamily="-105" charset="0"/>
                <a:cs typeface="Arial" pitchFamily="-105" charset="0"/>
              </a:rPr>
              <a:t> of 10</a:t>
            </a:r>
          </a:p>
          <a:p>
            <a:br>
              <a:rPr lang="en-US" sz="1100" dirty="0">
                <a:ea typeface="Arial" pitchFamily="-105" charset="0"/>
                <a:cs typeface="Arial" pitchFamily="-105" charset="0"/>
              </a:rPr>
            </a:br>
            <a:endParaRPr lang="en-US" sz="1100" dirty="0">
              <a:ea typeface="Arial" pitchFamily="-105" charset="0"/>
              <a:cs typeface="Arial" pitchFamily="-105" charset="0"/>
            </a:endParaRPr>
          </a:p>
          <a:p>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035" name="Title Placeholder 10"/>
          <p:cNvSpPr>
            <a:spLocks noGrp="1"/>
          </p:cNvSpPr>
          <p:nvPr>
            <p:ph type="title"/>
          </p:nvPr>
        </p:nvSpPr>
        <p:spPr bwMode="auto">
          <a:xfrm>
            <a:off x="457200" y="838200"/>
            <a:ext cx="8218488" cy="3825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36" name="Text Placeholder 13"/>
          <p:cNvSpPr>
            <a:spLocks noGrp="1"/>
          </p:cNvSpPr>
          <p:nvPr>
            <p:ph type="body" idx="1"/>
          </p:nvPr>
        </p:nvSpPr>
        <p:spPr bwMode="auto">
          <a:xfrm>
            <a:off x="457200" y="1371600"/>
            <a:ext cx="8229600" cy="4756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4"/>
            <a:endParaRPr lang="en-GB" dirty="0"/>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44513" y="259929"/>
            <a:ext cx="2015456" cy="397750"/>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Lst>
  <p:hf hdr="0" ftr="0" dt="0"/>
  <p:txStyles>
    <p:titleStyle>
      <a:lvl1pPr algn="l" rtl="0" eaLnBrk="0" fontAlgn="base" hangingPunct="0">
        <a:spcBef>
          <a:spcPct val="0"/>
        </a:spcBef>
        <a:spcAft>
          <a:spcPct val="0"/>
        </a:spcAft>
        <a:defRPr sz="2400" b="1">
          <a:solidFill>
            <a:srgbClr val="E30613"/>
          </a:solidFill>
          <a:latin typeface="+mj-lt"/>
          <a:ea typeface="ＭＳ Ｐゴシック" charset="-128"/>
          <a:cs typeface="ＭＳ Ｐゴシック" charset="-128"/>
        </a:defRPr>
      </a:lvl1pPr>
      <a:lvl2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2pPr>
      <a:lvl3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3pPr>
      <a:lvl4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4pPr>
      <a:lvl5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CC0000"/>
          </a:solidFill>
          <a:latin typeface="Arial" charset="0"/>
        </a:defRPr>
      </a:lvl6pPr>
      <a:lvl7pPr marL="914400" algn="ctr" rtl="0" fontAlgn="base">
        <a:spcBef>
          <a:spcPct val="0"/>
        </a:spcBef>
        <a:spcAft>
          <a:spcPct val="0"/>
        </a:spcAft>
        <a:defRPr sz="4400">
          <a:solidFill>
            <a:srgbClr val="CC0000"/>
          </a:solidFill>
          <a:latin typeface="Arial" charset="0"/>
        </a:defRPr>
      </a:lvl7pPr>
      <a:lvl8pPr marL="1371600" algn="ctr" rtl="0" fontAlgn="base">
        <a:spcBef>
          <a:spcPct val="0"/>
        </a:spcBef>
        <a:spcAft>
          <a:spcPct val="0"/>
        </a:spcAft>
        <a:defRPr sz="4400">
          <a:solidFill>
            <a:srgbClr val="CC0000"/>
          </a:solidFill>
          <a:latin typeface="Arial" charset="0"/>
        </a:defRPr>
      </a:lvl8pPr>
      <a:lvl9pPr marL="1828800" algn="ctr" rtl="0" fontAlgn="base">
        <a:spcBef>
          <a:spcPct val="0"/>
        </a:spcBef>
        <a:spcAft>
          <a:spcPct val="0"/>
        </a:spcAft>
        <a:defRPr sz="4400">
          <a:solidFill>
            <a:srgbClr val="CC0000"/>
          </a:solidFill>
          <a:latin typeface="Arial" charset="0"/>
        </a:defRPr>
      </a:lvl9pPr>
    </p:titleStyle>
    <p:bodyStyle>
      <a:lvl1pPr marL="0" indent="0" algn="l" rtl="0" eaLnBrk="0" fontAlgn="base" hangingPunct="0">
        <a:lnSpc>
          <a:spcPts val="2400"/>
        </a:lnSpc>
        <a:spcBef>
          <a:spcPts val="1000"/>
        </a:spcBef>
        <a:spcAft>
          <a:spcPts val="1000"/>
        </a:spcAft>
        <a:defRPr lang="en-GB" sz="2000" dirty="0">
          <a:solidFill>
            <a:schemeClr val="tx1"/>
          </a:solidFill>
          <a:latin typeface="+mn-lt"/>
          <a:ea typeface="ＭＳ Ｐゴシック" charset="-128"/>
          <a:cs typeface="ＭＳ Ｐゴシック" charset="-128"/>
        </a:defRPr>
      </a:lvl1pPr>
      <a:lvl2pPr marL="215900" indent="-215900" algn="l" rtl="0" eaLnBrk="0" fontAlgn="base" hangingPunct="0">
        <a:lnSpc>
          <a:spcPts val="2400"/>
        </a:lnSpc>
        <a:spcBef>
          <a:spcPts val="500"/>
        </a:spcBef>
        <a:spcAft>
          <a:spcPts val="500"/>
        </a:spcAft>
        <a:buClr>
          <a:srgbClr val="E30613"/>
        </a:buClr>
        <a:buFont typeface="Arial" pitchFamily="-105" charset="0"/>
        <a:buChar char="•"/>
        <a:defRPr lang="en-GB" sz="2000" dirty="0">
          <a:solidFill>
            <a:schemeClr val="tx1"/>
          </a:solidFill>
          <a:latin typeface="+mn-lt"/>
          <a:ea typeface="ＭＳ Ｐゴシック" charset="-128"/>
          <a:cs typeface="+mn-cs"/>
        </a:defRPr>
      </a:lvl2pPr>
      <a:lvl3pPr marL="0" indent="0" algn="l" rtl="0" eaLnBrk="0" fontAlgn="base" hangingPunct="0">
        <a:lnSpc>
          <a:spcPts val="2000"/>
        </a:lnSpc>
        <a:spcBef>
          <a:spcPts val="500"/>
        </a:spcBef>
        <a:spcAft>
          <a:spcPts val="500"/>
        </a:spcAft>
        <a:buFont typeface="Lucida Grande" pitchFamily="-105" charset="0"/>
        <a:defRPr lang="en-GB" sz="1600" dirty="0">
          <a:solidFill>
            <a:schemeClr val="tx1"/>
          </a:solidFill>
          <a:latin typeface="+mn-lt"/>
          <a:ea typeface="ＭＳ Ｐゴシック" charset="-128"/>
          <a:cs typeface="+mn-cs"/>
        </a:defRPr>
      </a:lvl3pPr>
      <a:lvl4pPr marL="215900" indent="-215900" algn="l" rtl="0" eaLnBrk="0" fontAlgn="base" hangingPunct="0">
        <a:lnSpc>
          <a:spcPts val="2000"/>
        </a:lnSpc>
        <a:spcBef>
          <a:spcPts val="500"/>
        </a:spcBef>
        <a:spcAft>
          <a:spcPts val="500"/>
        </a:spcAft>
        <a:buClr>
          <a:srgbClr val="E30613"/>
        </a:buClr>
        <a:buFont typeface="Arial" pitchFamily="-105" charset="0"/>
        <a:buChar char="•"/>
        <a:defRPr lang="en-GB" sz="1600" dirty="0">
          <a:solidFill>
            <a:schemeClr val="tx1"/>
          </a:solidFill>
          <a:latin typeface="+mn-lt"/>
          <a:ea typeface="ＭＳ Ｐゴシック" charset="-128"/>
          <a:cs typeface="ＭＳ Ｐゴシック" charset="-128"/>
        </a:defRPr>
      </a:lvl4pPr>
      <a:lvl5pPr marL="431800" indent="-215900" algn="l" rtl="0" eaLnBrk="0" fontAlgn="base" hangingPunct="0">
        <a:lnSpc>
          <a:spcPts val="2000"/>
        </a:lnSpc>
        <a:spcBef>
          <a:spcPct val="0"/>
        </a:spcBef>
        <a:spcAft>
          <a:spcPts val="500"/>
        </a:spcAft>
        <a:buFont typeface="Arial" pitchFamily="-105" charset="0"/>
        <a:buChar char="–"/>
        <a:defRPr lang="en-US" sz="1600" dirty="0">
          <a:solidFill>
            <a:schemeClr val="tx1"/>
          </a:solidFill>
          <a:latin typeface="+mn-lt"/>
          <a:ea typeface="ＭＳ Ｐゴシック" charset="-128"/>
          <a:cs typeface="ＭＳ Ｐゴシック" charset="-128"/>
        </a:defRPr>
      </a:lvl5pPr>
      <a:lvl6pPr marL="457200" indent="-457200" algn="l" defTabSz="914400" rtl="0" fontAlgn="base">
        <a:spcBef>
          <a:spcPct val="20000"/>
        </a:spcBef>
        <a:spcAft>
          <a:spcPct val="0"/>
        </a:spcAft>
        <a:buChar char="»"/>
        <a:defRPr lang="en-GB" sz="1600" kern="0" baseline="0" dirty="0" smtClean="0">
          <a:solidFill>
            <a:schemeClr val="tx1"/>
          </a:solidFill>
          <a:latin typeface="+mn-lt"/>
          <a:ea typeface="ＭＳ Ｐゴシック" charset="-128"/>
          <a:cs typeface="ＭＳ Ｐゴシック" charset="-128"/>
        </a:defRPr>
      </a:lvl6pPr>
      <a:lvl7pPr marL="2971800" indent="-228600" algn="l" defTabSz="914400" rtl="0" fontAlgn="base">
        <a:spcBef>
          <a:spcPct val="20000"/>
        </a:spcBef>
        <a:spcAft>
          <a:spcPct val="0"/>
        </a:spcAft>
        <a:buClr>
          <a:srgbClr val="E30613"/>
        </a:buClr>
        <a:buChar char="»"/>
        <a:defRPr lang="en-GB" sz="1600" kern="0" baseline="0" dirty="0" smtClean="0">
          <a:solidFill>
            <a:schemeClr val="tx1"/>
          </a:solidFill>
          <a:latin typeface="+mn-lt"/>
          <a:ea typeface="ＭＳ Ｐゴシック" charset="-128"/>
          <a:cs typeface="ＭＳ Ｐゴシック" charset="-128"/>
        </a:defRPr>
      </a:lvl7pPr>
      <a:lvl8pPr marL="3429000" indent="-228600" algn="l" defTabSz="914400" rtl="0" fontAlgn="base">
        <a:spcBef>
          <a:spcPct val="20000"/>
        </a:spcBef>
        <a:spcAft>
          <a:spcPct val="0"/>
        </a:spcAft>
        <a:buChar char="»"/>
        <a:defRPr lang="en-GB" sz="1600" kern="0" dirty="0" smtClean="0">
          <a:solidFill>
            <a:schemeClr val="tx1"/>
          </a:solidFill>
          <a:latin typeface="+mn-lt"/>
          <a:ea typeface="ＭＳ Ｐゴシック" charset="-128"/>
          <a:cs typeface="ＭＳ Ｐゴシック" charset="-128"/>
        </a:defRPr>
      </a:lvl8pPr>
      <a:lvl9pPr marL="3886200" indent="-228600" algn="l" defTabSz="914400" rtl="0" fontAlgn="base">
        <a:spcBef>
          <a:spcPct val="20000"/>
        </a:spcBef>
        <a:spcAft>
          <a:spcPct val="0"/>
        </a:spcAft>
        <a:buChar char="»"/>
        <a:defRPr lang="en-GB" sz="1000" kern="0" baseline="0" dirty="0" smtClean="0">
          <a:solidFill>
            <a:schemeClr val="tx1"/>
          </a:solidFill>
          <a:latin typeface="+mn-lt"/>
          <a:ea typeface="ＭＳ Ｐゴシック" charset="-128"/>
          <a:cs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4"/>
          <p:cNvSpPr>
            <a:spLocks noGrp="1" noChangeArrowheads="1"/>
          </p:cNvSpPr>
          <p:nvPr>
            <p:ph type="body" idx="4294967295"/>
          </p:nvPr>
        </p:nvSpPr>
        <p:spPr>
          <a:xfrm>
            <a:off x="457200" y="1371600"/>
            <a:ext cx="8229600" cy="4754563"/>
          </a:xfrm>
        </p:spPr>
        <p:txBody>
          <a:bodyPr/>
          <a:lstStyle/>
          <a:p>
            <a:pPr marL="0" indent="0" eaLnBrk="1" hangingPunct="1"/>
            <a:endParaRPr b="1" dirty="0">
              <a:ea typeface="ＭＳ Ｐゴシック" pitchFamily="-105" charset="-128"/>
              <a:cs typeface="ＭＳ Ｐゴシック" pitchFamily="-105" charset="-128"/>
            </a:endParaRPr>
          </a:p>
          <a:p>
            <a:pPr marL="0" indent="0" eaLnBrk="1" hangingPunct="1"/>
            <a:endParaRPr b="1" dirty="0">
              <a:ea typeface="ＭＳ Ｐゴシック" pitchFamily="-105" charset="-128"/>
              <a:cs typeface="ＭＳ Ｐゴシック" pitchFamily="-105" charset="-128"/>
            </a:endParaRPr>
          </a:p>
          <a:p>
            <a:pPr marL="0" indent="0" algn="ctr" eaLnBrk="1" hangingPunct="1"/>
            <a:r>
              <a:rPr sz="6600" dirty="0">
                <a:solidFill>
                  <a:schemeClr val="bg1"/>
                </a:solidFill>
                <a:ea typeface="ＭＳ Ｐゴシック" pitchFamily="-105" charset="-128"/>
                <a:cs typeface="ＭＳ Ｐゴシック" pitchFamily="-105" charset="-128"/>
              </a:rPr>
              <a:t>PowerPoint presentation</a:t>
            </a:r>
          </a:p>
        </p:txBody>
      </p:sp>
      <p:sp>
        <p:nvSpPr>
          <p:cNvPr id="2051" name="Text Box 10"/>
          <p:cNvSpPr txBox="1">
            <a:spLocks noChangeArrowheads="1"/>
          </p:cNvSpPr>
          <p:nvPr/>
        </p:nvSpPr>
        <p:spPr bwMode="white">
          <a:xfrm>
            <a:off x="533400" y="2057400"/>
            <a:ext cx="8077200" cy="1295400"/>
          </a:xfrm>
          <a:prstGeom prst="rect">
            <a:avLst/>
          </a:prstGeom>
          <a:solidFill>
            <a:srgbClr val="E30613"/>
          </a:solidFill>
          <a:ln w="9525">
            <a:noFill/>
            <a:miter lim="800000"/>
            <a:headEnd/>
            <a:tailEnd/>
          </a:ln>
        </p:spPr>
        <p:txBody>
          <a:bodyPr wrap="none">
            <a:prstTxWarp prst="textNoShape">
              <a:avLst/>
            </a:prstTxWarp>
          </a:bodyPr>
          <a:lstStyle/>
          <a:p>
            <a:r>
              <a:rPr lang="en-GB" sz="1800" dirty="0">
                <a:solidFill>
                  <a:srgbClr val="D81E05"/>
                </a:solidFill>
                <a:ea typeface="Arial" pitchFamily="-105" charset="0"/>
                <a:cs typeface="Arial" pitchFamily="-105" charset="0"/>
              </a:rPr>
              <a:t> </a:t>
            </a:r>
          </a:p>
        </p:txBody>
      </p:sp>
      <p:sp>
        <p:nvSpPr>
          <p:cNvPr id="2052" name="Text Box 10"/>
          <p:cNvSpPr txBox="1">
            <a:spLocks noChangeArrowheads="1"/>
          </p:cNvSpPr>
          <p:nvPr/>
        </p:nvSpPr>
        <p:spPr bwMode="white">
          <a:xfrm>
            <a:off x="533400" y="3352800"/>
            <a:ext cx="8077200" cy="228600"/>
          </a:xfrm>
          <a:prstGeom prst="rect">
            <a:avLst/>
          </a:prstGeom>
          <a:solidFill>
            <a:srgbClr val="D9D9D9"/>
          </a:solidFill>
          <a:ln w="9525">
            <a:noFill/>
            <a:miter lim="800000"/>
            <a:headEnd/>
            <a:tailEnd/>
          </a:ln>
        </p:spPr>
        <p:txBody>
          <a:bodyPr wrap="none">
            <a:prstTxWarp prst="textNoShape">
              <a:avLst/>
            </a:prstTxWarp>
          </a:bodyPr>
          <a:lstStyle/>
          <a:p>
            <a:r>
              <a:rPr lang="en-GB" sz="1800" dirty="0">
                <a:solidFill>
                  <a:srgbClr val="D81E05"/>
                </a:solidFill>
                <a:ea typeface="Arial" pitchFamily="-105" charset="0"/>
                <a:cs typeface="Arial" pitchFamily="-105" charset="0"/>
              </a:rPr>
              <a:t> </a:t>
            </a:r>
          </a:p>
        </p:txBody>
      </p:sp>
      <p:sp>
        <p:nvSpPr>
          <p:cNvPr id="2053" name="Rectangle 15"/>
          <p:cNvSpPr>
            <a:spLocks noGrp="1" noChangeArrowheads="1"/>
          </p:cNvSpPr>
          <p:nvPr>
            <p:ph type="title"/>
          </p:nvPr>
        </p:nvSpPr>
        <p:spPr>
          <a:xfrm>
            <a:off x="762000" y="3581400"/>
            <a:ext cx="7848600" cy="2514600"/>
          </a:xfrm>
        </p:spPr>
        <p:txBody>
          <a:bodyPr anchor="t"/>
          <a:lstStyle/>
          <a:p>
            <a:pPr eaLnBrk="1" hangingPunct="1"/>
            <a:r>
              <a:rPr lang="en-GB" dirty="0">
                <a:ea typeface="ＭＳ Ｐゴシック" pitchFamily="-105" charset="-128"/>
                <a:cs typeface="ＭＳ Ｐゴシック" pitchFamily="-105" charset="-128"/>
              </a:rPr>
              <a:t>Know how to implement sustainable practices in the hospitality industry</a:t>
            </a:r>
          </a:p>
        </p:txBody>
      </p:sp>
      <p:sp>
        <p:nvSpPr>
          <p:cNvPr id="2054" name="TextBox 9"/>
          <p:cNvSpPr txBox="1">
            <a:spLocks noChangeArrowheads="1"/>
          </p:cNvSpPr>
          <p:nvPr/>
        </p:nvSpPr>
        <p:spPr bwMode="auto">
          <a:xfrm>
            <a:off x="762000" y="2209800"/>
            <a:ext cx="7696200" cy="830997"/>
          </a:xfrm>
          <a:prstGeom prst="rect">
            <a:avLst/>
          </a:prstGeom>
          <a:noFill/>
          <a:ln w="9525">
            <a:noFill/>
            <a:miter lim="800000"/>
            <a:headEnd/>
            <a:tailEnd/>
          </a:ln>
        </p:spPr>
        <p:txBody>
          <a:bodyPr>
            <a:prstTxWarp prst="textNoShape">
              <a:avLst/>
            </a:prstTxWarp>
            <a:spAutoFit/>
          </a:bodyPr>
          <a:lstStyle/>
          <a:p>
            <a:r>
              <a:rPr lang="en-GB" sz="2400" b="1" dirty="0">
                <a:solidFill>
                  <a:srgbClr val="FFFFFF"/>
                </a:solidFill>
              </a:rPr>
              <a:t>Unit 204: Awareness of sustainability in the hospitality industry</a:t>
            </a:r>
            <a:endParaRPr lang="en-US" sz="24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a:xfrm>
            <a:off x="457200" y="1371600"/>
            <a:ext cx="8229600" cy="4754563"/>
          </a:xfrm>
        </p:spPr>
        <p:txBody>
          <a:bodyPr/>
          <a:lstStyle/>
          <a:p>
            <a:pPr marL="0" indent="0" algn="ctr" eaLnBrk="1" hangingPunct="1">
              <a:lnSpc>
                <a:spcPct val="100000"/>
              </a:lnSpc>
            </a:pPr>
            <a:endParaRPr sz="6000" dirty="0">
              <a:solidFill>
                <a:srgbClr val="E30613"/>
              </a:solidFill>
              <a:ea typeface="ＭＳ Ｐゴシック" pitchFamily="-105" charset="-128"/>
              <a:cs typeface="ＭＳ Ｐゴシック" pitchFamily="-105" charset="-128"/>
            </a:endParaRPr>
          </a:p>
          <a:p>
            <a:pPr marL="0" indent="0" algn="ctr" eaLnBrk="1" hangingPunct="1">
              <a:lnSpc>
                <a:spcPct val="100000"/>
              </a:lnSpc>
            </a:pPr>
            <a:r>
              <a:rPr sz="6000" dirty="0">
                <a:solidFill>
                  <a:srgbClr val="E30613"/>
                </a:solidFill>
                <a:ea typeface="ＭＳ Ｐゴシック" pitchFamily="-105" charset="-128"/>
                <a:cs typeface="ＭＳ Ｐゴシック" pitchFamily="-105" charset="-128"/>
              </a:rPr>
              <a:t>Any questions?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13AEF-0CB6-4EFD-82EC-ABA2CF22B50E}"/>
              </a:ext>
            </a:extLst>
          </p:cNvPr>
          <p:cNvSpPr>
            <a:spLocks noGrp="1"/>
          </p:cNvSpPr>
          <p:nvPr>
            <p:ph type="title"/>
          </p:nvPr>
        </p:nvSpPr>
        <p:spPr/>
        <p:txBody>
          <a:bodyPr/>
          <a:lstStyle/>
          <a:p>
            <a:r>
              <a:rPr lang="en-GB" dirty="0"/>
              <a:t>Activities which can be implemented to reduce waste</a:t>
            </a:r>
          </a:p>
        </p:txBody>
      </p:sp>
      <p:sp>
        <p:nvSpPr>
          <p:cNvPr id="3" name="Content Placeholder 2">
            <a:extLst>
              <a:ext uri="{FF2B5EF4-FFF2-40B4-BE49-F238E27FC236}">
                <a16:creationId xmlns:a16="http://schemas.microsoft.com/office/drawing/2014/main" id="{8E05E6D8-E086-4D16-890D-4147E4A6B78F}"/>
              </a:ext>
            </a:extLst>
          </p:cNvPr>
          <p:cNvSpPr>
            <a:spLocks noGrp="1"/>
          </p:cNvSpPr>
          <p:nvPr>
            <p:ph sz="quarter" idx="10"/>
          </p:nvPr>
        </p:nvSpPr>
        <p:spPr>
          <a:xfrm>
            <a:off x="179512" y="1220788"/>
            <a:ext cx="8712968" cy="4906412"/>
          </a:xfrm>
        </p:spPr>
        <p:txBody>
          <a:bodyPr/>
          <a:lstStyle/>
          <a:p>
            <a:pPr>
              <a:lnSpc>
                <a:spcPct val="100000"/>
              </a:lnSpc>
              <a:spcBef>
                <a:spcPts val="0"/>
              </a:spcBef>
              <a:spcAft>
                <a:spcPts val="0"/>
              </a:spcAft>
            </a:pPr>
            <a:endParaRPr lang="en-GB" dirty="0"/>
          </a:p>
          <a:p>
            <a:pPr marL="342900" indent="-342900">
              <a:lnSpc>
                <a:spcPct val="100000"/>
              </a:lnSpc>
              <a:spcBef>
                <a:spcPts val="0"/>
              </a:spcBef>
              <a:spcAft>
                <a:spcPts val="0"/>
              </a:spcAft>
              <a:buClr>
                <a:srgbClr val="E30613"/>
              </a:buClr>
              <a:buFont typeface="Arial" panose="020B0604020202020204" pitchFamily="34" charset="0"/>
              <a:buChar char="•"/>
            </a:pPr>
            <a:r>
              <a:rPr lang="en-GB" b="1" dirty="0"/>
              <a:t>Stock rotation </a:t>
            </a:r>
            <a:r>
              <a:rPr lang="en-GB" dirty="0">
                <a:ea typeface="ＭＳ Ｐゴシック"/>
              </a:rPr>
              <a:t>– u</a:t>
            </a:r>
            <a:r>
              <a:rPr lang="en-GB" dirty="0"/>
              <a:t>se the ‘FIFO’ rule: First in, first out, when storing food and other items which have a shelf-life. This ensures that newer stock is routinely placed behind older stock, and the older stock will always be used up first before it has chance to go to waste.</a:t>
            </a:r>
          </a:p>
          <a:p>
            <a:pPr marL="342900" indent="-342900">
              <a:lnSpc>
                <a:spcPct val="100000"/>
              </a:lnSpc>
              <a:spcBef>
                <a:spcPts val="0"/>
              </a:spcBef>
              <a:spcAft>
                <a:spcPts val="0"/>
              </a:spcAft>
              <a:buClr>
                <a:srgbClr val="E30613"/>
              </a:buClr>
              <a:buFont typeface="Arial" panose="020B0604020202020204" pitchFamily="34" charset="0"/>
              <a:buChar char="•"/>
            </a:pPr>
            <a:endParaRPr lang="en-GB" dirty="0"/>
          </a:p>
          <a:p>
            <a:pPr marL="342900" indent="-342900">
              <a:lnSpc>
                <a:spcPct val="100000"/>
              </a:lnSpc>
              <a:spcBef>
                <a:spcPts val="0"/>
              </a:spcBef>
              <a:spcAft>
                <a:spcPts val="0"/>
              </a:spcAft>
              <a:buClr>
                <a:srgbClr val="E30613"/>
              </a:buClr>
              <a:buFont typeface="Arial" panose="020B0604020202020204" pitchFamily="34" charset="0"/>
              <a:buChar char="•"/>
            </a:pPr>
            <a:r>
              <a:rPr lang="en-GB" b="1" dirty="0"/>
              <a:t>Menu planning </a:t>
            </a:r>
            <a:r>
              <a:rPr lang="en-GB" dirty="0">
                <a:ea typeface="ＭＳ Ｐゴシック"/>
              </a:rPr>
              <a:t>– w</a:t>
            </a:r>
            <a:r>
              <a:rPr lang="en-GB" dirty="0"/>
              <a:t>astage of food in the hospitality industry is a significant problem. The cost of food waste isn’t just the cost of buying the food, it also includes the costs of storing the food, preparing it, cooking, serving and disposing of it. Positive activities to reduce waste include: </a:t>
            </a:r>
          </a:p>
          <a:p>
            <a:pPr marL="901700" lvl="1" indent="-342900">
              <a:lnSpc>
                <a:spcPct val="100000"/>
              </a:lnSpc>
              <a:spcBef>
                <a:spcPts val="0"/>
              </a:spcBef>
              <a:spcAft>
                <a:spcPts val="0"/>
              </a:spcAft>
              <a:buFont typeface="Arial" panose="020B0604020202020204" pitchFamily="34" charset="0"/>
              <a:buChar char="•"/>
            </a:pPr>
            <a:r>
              <a:rPr lang="en-GB" dirty="0"/>
              <a:t>Cross-utilising ingredients so that more than one menu item uses each ingredient. </a:t>
            </a:r>
          </a:p>
          <a:p>
            <a:pPr marL="901700" lvl="1" indent="-342900">
              <a:lnSpc>
                <a:spcPct val="100000"/>
              </a:lnSpc>
              <a:spcBef>
                <a:spcPts val="0"/>
              </a:spcBef>
              <a:spcAft>
                <a:spcPts val="0"/>
              </a:spcAft>
              <a:buFont typeface="Arial" panose="020B0604020202020204" pitchFamily="34" charset="0"/>
              <a:buChar char="•"/>
            </a:pPr>
            <a:r>
              <a:rPr lang="en-GB" dirty="0"/>
              <a:t>Buying small quantities of short shelf-life items, or utilising ingredients with a longer shelf-life.</a:t>
            </a:r>
          </a:p>
          <a:p>
            <a:pPr marL="901700" lvl="1" indent="-342900">
              <a:lnSpc>
                <a:spcPct val="100000"/>
              </a:lnSpc>
              <a:spcBef>
                <a:spcPts val="0"/>
              </a:spcBef>
              <a:spcAft>
                <a:spcPts val="0"/>
              </a:spcAft>
              <a:buFont typeface="Arial" panose="020B0604020202020204" pitchFamily="34" charset="0"/>
              <a:buChar char="•"/>
            </a:pPr>
            <a:r>
              <a:rPr lang="en-GB" dirty="0"/>
              <a:t>Making sure staff are trained on how to reduce spoilage and kitchen waste. </a:t>
            </a:r>
          </a:p>
          <a:p>
            <a:pPr marL="342900" indent="-342900">
              <a:lnSpc>
                <a:spcPct val="100000"/>
              </a:lnSpc>
              <a:spcBef>
                <a:spcPts val="0"/>
              </a:spcBef>
              <a:spcAft>
                <a:spcPts val="0"/>
              </a:spcAft>
              <a:buClr>
                <a:srgbClr val="E30613"/>
              </a:buClr>
              <a:buFont typeface="Arial" panose="020B0604020202020204" pitchFamily="34" charset="0"/>
              <a:buChar char="•"/>
            </a:pPr>
            <a:endParaRPr lang="en-GB" dirty="0"/>
          </a:p>
          <a:p>
            <a:pPr marL="342900" indent="-342900">
              <a:lnSpc>
                <a:spcPct val="100000"/>
              </a:lnSpc>
              <a:spcBef>
                <a:spcPts val="0"/>
              </a:spcBef>
              <a:spcAft>
                <a:spcPts val="0"/>
              </a:spcAft>
              <a:buClr>
                <a:srgbClr val="E30613"/>
              </a:buClr>
              <a:buFont typeface="Arial" panose="020B0604020202020204" pitchFamily="34" charset="0"/>
              <a:buChar char="•"/>
            </a:pPr>
            <a:endParaRPr lang="en-GB" dirty="0"/>
          </a:p>
        </p:txBody>
      </p:sp>
    </p:spTree>
    <p:extLst>
      <p:ext uri="{BB962C8B-B14F-4D97-AF65-F5344CB8AC3E}">
        <p14:creationId xmlns:p14="http://schemas.microsoft.com/office/powerpoint/2010/main" val="1965145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13AEF-0CB6-4EFD-82EC-ABA2CF22B50E}"/>
              </a:ext>
            </a:extLst>
          </p:cNvPr>
          <p:cNvSpPr>
            <a:spLocks noGrp="1"/>
          </p:cNvSpPr>
          <p:nvPr>
            <p:ph type="title"/>
          </p:nvPr>
        </p:nvSpPr>
        <p:spPr/>
        <p:txBody>
          <a:bodyPr/>
          <a:lstStyle/>
          <a:p>
            <a:r>
              <a:rPr lang="en-GB" dirty="0"/>
              <a:t>Activities which can be implemented to reduce waste</a:t>
            </a:r>
          </a:p>
        </p:txBody>
      </p:sp>
      <p:sp>
        <p:nvSpPr>
          <p:cNvPr id="3" name="Content Placeholder 2">
            <a:extLst>
              <a:ext uri="{FF2B5EF4-FFF2-40B4-BE49-F238E27FC236}">
                <a16:creationId xmlns:a16="http://schemas.microsoft.com/office/drawing/2014/main" id="{8E05E6D8-E086-4D16-890D-4147E4A6B78F}"/>
              </a:ext>
            </a:extLst>
          </p:cNvPr>
          <p:cNvSpPr>
            <a:spLocks noGrp="1"/>
          </p:cNvSpPr>
          <p:nvPr>
            <p:ph sz="quarter" idx="10"/>
          </p:nvPr>
        </p:nvSpPr>
        <p:spPr>
          <a:xfrm>
            <a:off x="457200" y="1371600"/>
            <a:ext cx="8218488" cy="4755600"/>
          </a:xfrm>
        </p:spPr>
        <p:txBody>
          <a:bodyPr/>
          <a:lstStyle/>
          <a:p>
            <a:pPr marL="342900" indent="-342900">
              <a:lnSpc>
                <a:spcPct val="100000"/>
              </a:lnSpc>
              <a:spcBef>
                <a:spcPts val="0"/>
              </a:spcBef>
              <a:spcAft>
                <a:spcPts val="0"/>
              </a:spcAft>
              <a:buClr>
                <a:srgbClr val="E30613"/>
              </a:buClr>
              <a:buFont typeface="Arial" panose="020B0604020202020204" pitchFamily="34" charset="0"/>
              <a:buChar char="•"/>
            </a:pPr>
            <a:r>
              <a:rPr lang="en-GB" b="1" dirty="0">
                <a:ea typeface="ＭＳ Ｐゴシック"/>
              </a:rPr>
              <a:t>Re-use system </a:t>
            </a:r>
            <a:r>
              <a:rPr lang="en-GB" dirty="0">
                <a:ea typeface="ＭＳ Ｐゴシック"/>
              </a:rPr>
              <a:t>– this is heavily used in hotels for towel and bed linen in which guests comply with a ‘hang up and reuse’ system. The hotel then saves on the labour cost of restocking and washing extra towels and bed linen. Re-using towels and not changing bed linen every day really does save significant amounts of water and energy.</a:t>
            </a:r>
            <a:endParaRPr lang="en-GB" dirty="0">
              <a:cs typeface="+mn-lt"/>
            </a:endParaRPr>
          </a:p>
          <a:p>
            <a:pPr marL="342900" indent="-342900">
              <a:lnSpc>
                <a:spcPct val="100000"/>
              </a:lnSpc>
              <a:spcBef>
                <a:spcPts val="0"/>
              </a:spcBef>
              <a:spcAft>
                <a:spcPts val="0"/>
              </a:spcAft>
              <a:buClr>
                <a:srgbClr val="E30613"/>
              </a:buClr>
              <a:buFont typeface="Arial" panose="020B0604020202020204" pitchFamily="34" charset="0"/>
              <a:buChar char="•"/>
            </a:pPr>
            <a:endParaRPr lang="en-GB" dirty="0">
              <a:ea typeface="ＭＳ Ｐゴシック"/>
              <a:cs typeface="+mn-lt"/>
            </a:endParaRPr>
          </a:p>
          <a:p>
            <a:pPr marL="342900" indent="-342900">
              <a:lnSpc>
                <a:spcPct val="100000"/>
              </a:lnSpc>
              <a:spcBef>
                <a:spcPts val="0"/>
              </a:spcBef>
              <a:spcAft>
                <a:spcPts val="0"/>
              </a:spcAft>
              <a:buClr>
                <a:srgbClr val="E30613"/>
              </a:buClr>
              <a:buFont typeface="Arial" panose="020B0604020202020204" pitchFamily="34" charset="0"/>
              <a:buChar char="•"/>
            </a:pPr>
            <a:r>
              <a:rPr lang="en-GB" dirty="0">
                <a:ea typeface="+mn-lt"/>
                <a:cs typeface="+mn-lt"/>
              </a:rPr>
              <a:t>Contemporary plastic key cards are made from PVC based plastic which is part of a highly toxic manufacturing process. Many hotels are shifting to card options made from paper, wood and bioplastic, or enabling room entry via guest smartphones.</a:t>
            </a:r>
            <a:endParaRPr lang="en-GB" dirty="0">
              <a:cs typeface="Arial"/>
            </a:endParaRPr>
          </a:p>
          <a:p>
            <a:pPr marL="342900" indent="-342900">
              <a:lnSpc>
                <a:spcPct val="100000"/>
              </a:lnSpc>
              <a:spcBef>
                <a:spcPts val="0"/>
              </a:spcBef>
              <a:spcAft>
                <a:spcPts val="0"/>
              </a:spcAft>
              <a:buClr>
                <a:srgbClr val="E30613"/>
              </a:buClr>
              <a:buFont typeface="Arial" panose="020B0604020202020204" pitchFamily="34" charset="0"/>
              <a:buChar char="•"/>
            </a:pPr>
            <a:endParaRPr lang="en-GB" dirty="0"/>
          </a:p>
        </p:txBody>
      </p:sp>
    </p:spTree>
    <p:extLst>
      <p:ext uri="{BB962C8B-B14F-4D97-AF65-F5344CB8AC3E}">
        <p14:creationId xmlns:p14="http://schemas.microsoft.com/office/powerpoint/2010/main" val="3189817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13AEF-0CB6-4EFD-82EC-ABA2CF22B50E}"/>
              </a:ext>
            </a:extLst>
          </p:cNvPr>
          <p:cNvSpPr>
            <a:spLocks noGrp="1"/>
          </p:cNvSpPr>
          <p:nvPr>
            <p:ph type="title"/>
          </p:nvPr>
        </p:nvSpPr>
        <p:spPr/>
        <p:txBody>
          <a:bodyPr/>
          <a:lstStyle/>
          <a:p>
            <a:r>
              <a:rPr lang="en-GB" dirty="0"/>
              <a:t>Activities which can be implemented to reduce waste</a:t>
            </a:r>
          </a:p>
        </p:txBody>
      </p:sp>
      <p:sp>
        <p:nvSpPr>
          <p:cNvPr id="3" name="Content Placeholder 2">
            <a:extLst>
              <a:ext uri="{FF2B5EF4-FFF2-40B4-BE49-F238E27FC236}">
                <a16:creationId xmlns:a16="http://schemas.microsoft.com/office/drawing/2014/main" id="{8E05E6D8-E086-4D16-890D-4147E4A6B78F}"/>
              </a:ext>
            </a:extLst>
          </p:cNvPr>
          <p:cNvSpPr>
            <a:spLocks noGrp="1"/>
          </p:cNvSpPr>
          <p:nvPr>
            <p:ph sz="quarter" idx="10"/>
          </p:nvPr>
        </p:nvSpPr>
        <p:spPr>
          <a:xfrm>
            <a:off x="457200" y="1371600"/>
            <a:ext cx="4330824" cy="4755600"/>
          </a:xfrm>
        </p:spPr>
        <p:txBody>
          <a:bodyPr/>
          <a:lstStyle/>
          <a:p>
            <a:pPr>
              <a:lnSpc>
                <a:spcPct val="100000"/>
              </a:lnSpc>
              <a:spcBef>
                <a:spcPts val="0"/>
              </a:spcBef>
              <a:spcAft>
                <a:spcPts val="0"/>
              </a:spcAft>
              <a:buClr>
                <a:srgbClr val="E30613"/>
              </a:buClr>
            </a:pPr>
            <a:endParaRPr lang="en-GB" dirty="0"/>
          </a:p>
          <a:p>
            <a:pPr marL="342900" indent="-342900">
              <a:lnSpc>
                <a:spcPct val="100000"/>
              </a:lnSpc>
              <a:spcBef>
                <a:spcPts val="0"/>
              </a:spcBef>
              <a:spcAft>
                <a:spcPts val="0"/>
              </a:spcAft>
              <a:buClr>
                <a:srgbClr val="E30613"/>
              </a:buClr>
              <a:buFont typeface="Arial" panose="020B0604020202020204" pitchFamily="34" charset="0"/>
              <a:buChar char="•"/>
            </a:pPr>
            <a:r>
              <a:rPr lang="en-GB" b="1" dirty="0"/>
              <a:t>Leftover food </a:t>
            </a:r>
            <a:r>
              <a:rPr lang="en-GB" dirty="0">
                <a:ea typeface="ＭＳ Ｐゴシック"/>
              </a:rPr>
              <a:t>–</a:t>
            </a:r>
            <a:r>
              <a:rPr lang="en-GB" dirty="0"/>
              <a:t> make use of it somewhere else. For example, vegetable peelings and animal bones can be used to make stocks and soups, while day-old bread can be made into croutons or breadcrumbs.</a:t>
            </a:r>
          </a:p>
          <a:p>
            <a:pPr marL="342900" indent="-342900">
              <a:lnSpc>
                <a:spcPct val="100000"/>
              </a:lnSpc>
              <a:spcBef>
                <a:spcPts val="0"/>
              </a:spcBef>
              <a:spcAft>
                <a:spcPts val="0"/>
              </a:spcAft>
              <a:buClr>
                <a:srgbClr val="E30613"/>
              </a:buClr>
              <a:buFont typeface="Arial" panose="020B0604020202020204" pitchFamily="34" charset="0"/>
              <a:buChar char="•"/>
            </a:pPr>
            <a:endParaRPr lang="en-GB" dirty="0"/>
          </a:p>
          <a:p>
            <a:pPr marL="342900" indent="-342900">
              <a:lnSpc>
                <a:spcPct val="100000"/>
              </a:lnSpc>
              <a:spcBef>
                <a:spcPts val="0"/>
              </a:spcBef>
              <a:spcAft>
                <a:spcPts val="0"/>
              </a:spcAft>
              <a:buClr>
                <a:srgbClr val="E30613"/>
              </a:buClr>
              <a:buFont typeface="Arial" panose="020B0604020202020204" pitchFamily="34" charset="0"/>
              <a:buChar char="•"/>
            </a:pPr>
            <a:r>
              <a:rPr lang="en-GB" dirty="0"/>
              <a:t>List all the different ways you could use left over foods.</a:t>
            </a:r>
          </a:p>
        </p:txBody>
      </p:sp>
      <p:pic>
        <p:nvPicPr>
          <p:cNvPr id="5" name="Picture 4">
            <a:extLst>
              <a:ext uri="{FF2B5EF4-FFF2-40B4-BE49-F238E27FC236}">
                <a16:creationId xmlns:a16="http://schemas.microsoft.com/office/drawing/2014/main" id="{07E1444B-CE4C-6244-B7E1-0E91E9FDF9BD}"/>
              </a:ext>
            </a:extLst>
          </p:cNvPr>
          <p:cNvPicPr>
            <a:picLocks noChangeAspect="1"/>
          </p:cNvPicPr>
          <p:nvPr/>
        </p:nvPicPr>
        <p:blipFill>
          <a:blip r:embed="rId2"/>
          <a:stretch>
            <a:fillRect/>
          </a:stretch>
        </p:blipFill>
        <p:spPr>
          <a:xfrm>
            <a:off x="5076056" y="1700808"/>
            <a:ext cx="3426296" cy="2940904"/>
          </a:xfrm>
          <a:prstGeom prst="rect">
            <a:avLst/>
          </a:prstGeom>
        </p:spPr>
      </p:pic>
    </p:spTree>
    <p:extLst>
      <p:ext uri="{BB962C8B-B14F-4D97-AF65-F5344CB8AC3E}">
        <p14:creationId xmlns:p14="http://schemas.microsoft.com/office/powerpoint/2010/main" val="1527824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13AEF-0CB6-4EFD-82EC-ABA2CF22B50E}"/>
              </a:ext>
            </a:extLst>
          </p:cNvPr>
          <p:cNvSpPr>
            <a:spLocks noGrp="1"/>
          </p:cNvSpPr>
          <p:nvPr>
            <p:ph type="title"/>
          </p:nvPr>
        </p:nvSpPr>
        <p:spPr/>
        <p:txBody>
          <a:bodyPr/>
          <a:lstStyle/>
          <a:p>
            <a:r>
              <a:rPr lang="en-GB" dirty="0"/>
              <a:t>Activities which can be implemented to reduce waste</a:t>
            </a:r>
          </a:p>
        </p:txBody>
      </p:sp>
      <p:sp>
        <p:nvSpPr>
          <p:cNvPr id="3" name="Content Placeholder 2">
            <a:extLst>
              <a:ext uri="{FF2B5EF4-FFF2-40B4-BE49-F238E27FC236}">
                <a16:creationId xmlns:a16="http://schemas.microsoft.com/office/drawing/2014/main" id="{8E05E6D8-E086-4D16-890D-4147E4A6B78F}"/>
              </a:ext>
            </a:extLst>
          </p:cNvPr>
          <p:cNvSpPr>
            <a:spLocks noGrp="1"/>
          </p:cNvSpPr>
          <p:nvPr>
            <p:ph sz="quarter" idx="10"/>
          </p:nvPr>
        </p:nvSpPr>
        <p:spPr>
          <a:xfrm>
            <a:off x="457200" y="1371600"/>
            <a:ext cx="8218488" cy="4755600"/>
          </a:xfrm>
        </p:spPr>
        <p:txBody>
          <a:bodyPr/>
          <a:lstStyle/>
          <a:p>
            <a:pPr marL="342900" indent="-342900">
              <a:lnSpc>
                <a:spcPct val="100000"/>
              </a:lnSpc>
              <a:spcBef>
                <a:spcPts val="0"/>
              </a:spcBef>
              <a:spcAft>
                <a:spcPts val="0"/>
              </a:spcAft>
              <a:buClr>
                <a:srgbClr val="E30613"/>
              </a:buClr>
              <a:buFont typeface="Arial" panose="020B0604020202020204" pitchFamily="34" charset="0"/>
              <a:buChar char="•"/>
            </a:pPr>
            <a:r>
              <a:rPr lang="en-GB" b="1" dirty="0">
                <a:ea typeface="ＭＳ Ｐゴシック"/>
              </a:rPr>
              <a:t>Reduction in disposables items </a:t>
            </a:r>
            <a:r>
              <a:rPr lang="en-GB" dirty="0">
                <a:ea typeface="ＭＳ Ｐゴシック"/>
              </a:rPr>
              <a:t>– single-use items or disposable items are products and packaging that we throw out after only one use. These items are used for only minutes but their impact on our environment can last thousands of years. Disposable items may include plastic straws, plastic cutlery, water bottles, coffee cups, takeaway packaging and individual wrappers. These can all end up in landfill or contaminating recycling streams. </a:t>
            </a:r>
            <a:endParaRPr lang="en-US" dirty="0"/>
          </a:p>
          <a:p>
            <a:pPr>
              <a:lnSpc>
                <a:spcPct val="100000"/>
              </a:lnSpc>
              <a:spcBef>
                <a:spcPts val="0"/>
              </a:spcBef>
              <a:spcAft>
                <a:spcPts val="0"/>
              </a:spcAft>
              <a:buClr>
                <a:srgbClr val="E30613"/>
              </a:buClr>
            </a:pPr>
            <a:endParaRPr lang="en-GB" dirty="0"/>
          </a:p>
          <a:p>
            <a:pPr marL="342900" indent="-342900">
              <a:lnSpc>
                <a:spcPct val="100000"/>
              </a:lnSpc>
              <a:spcBef>
                <a:spcPts val="0"/>
              </a:spcBef>
              <a:spcAft>
                <a:spcPts val="0"/>
              </a:spcAft>
              <a:buClr>
                <a:srgbClr val="E30613"/>
              </a:buClr>
              <a:buFont typeface="Arial" panose="020B0604020202020204" pitchFamily="34" charset="0"/>
              <a:buChar char="•"/>
            </a:pPr>
            <a:r>
              <a:rPr lang="en-GB" dirty="0"/>
              <a:t>There are many sustainable alternatives to single-use items. Switching to sustainable items can make a big difference for the environment. For example, for customers at coffee shops, cafes and restaurants, business should consider buying condiments in bulk and switching to reusable containers, such as glass bottles or ramekins.</a:t>
            </a:r>
          </a:p>
          <a:p>
            <a:pPr marL="342900" indent="-342900" algn="just">
              <a:lnSpc>
                <a:spcPct val="100000"/>
              </a:lnSpc>
              <a:spcBef>
                <a:spcPts val="0"/>
              </a:spcBef>
              <a:spcAft>
                <a:spcPts val="0"/>
              </a:spcAft>
              <a:buClr>
                <a:srgbClr val="E30613"/>
              </a:buClr>
              <a:buFont typeface="Arial" panose="020B0604020202020204" pitchFamily="34" charset="0"/>
              <a:buChar char="•"/>
            </a:pPr>
            <a:endParaRPr lang="en-GB" dirty="0"/>
          </a:p>
        </p:txBody>
      </p:sp>
    </p:spTree>
    <p:extLst>
      <p:ext uri="{BB962C8B-B14F-4D97-AF65-F5344CB8AC3E}">
        <p14:creationId xmlns:p14="http://schemas.microsoft.com/office/powerpoint/2010/main" val="4052662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13AEF-0CB6-4EFD-82EC-ABA2CF22B50E}"/>
              </a:ext>
            </a:extLst>
          </p:cNvPr>
          <p:cNvSpPr>
            <a:spLocks noGrp="1"/>
          </p:cNvSpPr>
          <p:nvPr>
            <p:ph type="title"/>
          </p:nvPr>
        </p:nvSpPr>
        <p:spPr/>
        <p:txBody>
          <a:bodyPr/>
          <a:lstStyle/>
          <a:p>
            <a:r>
              <a:rPr lang="en-GB" dirty="0"/>
              <a:t>Activities which can be implemented to reduce waste</a:t>
            </a:r>
          </a:p>
        </p:txBody>
      </p:sp>
      <p:sp>
        <p:nvSpPr>
          <p:cNvPr id="3" name="Content Placeholder 2">
            <a:extLst>
              <a:ext uri="{FF2B5EF4-FFF2-40B4-BE49-F238E27FC236}">
                <a16:creationId xmlns:a16="http://schemas.microsoft.com/office/drawing/2014/main" id="{8E05E6D8-E086-4D16-890D-4147E4A6B78F}"/>
              </a:ext>
            </a:extLst>
          </p:cNvPr>
          <p:cNvSpPr>
            <a:spLocks noGrp="1"/>
          </p:cNvSpPr>
          <p:nvPr>
            <p:ph sz="quarter" idx="10"/>
          </p:nvPr>
        </p:nvSpPr>
        <p:spPr>
          <a:xfrm>
            <a:off x="457200" y="1371600"/>
            <a:ext cx="5770984" cy="4755600"/>
          </a:xfrm>
        </p:spPr>
        <p:txBody>
          <a:bodyPr/>
          <a:lstStyle/>
          <a:p>
            <a:pPr>
              <a:lnSpc>
                <a:spcPct val="100000"/>
              </a:lnSpc>
              <a:spcBef>
                <a:spcPts val="0"/>
              </a:spcBef>
              <a:spcAft>
                <a:spcPts val="0"/>
              </a:spcAft>
            </a:pPr>
            <a:endParaRPr lang="en-GB" dirty="0"/>
          </a:p>
          <a:p>
            <a:pPr marL="342900" indent="-342900">
              <a:lnSpc>
                <a:spcPct val="100000"/>
              </a:lnSpc>
              <a:spcBef>
                <a:spcPts val="0"/>
              </a:spcBef>
              <a:spcAft>
                <a:spcPts val="0"/>
              </a:spcAft>
              <a:buClr>
                <a:srgbClr val="E30613"/>
              </a:buClr>
              <a:buFont typeface="Arial" panose="020B0604020202020204" pitchFamily="34" charset="0"/>
              <a:buChar char="•"/>
            </a:pPr>
            <a:r>
              <a:rPr lang="en-GB" b="1" dirty="0"/>
              <a:t>Separating waste streams </a:t>
            </a:r>
            <a:r>
              <a:rPr lang="en-GB" dirty="0">
                <a:ea typeface="ＭＳ Ｐゴシック"/>
              </a:rPr>
              <a:t>–</a:t>
            </a:r>
            <a:r>
              <a:rPr lang="en-GB" dirty="0"/>
              <a:t> wherever you work in the hospitality industry, there will be a policy and system for sorting out different types of waste that result from providing services to your guests.</a:t>
            </a:r>
          </a:p>
          <a:p>
            <a:pPr marL="342900" indent="-342900">
              <a:lnSpc>
                <a:spcPct val="100000"/>
              </a:lnSpc>
              <a:spcBef>
                <a:spcPts val="0"/>
              </a:spcBef>
              <a:spcAft>
                <a:spcPts val="0"/>
              </a:spcAft>
              <a:buClr>
                <a:srgbClr val="E30613"/>
              </a:buClr>
              <a:buFont typeface="Arial" panose="020B0604020202020204" pitchFamily="34" charset="0"/>
              <a:buChar char="•"/>
            </a:pPr>
            <a:endParaRPr lang="en-GB" dirty="0"/>
          </a:p>
          <a:p>
            <a:pPr marL="342900" indent="-342900">
              <a:lnSpc>
                <a:spcPct val="100000"/>
              </a:lnSpc>
              <a:spcBef>
                <a:spcPts val="0"/>
              </a:spcBef>
              <a:spcAft>
                <a:spcPts val="0"/>
              </a:spcAft>
              <a:buClr>
                <a:srgbClr val="E30613"/>
              </a:buClr>
              <a:buFont typeface="Arial" panose="020B0604020202020204" pitchFamily="34" charset="0"/>
              <a:buChar char="•"/>
            </a:pPr>
            <a:r>
              <a:rPr lang="en-GB" dirty="0"/>
              <a:t>Placing items into the wrong waste streams might put the organisation at risk of breaching the law or pose a risk to waste handlers.</a:t>
            </a:r>
          </a:p>
          <a:p>
            <a:pPr marL="342900" indent="-342900">
              <a:lnSpc>
                <a:spcPct val="100000"/>
              </a:lnSpc>
              <a:spcBef>
                <a:spcPts val="0"/>
              </a:spcBef>
              <a:spcAft>
                <a:spcPts val="0"/>
              </a:spcAft>
              <a:buClr>
                <a:srgbClr val="E30613"/>
              </a:buClr>
              <a:buFont typeface="Arial" panose="020B0604020202020204" pitchFamily="34" charset="0"/>
              <a:buChar char="•"/>
            </a:pPr>
            <a:endParaRPr lang="en-GB" dirty="0"/>
          </a:p>
          <a:p>
            <a:pPr marL="342900" indent="-342900">
              <a:lnSpc>
                <a:spcPct val="100000"/>
              </a:lnSpc>
              <a:spcBef>
                <a:spcPts val="0"/>
              </a:spcBef>
              <a:spcAft>
                <a:spcPts val="0"/>
              </a:spcAft>
              <a:buClr>
                <a:srgbClr val="E30613"/>
              </a:buClr>
              <a:buFont typeface="Arial" panose="020B0604020202020204" pitchFamily="34" charset="0"/>
              <a:buChar char="•"/>
            </a:pPr>
            <a:r>
              <a:rPr lang="en-GB" dirty="0"/>
              <a:t>Most waste streams follow a colour-coded system with different-coloured bags and containers for different kinds of waste.</a:t>
            </a:r>
          </a:p>
          <a:p>
            <a:pPr marL="342900" indent="-342900">
              <a:lnSpc>
                <a:spcPct val="100000"/>
              </a:lnSpc>
              <a:spcBef>
                <a:spcPts val="0"/>
              </a:spcBef>
              <a:spcAft>
                <a:spcPts val="0"/>
              </a:spcAft>
              <a:buClr>
                <a:srgbClr val="E30613"/>
              </a:buClr>
              <a:buFont typeface="Arial" panose="020B0604020202020204" pitchFamily="34" charset="0"/>
              <a:buChar char="•"/>
            </a:pPr>
            <a:endParaRPr lang="en-GB" dirty="0"/>
          </a:p>
          <a:p>
            <a:pPr>
              <a:lnSpc>
                <a:spcPct val="100000"/>
              </a:lnSpc>
              <a:spcBef>
                <a:spcPts val="0"/>
              </a:spcBef>
              <a:spcAft>
                <a:spcPts val="0"/>
              </a:spcAft>
              <a:buClr>
                <a:srgbClr val="E30613"/>
              </a:buClr>
            </a:pPr>
            <a:endParaRPr lang="en-GB" dirty="0"/>
          </a:p>
        </p:txBody>
      </p:sp>
      <p:pic>
        <p:nvPicPr>
          <p:cNvPr id="6" name="Picture 5">
            <a:extLst>
              <a:ext uri="{FF2B5EF4-FFF2-40B4-BE49-F238E27FC236}">
                <a16:creationId xmlns:a16="http://schemas.microsoft.com/office/drawing/2014/main" id="{3DDF6485-51A1-BA49-963B-92E9D6501468}"/>
              </a:ext>
            </a:extLst>
          </p:cNvPr>
          <p:cNvPicPr>
            <a:picLocks noChangeAspect="1"/>
          </p:cNvPicPr>
          <p:nvPr/>
        </p:nvPicPr>
        <p:blipFill>
          <a:blip r:embed="rId2"/>
          <a:stretch>
            <a:fillRect/>
          </a:stretch>
        </p:blipFill>
        <p:spPr>
          <a:xfrm>
            <a:off x="6253655" y="1700808"/>
            <a:ext cx="2808312" cy="1872208"/>
          </a:xfrm>
          <a:prstGeom prst="rect">
            <a:avLst/>
          </a:prstGeom>
        </p:spPr>
      </p:pic>
    </p:spTree>
    <p:extLst>
      <p:ext uri="{BB962C8B-B14F-4D97-AF65-F5344CB8AC3E}">
        <p14:creationId xmlns:p14="http://schemas.microsoft.com/office/powerpoint/2010/main" val="3582686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13AEF-0CB6-4EFD-82EC-ABA2CF22B50E}"/>
              </a:ext>
            </a:extLst>
          </p:cNvPr>
          <p:cNvSpPr>
            <a:spLocks noGrp="1"/>
          </p:cNvSpPr>
          <p:nvPr>
            <p:ph type="title"/>
          </p:nvPr>
        </p:nvSpPr>
        <p:spPr/>
        <p:txBody>
          <a:bodyPr/>
          <a:lstStyle/>
          <a:p>
            <a:r>
              <a:rPr lang="en-GB" dirty="0"/>
              <a:t>Activities which can be implemented to reduce waste</a:t>
            </a:r>
          </a:p>
        </p:txBody>
      </p:sp>
      <p:sp>
        <p:nvSpPr>
          <p:cNvPr id="3" name="Content Placeholder 2">
            <a:extLst>
              <a:ext uri="{FF2B5EF4-FFF2-40B4-BE49-F238E27FC236}">
                <a16:creationId xmlns:a16="http://schemas.microsoft.com/office/drawing/2014/main" id="{8E05E6D8-E086-4D16-890D-4147E4A6B78F}"/>
              </a:ext>
            </a:extLst>
          </p:cNvPr>
          <p:cNvSpPr>
            <a:spLocks noGrp="1"/>
          </p:cNvSpPr>
          <p:nvPr>
            <p:ph sz="quarter" idx="10"/>
          </p:nvPr>
        </p:nvSpPr>
        <p:spPr>
          <a:xfrm>
            <a:off x="457200" y="1371600"/>
            <a:ext cx="4978896" cy="4755600"/>
          </a:xfrm>
        </p:spPr>
        <p:txBody>
          <a:bodyPr/>
          <a:lstStyle/>
          <a:p>
            <a:pPr marL="342900" indent="-342900">
              <a:lnSpc>
                <a:spcPct val="100000"/>
              </a:lnSpc>
              <a:spcBef>
                <a:spcPts val="0"/>
              </a:spcBef>
              <a:spcAft>
                <a:spcPts val="0"/>
              </a:spcAft>
              <a:buClr>
                <a:srgbClr val="E30613"/>
              </a:buClr>
              <a:buFont typeface="Arial" panose="020B0604020202020204" pitchFamily="34" charset="0"/>
              <a:buChar char="•"/>
            </a:pPr>
            <a:r>
              <a:rPr lang="en-GB" b="1" dirty="0"/>
              <a:t>Energy monitoring and management </a:t>
            </a:r>
            <a:r>
              <a:rPr lang="en-GB" dirty="0">
                <a:ea typeface="ＭＳ Ｐゴシック"/>
              </a:rPr>
              <a:t>– e</a:t>
            </a:r>
            <a:r>
              <a:rPr lang="en-GB" dirty="0"/>
              <a:t>nergy usage should be monitored and managed. Energy management is the process of collecting information about where, when, how, and why energy is being used within an organisation, so it can increase efficiency, reduce costs and improve sustainability.</a:t>
            </a:r>
          </a:p>
          <a:p>
            <a:pPr marL="342900" indent="-342900">
              <a:lnSpc>
                <a:spcPct val="100000"/>
              </a:lnSpc>
              <a:spcBef>
                <a:spcPts val="0"/>
              </a:spcBef>
              <a:spcAft>
                <a:spcPts val="0"/>
              </a:spcAft>
              <a:buClr>
                <a:srgbClr val="E30613"/>
              </a:buClr>
              <a:buFont typeface="Arial" panose="020B0604020202020204" pitchFamily="34" charset="0"/>
              <a:buChar char="•"/>
            </a:pPr>
            <a:endParaRPr lang="en-GB" dirty="0"/>
          </a:p>
          <a:p>
            <a:pPr marL="342900" indent="-342900">
              <a:lnSpc>
                <a:spcPct val="100000"/>
              </a:lnSpc>
              <a:spcBef>
                <a:spcPts val="0"/>
              </a:spcBef>
              <a:spcAft>
                <a:spcPts val="0"/>
              </a:spcAft>
              <a:buClr>
                <a:srgbClr val="E30613"/>
              </a:buClr>
              <a:buFont typeface="Arial" panose="020B0604020202020204" pitchFamily="34" charset="0"/>
              <a:buChar char="•"/>
            </a:pPr>
            <a:r>
              <a:rPr lang="en-GB" dirty="0"/>
              <a:t>How do you monitor energy in your household, school or work? </a:t>
            </a:r>
          </a:p>
          <a:p>
            <a:pPr marL="342900" indent="-342900" algn="just">
              <a:lnSpc>
                <a:spcPct val="100000"/>
              </a:lnSpc>
              <a:spcBef>
                <a:spcPts val="0"/>
              </a:spcBef>
              <a:spcAft>
                <a:spcPts val="0"/>
              </a:spcAft>
              <a:buClr>
                <a:srgbClr val="E30613"/>
              </a:buClr>
              <a:buFont typeface="Arial" panose="020B0604020202020204" pitchFamily="34" charset="0"/>
              <a:buChar char="•"/>
            </a:pPr>
            <a:endParaRPr lang="en-GB" dirty="0"/>
          </a:p>
          <a:p>
            <a:endParaRPr lang="en-GB" dirty="0"/>
          </a:p>
        </p:txBody>
      </p:sp>
      <p:pic>
        <p:nvPicPr>
          <p:cNvPr id="5" name="Picture 4">
            <a:extLst>
              <a:ext uri="{FF2B5EF4-FFF2-40B4-BE49-F238E27FC236}">
                <a16:creationId xmlns:a16="http://schemas.microsoft.com/office/drawing/2014/main" id="{F54F8E4E-9B81-2E4B-B4CB-80B84793F495}"/>
              </a:ext>
            </a:extLst>
          </p:cNvPr>
          <p:cNvPicPr>
            <a:picLocks noChangeAspect="1"/>
          </p:cNvPicPr>
          <p:nvPr/>
        </p:nvPicPr>
        <p:blipFill>
          <a:blip r:embed="rId2"/>
          <a:stretch>
            <a:fillRect/>
          </a:stretch>
        </p:blipFill>
        <p:spPr>
          <a:xfrm>
            <a:off x="5456046" y="1700808"/>
            <a:ext cx="3500137" cy="2304256"/>
          </a:xfrm>
          <a:prstGeom prst="rect">
            <a:avLst/>
          </a:prstGeom>
        </p:spPr>
      </p:pic>
    </p:spTree>
    <p:extLst>
      <p:ext uri="{BB962C8B-B14F-4D97-AF65-F5344CB8AC3E}">
        <p14:creationId xmlns:p14="http://schemas.microsoft.com/office/powerpoint/2010/main" val="1439654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13AEF-0CB6-4EFD-82EC-ABA2CF22B50E}"/>
              </a:ext>
            </a:extLst>
          </p:cNvPr>
          <p:cNvSpPr>
            <a:spLocks noGrp="1"/>
          </p:cNvSpPr>
          <p:nvPr>
            <p:ph type="title"/>
          </p:nvPr>
        </p:nvSpPr>
        <p:spPr/>
        <p:txBody>
          <a:bodyPr/>
          <a:lstStyle/>
          <a:p>
            <a:r>
              <a:rPr lang="en-GB" dirty="0"/>
              <a:t>Activities which can be implemented to reduce waste</a:t>
            </a:r>
          </a:p>
        </p:txBody>
      </p:sp>
      <p:sp>
        <p:nvSpPr>
          <p:cNvPr id="3" name="Content Placeholder 2">
            <a:extLst>
              <a:ext uri="{FF2B5EF4-FFF2-40B4-BE49-F238E27FC236}">
                <a16:creationId xmlns:a16="http://schemas.microsoft.com/office/drawing/2014/main" id="{8E05E6D8-E086-4D16-890D-4147E4A6B78F}"/>
              </a:ext>
            </a:extLst>
          </p:cNvPr>
          <p:cNvSpPr>
            <a:spLocks noGrp="1"/>
          </p:cNvSpPr>
          <p:nvPr>
            <p:ph sz="quarter" idx="10"/>
          </p:nvPr>
        </p:nvSpPr>
        <p:spPr>
          <a:xfrm>
            <a:off x="457200" y="1371600"/>
            <a:ext cx="8218488" cy="4755600"/>
          </a:xfrm>
        </p:spPr>
        <p:txBody>
          <a:bodyPr/>
          <a:lstStyle/>
          <a:p>
            <a:pPr marL="342900" indent="-342900">
              <a:lnSpc>
                <a:spcPct val="100000"/>
              </a:lnSpc>
              <a:spcBef>
                <a:spcPts val="0"/>
              </a:spcBef>
              <a:spcAft>
                <a:spcPts val="0"/>
              </a:spcAft>
              <a:buClr>
                <a:srgbClr val="E30613"/>
              </a:buClr>
              <a:buFont typeface="Arial" panose="020B0604020202020204" pitchFamily="34" charset="0"/>
              <a:buChar char="•"/>
            </a:pPr>
            <a:r>
              <a:rPr lang="en-GB" dirty="0"/>
              <a:t>An energy management system (EMS) for the hospitality industry allows managers to monitor individual guest rooms and track actual energy usage in different departments.</a:t>
            </a:r>
          </a:p>
          <a:p>
            <a:pPr marL="342900" indent="-342900">
              <a:lnSpc>
                <a:spcPct val="100000"/>
              </a:lnSpc>
              <a:spcBef>
                <a:spcPts val="0"/>
              </a:spcBef>
              <a:spcAft>
                <a:spcPts val="0"/>
              </a:spcAft>
              <a:buClr>
                <a:srgbClr val="E30613"/>
              </a:buClr>
              <a:buFont typeface="Arial" panose="020B0604020202020204" pitchFamily="34" charset="0"/>
              <a:buChar char="•"/>
            </a:pPr>
            <a:endParaRPr lang="en-GB" dirty="0"/>
          </a:p>
          <a:p>
            <a:pPr marL="342900" indent="-342900">
              <a:lnSpc>
                <a:spcPct val="100000"/>
              </a:lnSpc>
              <a:spcBef>
                <a:spcPts val="0"/>
              </a:spcBef>
              <a:spcAft>
                <a:spcPts val="0"/>
              </a:spcAft>
              <a:buClr>
                <a:srgbClr val="E30613"/>
              </a:buClr>
              <a:buFont typeface="Arial" panose="020B0604020202020204" pitchFamily="34" charset="0"/>
              <a:buChar char="•"/>
            </a:pPr>
            <a:r>
              <a:rPr lang="en-GB" dirty="0"/>
              <a:t>Like energy-management systems that monitor, track and optimise energy consumption, predictive energy maintenance systems enables hospitality business to use sensor data to identify wasteful or overuse trends and can alert maintenance staff.</a:t>
            </a:r>
          </a:p>
          <a:p>
            <a:endParaRPr lang="en-GB" dirty="0"/>
          </a:p>
        </p:txBody>
      </p:sp>
    </p:spTree>
    <p:extLst>
      <p:ext uri="{BB962C8B-B14F-4D97-AF65-F5344CB8AC3E}">
        <p14:creationId xmlns:p14="http://schemas.microsoft.com/office/powerpoint/2010/main" val="1732533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13AEF-0CB6-4EFD-82EC-ABA2CF22B50E}"/>
              </a:ext>
            </a:extLst>
          </p:cNvPr>
          <p:cNvSpPr>
            <a:spLocks noGrp="1"/>
          </p:cNvSpPr>
          <p:nvPr>
            <p:ph type="title"/>
          </p:nvPr>
        </p:nvSpPr>
        <p:spPr/>
        <p:txBody>
          <a:bodyPr/>
          <a:lstStyle/>
          <a:p>
            <a:r>
              <a:rPr lang="en-GB" dirty="0"/>
              <a:t>Activities which can be implemented to reduce waste</a:t>
            </a:r>
          </a:p>
        </p:txBody>
      </p:sp>
      <p:sp>
        <p:nvSpPr>
          <p:cNvPr id="3" name="Content Placeholder 2">
            <a:extLst>
              <a:ext uri="{FF2B5EF4-FFF2-40B4-BE49-F238E27FC236}">
                <a16:creationId xmlns:a16="http://schemas.microsoft.com/office/drawing/2014/main" id="{8E05E6D8-E086-4D16-890D-4147E4A6B78F}"/>
              </a:ext>
            </a:extLst>
          </p:cNvPr>
          <p:cNvSpPr>
            <a:spLocks noGrp="1"/>
          </p:cNvSpPr>
          <p:nvPr>
            <p:ph sz="quarter" idx="10"/>
          </p:nvPr>
        </p:nvSpPr>
        <p:spPr>
          <a:xfrm>
            <a:off x="251520" y="1371600"/>
            <a:ext cx="8568952" cy="4755600"/>
          </a:xfrm>
        </p:spPr>
        <p:txBody>
          <a:bodyPr/>
          <a:lstStyle/>
          <a:p>
            <a:pPr marL="342900" indent="-342900">
              <a:lnSpc>
                <a:spcPct val="100000"/>
              </a:lnSpc>
              <a:spcBef>
                <a:spcPts val="0"/>
              </a:spcBef>
              <a:spcAft>
                <a:spcPts val="0"/>
              </a:spcAft>
              <a:buClr>
                <a:srgbClr val="E30613"/>
              </a:buClr>
              <a:buFont typeface="Arial" panose="020B0604020202020204" pitchFamily="34" charset="0"/>
              <a:buChar char="•"/>
            </a:pPr>
            <a:r>
              <a:rPr lang="en-GB" b="1" dirty="0"/>
              <a:t>Reviewing of processes </a:t>
            </a:r>
            <a:r>
              <a:rPr lang="en-GB" dirty="0">
                <a:ea typeface="ＭＳ Ｐゴシック"/>
              </a:rPr>
              <a:t>–</a:t>
            </a:r>
            <a:r>
              <a:rPr lang="en-GB" dirty="0"/>
              <a:t> reducing waste by improving systems and processes is one areas that offer the biggest opportunities for waste reduction in the hospitality industry. Business should look at their existing processes and identify areas where waste is a problem and change processes that reduce excess waste.</a:t>
            </a:r>
          </a:p>
          <a:p>
            <a:pPr marL="342900" indent="-342900">
              <a:lnSpc>
                <a:spcPct val="100000"/>
              </a:lnSpc>
              <a:spcBef>
                <a:spcPts val="0"/>
              </a:spcBef>
              <a:spcAft>
                <a:spcPts val="0"/>
              </a:spcAft>
              <a:buClr>
                <a:srgbClr val="E30613"/>
              </a:buClr>
              <a:buFont typeface="Arial" panose="020B0604020202020204" pitchFamily="34" charset="0"/>
              <a:buChar char="•"/>
            </a:pPr>
            <a:endParaRPr lang="en-GB" dirty="0"/>
          </a:p>
          <a:p>
            <a:pPr marL="342900" indent="-342900">
              <a:lnSpc>
                <a:spcPct val="100000"/>
              </a:lnSpc>
              <a:spcBef>
                <a:spcPts val="0"/>
              </a:spcBef>
              <a:spcAft>
                <a:spcPts val="0"/>
              </a:spcAft>
              <a:buClr>
                <a:srgbClr val="E30613"/>
              </a:buClr>
              <a:buFont typeface="Arial" panose="020B0604020202020204" pitchFamily="34" charset="0"/>
              <a:buChar char="•"/>
            </a:pPr>
            <a:r>
              <a:rPr lang="en-GB" b="1" dirty="0"/>
              <a:t>Smart procurement </a:t>
            </a:r>
            <a:r>
              <a:rPr lang="en-GB" dirty="0"/>
              <a:t>– managers should consider using minimal suppliers and where possible getting suppliers to be able to supply a number of your required products in one delivery. Hospitality organisations should see how the supplies that are purchased turn up and ask the questions: </a:t>
            </a:r>
          </a:p>
          <a:p>
            <a:pPr>
              <a:lnSpc>
                <a:spcPct val="100000"/>
              </a:lnSpc>
              <a:spcBef>
                <a:spcPts val="0"/>
              </a:spcBef>
              <a:spcAft>
                <a:spcPts val="0"/>
              </a:spcAft>
              <a:buClr>
                <a:srgbClr val="E30613"/>
              </a:buClr>
            </a:pPr>
            <a:endParaRPr lang="en-GB" dirty="0"/>
          </a:p>
          <a:p>
            <a:pPr marL="990600" indent="-457200">
              <a:lnSpc>
                <a:spcPct val="100000"/>
              </a:lnSpc>
              <a:spcBef>
                <a:spcPts val="0"/>
              </a:spcBef>
              <a:spcAft>
                <a:spcPts val="0"/>
              </a:spcAft>
              <a:buClr>
                <a:srgbClr val="E30613"/>
              </a:buClr>
              <a:buFont typeface="Arial" panose="020B0604020202020204" pitchFamily="34" charset="0"/>
              <a:buChar char="•"/>
            </a:pPr>
            <a:r>
              <a:rPr lang="en-GB" dirty="0"/>
              <a:t>are the suppliers using returnable packaging?</a:t>
            </a:r>
          </a:p>
          <a:p>
            <a:pPr marL="990600" indent="-457200">
              <a:lnSpc>
                <a:spcPct val="100000"/>
              </a:lnSpc>
              <a:spcBef>
                <a:spcPts val="0"/>
              </a:spcBef>
              <a:spcAft>
                <a:spcPts val="0"/>
              </a:spcAft>
              <a:buClr>
                <a:srgbClr val="E30613"/>
              </a:buClr>
              <a:buFont typeface="Arial" panose="020B0604020202020204" pitchFamily="34" charset="0"/>
              <a:buChar char="•"/>
            </a:pPr>
            <a:r>
              <a:rPr lang="en-GB" dirty="0"/>
              <a:t>can you return containers with every new order? </a:t>
            </a:r>
          </a:p>
          <a:p>
            <a:pPr marL="990600" indent="-457200">
              <a:lnSpc>
                <a:spcPct val="100000"/>
              </a:lnSpc>
              <a:spcBef>
                <a:spcPts val="0"/>
              </a:spcBef>
              <a:spcAft>
                <a:spcPts val="0"/>
              </a:spcAft>
              <a:buClr>
                <a:srgbClr val="E30613"/>
              </a:buClr>
              <a:buFont typeface="Arial" panose="020B0604020202020204" pitchFamily="34" charset="0"/>
              <a:buChar char="•"/>
            </a:pPr>
            <a:r>
              <a:rPr lang="en-GB" dirty="0"/>
              <a:t>can the supplier supply reusable bags or resealable containers?</a:t>
            </a:r>
          </a:p>
          <a:p>
            <a:endParaRPr lang="en-GB" dirty="0"/>
          </a:p>
        </p:txBody>
      </p:sp>
    </p:spTree>
    <p:extLst>
      <p:ext uri="{BB962C8B-B14F-4D97-AF65-F5344CB8AC3E}">
        <p14:creationId xmlns:p14="http://schemas.microsoft.com/office/powerpoint/2010/main" val="38942867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3147</TotalTime>
  <Words>863</Words>
  <Application>Microsoft Macintosh PowerPoint</Application>
  <PresentationFormat>On-screen Show (4:3)</PresentationFormat>
  <Paragraphs>53</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Lucida Grande</vt:lpstr>
      <vt:lpstr>Times New Roman</vt:lpstr>
      <vt:lpstr>Default Design</vt:lpstr>
      <vt:lpstr>Know how to implement sustainable practices in the hospitality industry</vt:lpstr>
      <vt:lpstr>Activities which can be implemented to reduce waste</vt:lpstr>
      <vt:lpstr>Activities which can be implemented to reduce waste</vt:lpstr>
      <vt:lpstr>Activities which can be implemented to reduce waste</vt:lpstr>
      <vt:lpstr>Activities which can be implemented to reduce waste</vt:lpstr>
      <vt:lpstr>Activities which can be implemented to reduce waste</vt:lpstr>
      <vt:lpstr>Activities which can be implemented to reduce waste</vt:lpstr>
      <vt:lpstr>Activities which can be implemented to reduce waste</vt:lpstr>
      <vt:lpstr>Activities which can be implemented to reduce waste</vt:lpstr>
      <vt:lpstr>PowerPoint Presentation</vt:lpstr>
    </vt:vector>
  </TitlesOfParts>
  <Company>City &amp; Guilds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janicec</dc:creator>
  <cp:lastModifiedBy>Hannah Cooper</cp:lastModifiedBy>
  <cp:revision>374</cp:revision>
  <dcterms:created xsi:type="dcterms:W3CDTF">2013-05-28T00:38:54Z</dcterms:created>
  <dcterms:modified xsi:type="dcterms:W3CDTF">2020-03-26T10:22:22Z</dcterms:modified>
</cp:coreProperties>
</file>