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13"/>
  </p:notesMasterIdLst>
  <p:handoutMasterIdLst>
    <p:handoutMasterId r:id="rId14"/>
  </p:handoutMasterIdLst>
  <p:sldIdLst>
    <p:sldId id="256" r:id="rId2"/>
    <p:sldId id="347" r:id="rId3"/>
    <p:sldId id="366" r:id="rId4"/>
    <p:sldId id="353" r:id="rId5"/>
    <p:sldId id="348" r:id="rId6"/>
    <p:sldId id="369" r:id="rId7"/>
    <p:sldId id="367" r:id="rId8"/>
    <p:sldId id="368" r:id="rId9"/>
    <p:sldId id="355" r:id="rId10"/>
    <p:sldId id="362" r:id="rId11"/>
    <p:sldId id="267" r:id="rId12"/>
  </p:sldIdLst>
  <p:sldSz cx="9144000" cy="6858000" type="screen4x3"/>
  <p:notesSz cx="6858000" cy="9144000"/>
  <p:custDataLst>
    <p:tags r:id="rId15"/>
  </p:custDataLst>
  <p:defaultTex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30613"/>
    <a:srgbClr val="D9D9D9"/>
    <a:srgbClr val="D81E05"/>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A2224D-EB5B-47A4-973E-E4198DA074E7}" v="2" dt="2020-02-14T20:44:14.313"/>
    <p1510:client id="{A06E88FF-8104-4DAF-86E2-0470E4D874C5}" v="11" dt="2020-02-15T09:18:09.2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29"/>
  </p:normalViewPr>
  <p:slideViewPr>
    <p:cSldViewPr showGuides="1">
      <p:cViewPr varScale="1">
        <p:scale>
          <a:sx n="105" d="100"/>
          <a:sy n="105" d="100"/>
        </p:scale>
        <p:origin x="1840"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7" d="100"/>
          <a:sy n="57" d="100"/>
        </p:scale>
        <p:origin x="-117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ie Webb-Fryer" userId="ba7c1b63bcfb9db4" providerId="LiveId" clId="{E95DDE98-99C7-427B-BDEE-801EA1FC3771}"/>
    <pc:docChg chg="undo custSel delSld modSld">
      <pc:chgData name="Jamie Webb-Fryer" userId="ba7c1b63bcfb9db4" providerId="LiveId" clId="{E95DDE98-99C7-427B-BDEE-801EA1FC3771}" dt="2020-01-17T18:13:46.667" v="19"/>
      <pc:docMkLst>
        <pc:docMk/>
      </pc:docMkLst>
      <pc:sldChg chg="modSp">
        <pc:chgData name="Jamie Webb-Fryer" userId="ba7c1b63bcfb9db4" providerId="LiveId" clId="{E95DDE98-99C7-427B-BDEE-801EA1FC3771}" dt="2020-01-17T18:13:46.667" v="19"/>
        <pc:sldMkLst>
          <pc:docMk/>
          <pc:sldMk cId="0" sldId="256"/>
        </pc:sldMkLst>
        <pc:spChg chg="mod">
          <ac:chgData name="Jamie Webb-Fryer" userId="ba7c1b63bcfb9db4" providerId="LiveId" clId="{E95DDE98-99C7-427B-BDEE-801EA1FC3771}" dt="2020-01-17T18:13:46.667" v="19"/>
          <ac:spMkLst>
            <pc:docMk/>
            <pc:sldMk cId="0" sldId="256"/>
            <ac:spMk id="2053" creationId="{00000000-0000-0000-0000-000000000000}"/>
          </ac:spMkLst>
        </pc:spChg>
        <pc:spChg chg="mod">
          <ac:chgData name="Jamie Webb-Fryer" userId="ba7c1b63bcfb9db4" providerId="LiveId" clId="{E95DDE98-99C7-427B-BDEE-801EA1FC3771}" dt="2020-01-17T18:13:34.492" v="18" actId="20577"/>
          <ac:spMkLst>
            <pc:docMk/>
            <pc:sldMk cId="0" sldId="256"/>
            <ac:spMk id="2054" creationId="{00000000-0000-0000-0000-000000000000}"/>
          </ac:spMkLst>
        </pc:spChg>
      </pc:sldChg>
      <pc:sldChg chg="del">
        <pc:chgData name="Jamie Webb-Fryer" userId="ba7c1b63bcfb9db4" providerId="LiveId" clId="{E95DDE98-99C7-427B-BDEE-801EA1FC3771}" dt="2020-01-17T18:12:43.176" v="4" actId="47"/>
        <pc:sldMkLst>
          <pc:docMk/>
          <pc:sldMk cId="0" sldId="339"/>
        </pc:sldMkLst>
      </pc:sldChg>
      <pc:sldChg chg="del">
        <pc:chgData name="Jamie Webb-Fryer" userId="ba7c1b63bcfb9db4" providerId="LiveId" clId="{E95DDE98-99C7-427B-BDEE-801EA1FC3771}" dt="2020-01-17T18:12:43.470" v="6" actId="47"/>
        <pc:sldMkLst>
          <pc:docMk/>
          <pc:sldMk cId="0" sldId="340"/>
        </pc:sldMkLst>
      </pc:sldChg>
      <pc:sldChg chg="del">
        <pc:chgData name="Jamie Webb-Fryer" userId="ba7c1b63bcfb9db4" providerId="LiveId" clId="{E95DDE98-99C7-427B-BDEE-801EA1FC3771}" dt="2020-01-17T18:12:43.825" v="9" actId="47"/>
        <pc:sldMkLst>
          <pc:docMk/>
          <pc:sldMk cId="2700869875" sldId="341"/>
        </pc:sldMkLst>
      </pc:sldChg>
      <pc:sldChg chg="del">
        <pc:chgData name="Jamie Webb-Fryer" userId="ba7c1b63bcfb9db4" providerId="LiveId" clId="{E95DDE98-99C7-427B-BDEE-801EA1FC3771}" dt="2020-01-17T18:12:44.007" v="10" actId="47"/>
        <pc:sldMkLst>
          <pc:docMk/>
          <pc:sldMk cId="1934358202" sldId="342"/>
        </pc:sldMkLst>
      </pc:sldChg>
      <pc:sldChg chg="delSp modSp">
        <pc:chgData name="Jamie Webb-Fryer" userId="ba7c1b63bcfb9db4" providerId="LiveId" clId="{E95DDE98-99C7-427B-BDEE-801EA1FC3771}" dt="2020-01-17T18:12:35.626" v="3" actId="20577"/>
        <pc:sldMkLst>
          <pc:docMk/>
          <pc:sldMk cId="631777304" sldId="343"/>
        </pc:sldMkLst>
        <pc:spChg chg="mod">
          <ac:chgData name="Jamie Webb-Fryer" userId="ba7c1b63bcfb9db4" providerId="LiveId" clId="{E95DDE98-99C7-427B-BDEE-801EA1FC3771}" dt="2020-01-17T18:12:35.626" v="3" actId="20577"/>
          <ac:spMkLst>
            <pc:docMk/>
            <pc:sldMk cId="631777304" sldId="343"/>
            <ac:spMk id="3" creationId="{8E05E6D8-E086-4D16-890D-4147E4A6B78F}"/>
          </ac:spMkLst>
        </pc:spChg>
        <pc:picChg chg="del">
          <ac:chgData name="Jamie Webb-Fryer" userId="ba7c1b63bcfb9db4" providerId="LiveId" clId="{E95DDE98-99C7-427B-BDEE-801EA1FC3771}" dt="2020-01-17T18:12:32.368" v="2" actId="478"/>
          <ac:picMkLst>
            <pc:docMk/>
            <pc:sldMk cId="631777304" sldId="343"/>
            <ac:picMk id="1026" creationId="{1D65EB2A-E7DD-4BED-878F-F0DA09765709}"/>
          </ac:picMkLst>
        </pc:picChg>
      </pc:sldChg>
      <pc:sldChg chg="del">
        <pc:chgData name="Jamie Webb-Fryer" userId="ba7c1b63bcfb9db4" providerId="LiveId" clId="{E95DDE98-99C7-427B-BDEE-801EA1FC3771}" dt="2020-01-17T18:12:43.521" v="7" actId="47"/>
        <pc:sldMkLst>
          <pc:docMk/>
          <pc:sldMk cId="3077450153" sldId="344"/>
        </pc:sldMkLst>
      </pc:sldChg>
      <pc:sldChg chg="del">
        <pc:chgData name="Jamie Webb-Fryer" userId="ba7c1b63bcfb9db4" providerId="LiveId" clId="{E95DDE98-99C7-427B-BDEE-801EA1FC3771}" dt="2020-01-17T18:12:43.683" v="8" actId="47"/>
        <pc:sldMkLst>
          <pc:docMk/>
          <pc:sldMk cId="822262116" sldId="346"/>
        </pc:sldMkLst>
      </pc:sldChg>
      <pc:sldChg chg="del">
        <pc:chgData name="Jamie Webb-Fryer" userId="ba7c1b63bcfb9db4" providerId="LiveId" clId="{E95DDE98-99C7-427B-BDEE-801EA1FC3771}" dt="2020-01-17T18:12:43.415" v="5" actId="47"/>
        <pc:sldMkLst>
          <pc:docMk/>
          <pc:sldMk cId="609988587" sldId="347"/>
        </pc:sldMkLst>
      </pc:sldChg>
      <pc:sldChg chg="del">
        <pc:chgData name="Jamie Webb-Fryer" userId="ba7c1b63bcfb9db4" providerId="LiveId" clId="{E95DDE98-99C7-427B-BDEE-801EA1FC3771}" dt="2020-01-17T18:12:44.840" v="11" actId="47"/>
        <pc:sldMkLst>
          <pc:docMk/>
          <pc:sldMk cId="3480167800" sldId="348"/>
        </pc:sldMkLst>
      </pc:sldChg>
      <pc:sldChg chg="del">
        <pc:chgData name="Jamie Webb-Fryer" userId="ba7c1b63bcfb9db4" providerId="LiveId" clId="{E95DDE98-99C7-427B-BDEE-801EA1FC3771}" dt="2020-01-17T18:12:45.373" v="12" actId="47"/>
        <pc:sldMkLst>
          <pc:docMk/>
          <pc:sldMk cId="787693281" sldId="349"/>
        </pc:sldMkLst>
      </pc:sldChg>
    </pc:docChg>
  </pc:docChgLst>
  <pc:docChgLst>
    <pc:chgData name="Jamie Webb-Fryer" userId="ba7c1b63bcfb9db4" providerId="LiveId" clId="{C9B3234F-DBD1-49EA-9DC7-6DF1B3EA6C1D}"/>
    <pc:docChg chg="undo custSel addSld delSld modSld modMainMaster">
      <pc:chgData name="Jamie Webb-Fryer" userId="ba7c1b63bcfb9db4" providerId="LiveId" clId="{C9B3234F-DBD1-49EA-9DC7-6DF1B3EA6C1D}" dt="2020-01-12T15:42:31.204" v="1856" actId="20577"/>
      <pc:docMkLst>
        <pc:docMk/>
      </pc:docMkLst>
      <pc:sldChg chg="modSp">
        <pc:chgData name="Jamie Webb-Fryer" userId="ba7c1b63bcfb9db4" providerId="LiveId" clId="{C9B3234F-DBD1-49EA-9DC7-6DF1B3EA6C1D}" dt="2020-01-10T16:51:01.697" v="41"/>
        <pc:sldMkLst>
          <pc:docMk/>
          <pc:sldMk cId="0" sldId="256"/>
        </pc:sldMkLst>
        <pc:spChg chg="mod">
          <ac:chgData name="Jamie Webb-Fryer" userId="ba7c1b63bcfb9db4" providerId="LiveId" clId="{C9B3234F-DBD1-49EA-9DC7-6DF1B3EA6C1D}" dt="2020-01-10T16:51:01.697" v="41"/>
          <ac:spMkLst>
            <pc:docMk/>
            <pc:sldMk cId="0" sldId="256"/>
            <ac:spMk id="2053" creationId="{00000000-0000-0000-0000-000000000000}"/>
          </ac:spMkLst>
        </pc:spChg>
        <pc:spChg chg="mod">
          <ac:chgData name="Jamie Webb-Fryer" userId="ba7c1b63bcfb9db4" providerId="LiveId" clId="{C9B3234F-DBD1-49EA-9DC7-6DF1B3EA6C1D}" dt="2020-01-03T18:01:58.585" v="3"/>
          <ac:spMkLst>
            <pc:docMk/>
            <pc:sldMk cId="0" sldId="256"/>
            <ac:spMk id="2054" creationId="{00000000-0000-0000-0000-000000000000}"/>
          </ac:spMkLst>
        </pc:spChg>
      </pc:sldChg>
      <pc:sldChg chg="del">
        <pc:chgData name="Jamie Webb-Fryer" userId="ba7c1b63bcfb9db4" providerId="LiveId" clId="{C9B3234F-DBD1-49EA-9DC7-6DF1B3EA6C1D}" dt="2020-01-03T18:06:57.580" v="4" actId="47"/>
        <pc:sldMkLst>
          <pc:docMk/>
          <pc:sldMk cId="0" sldId="328"/>
        </pc:sldMkLst>
      </pc:sldChg>
      <pc:sldChg chg="del">
        <pc:chgData name="Jamie Webb-Fryer" userId="ba7c1b63bcfb9db4" providerId="LiveId" clId="{C9B3234F-DBD1-49EA-9DC7-6DF1B3EA6C1D}" dt="2020-01-03T18:06:58.751" v="6" actId="47"/>
        <pc:sldMkLst>
          <pc:docMk/>
          <pc:sldMk cId="0" sldId="330"/>
        </pc:sldMkLst>
      </pc:sldChg>
      <pc:sldChg chg="del">
        <pc:chgData name="Jamie Webb-Fryer" userId="ba7c1b63bcfb9db4" providerId="LiveId" clId="{C9B3234F-DBD1-49EA-9DC7-6DF1B3EA6C1D}" dt="2020-01-03T18:06:58.134" v="5" actId="47"/>
        <pc:sldMkLst>
          <pc:docMk/>
          <pc:sldMk cId="0" sldId="331"/>
        </pc:sldMkLst>
      </pc:sldChg>
      <pc:sldChg chg="del">
        <pc:chgData name="Jamie Webb-Fryer" userId="ba7c1b63bcfb9db4" providerId="LiveId" clId="{C9B3234F-DBD1-49EA-9DC7-6DF1B3EA6C1D}" dt="2020-01-03T18:07:00.820" v="7" actId="47"/>
        <pc:sldMkLst>
          <pc:docMk/>
          <pc:sldMk cId="0" sldId="332"/>
        </pc:sldMkLst>
      </pc:sldChg>
      <pc:sldChg chg="del">
        <pc:chgData name="Jamie Webb-Fryer" userId="ba7c1b63bcfb9db4" providerId="LiveId" clId="{C9B3234F-DBD1-49EA-9DC7-6DF1B3EA6C1D}" dt="2020-01-03T18:07:01.353" v="8" actId="47"/>
        <pc:sldMkLst>
          <pc:docMk/>
          <pc:sldMk cId="0" sldId="333"/>
        </pc:sldMkLst>
      </pc:sldChg>
      <pc:sldChg chg="del">
        <pc:chgData name="Jamie Webb-Fryer" userId="ba7c1b63bcfb9db4" providerId="LiveId" clId="{C9B3234F-DBD1-49EA-9DC7-6DF1B3EA6C1D}" dt="2020-01-03T18:07:02.302" v="9" actId="47"/>
        <pc:sldMkLst>
          <pc:docMk/>
          <pc:sldMk cId="0" sldId="334"/>
        </pc:sldMkLst>
      </pc:sldChg>
      <pc:sldChg chg="del">
        <pc:chgData name="Jamie Webb-Fryer" userId="ba7c1b63bcfb9db4" providerId="LiveId" clId="{C9B3234F-DBD1-49EA-9DC7-6DF1B3EA6C1D}" dt="2020-01-03T18:07:02.788" v="10" actId="47"/>
        <pc:sldMkLst>
          <pc:docMk/>
          <pc:sldMk cId="0" sldId="335"/>
        </pc:sldMkLst>
      </pc:sldChg>
      <pc:sldChg chg="del">
        <pc:chgData name="Jamie Webb-Fryer" userId="ba7c1b63bcfb9db4" providerId="LiveId" clId="{C9B3234F-DBD1-49EA-9DC7-6DF1B3EA6C1D}" dt="2020-01-03T18:07:03.274" v="11" actId="47"/>
        <pc:sldMkLst>
          <pc:docMk/>
          <pc:sldMk cId="0" sldId="336"/>
        </pc:sldMkLst>
      </pc:sldChg>
      <pc:sldChg chg="del">
        <pc:chgData name="Jamie Webb-Fryer" userId="ba7c1b63bcfb9db4" providerId="LiveId" clId="{C9B3234F-DBD1-49EA-9DC7-6DF1B3EA6C1D}" dt="2020-01-03T18:07:03.713" v="12" actId="47"/>
        <pc:sldMkLst>
          <pc:docMk/>
          <pc:sldMk cId="0" sldId="337"/>
        </pc:sldMkLst>
      </pc:sldChg>
      <pc:sldChg chg="del">
        <pc:chgData name="Jamie Webb-Fryer" userId="ba7c1b63bcfb9db4" providerId="LiveId" clId="{C9B3234F-DBD1-49EA-9DC7-6DF1B3EA6C1D}" dt="2020-01-03T18:07:04.130" v="13" actId="47"/>
        <pc:sldMkLst>
          <pc:docMk/>
          <pc:sldMk cId="0" sldId="338"/>
        </pc:sldMkLst>
      </pc:sldChg>
      <pc:sldChg chg="addSp modSp">
        <pc:chgData name="Jamie Webb-Fryer" userId="ba7c1b63bcfb9db4" providerId="LiveId" clId="{C9B3234F-DBD1-49EA-9DC7-6DF1B3EA6C1D}" dt="2020-01-12T15:42:26.148" v="1855" actId="20577"/>
        <pc:sldMkLst>
          <pc:docMk/>
          <pc:sldMk cId="0" sldId="339"/>
        </pc:sldMkLst>
        <pc:spChg chg="mod">
          <ac:chgData name="Jamie Webb-Fryer" userId="ba7c1b63bcfb9db4" providerId="LiveId" clId="{C9B3234F-DBD1-49EA-9DC7-6DF1B3EA6C1D}" dt="2020-01-12T15:42:26.148" v="1855" actId="20577"/>
          <ac:spMkLst>
            <pc:docMk/>
            <pc:sldMk cId="0" sldId="339"/>
            <ac:spMk id="2" creationId="{00000000-0000-0000-0000-000000000000}"/>
          </ac:spMkLst>
        </pc:spChg>
        <pc:spChg chg="mod">
          <ac:chgData name="Jamie Webb-Fryer" userId="ba7c1b63bcfb9db4" providerId="LiveId" clId="{C9B3234F-DBD1-49EA-9DC7-6DF1B3EA6C1D}" dt="2020-01-10T18:54:16.602" v="597" actId="20577"/>
          <ac:spMkLst>
            <pc:docMk/>
            <pc:sldMk cId="0" sldId="339"/>
            <ac:spMk id="3" creationId="{00000000-0000-0000-0000-000000000000}"/>
          </ac:spMkLst>
        </pc:spChg>
        <pc:picChg chg="add mod">
          <ac:chgData name="Jamie Webb-Fryer" userId="ba7c1b63bcfb9db4" providerId="LiveId" clId="{C9B3234F-DBD1-49EA-9DC7-6DF1B3EA6C1D}" dt="2020-01-10T18:52:48.462" v="592" actId="14100"/>
          <ac:picMkLst>
            <pc:docMk/>
            <pc:sldMk cId="0" sldId="339"/>
            <ac:picMk id="3074" creationId="{C2B061DF-9F78-4CC8-928C-D1F8CEA71816}"/>
          </ac:picMkLst>
        </pc:picChg>
      </pc:sldChg>
      <pc:sldChg chg="addSp modSp">
        <pc:chgData name="Jamie Webb-Fryer" userId="ba7c1b63bcfb9db4" providerId="LiveId" clId="{C9B3234F-DBD1-49EA-9DC7-6DF1B3EA6C1D}" dt="2020-01-10T18:50:41.812" v="566" actId="14100"/>
        <pc:sldMkLst>
          <pc:docMk/>
          <pc:sldMk cId="0" sldId="340"/>
        </pc:sldMkLst>
        <pc:spChg chg="mod">
          <ac:chgData name="Jamie Webb-Fryer" userId="ba7c1b63bcfb9db4" providerId="LiveId" clId="{C9B3234F-DBD1-49EA-9DC7-6DF1B3EA6C1D}" dt="2020-01-10T18:29:20.933" v="172" actId="20577"/>
          <ac:spMkLst>
            <pc:docMk/>
            <pc:sldMk cId="0" sldId="340"/>
            <ac:spMk id="2" creationId="{00000000-0000-0000-0000-000000000000}"/>
          </ac:spMkLst>
        </pc:spChg>
        <pc:spChg chg="mod">
          <ac:chgData name="Jamie Webb-Fryer" userId="ba7c1b63bcfb9db4" providerId="LiveId" clId="{C9B3234F-DBD1-49EA-9DC7-6DF1B3EA6C1D}" dt="2020-01-10T18:50:38.147" v="565" actId="14100"/>
          <ac:spMkLst>
            <pc:docMk/>
            <pc:sldMk cId="0" sldId="340"/>
            <ac:spMk id="3" creationId="{00000000-0000-0000-0000-000000000000}"/>
          </ac:spMkLst>
        </pc:spChg>
        <pc:picChg chg="add mod">
          <ac:chgData name="Jamie Webb-Fryer" userId="ba7c1b63bcfb9db4" providerId="LiveId" clId="{C9B3234F-DBD1-49EA-9DC7-6DF1B3EA6C1D}" dt="2020-01-10T18:50:41.812" v="566" actId="14100"/>
          <ac:picMkLst>
            <pc:docMk/>
            <pc:sldMk cId="0" sldId="340"/>
            <ac:picMk id="2050" creationId="{68FB3216-F598-4938-8D95-5AA874E54AF3}"/>
          </ac:picMkLst>
        </pc:picChg>
      </pc:sldChg>
      <pc:sldChg chg="addSp modSp">
        <pc:chgData name="Jamie Webb-Fryer" userId="ba7c1b63bcfb9db4" providerId="LiveId" clId="{C9B3234F-DBD1-49EA-9DC7-6DF1B3EA6C1D}" dt="2020-01-11T10:19:41.597" v="1854" actId="14100"/>
        <pc:sldMkLst>
          <pc:docMk/>
          <pc:sldMk cId="2700869875" sldId="341"/>
        </pc:sldMkLst>
        <pc:spChg chg="mod">
          <ac:chgData name="Jamie Webb-Fryer" userId="ba7c1b63bcfb9db4" providerId="LiveId" clId="{C9B3234F-DBD1-49EA-9DC7-6DF1B3EA6C1D}" dt="2020-01-10T16:52:03.620" v="50" actId="14100"/>
          <ac:spMkLst>
            <pc:docMk/>
            <pc:sldMk cId="2700869875" sldId="341"/>
            <ac:spMk id="2" creationId="{00000000-0000-0000-0000-000000000000}"/>
          </ac:spMkLst>
        </pc:spChg>
        <pc:spChg chg="mod">
          <ac:chgData name="Jamie Webb-Fryer" userId="ba7c1b63bcfb9db4" providerId="LiveId" clId="{C9B3234F-DBD1-49EA-9DC7-6DF1B3EA6C1D}" dt="2020-01-11T10:14:29.263" v="1841" actId="948"/>
          <ac:spMkLst>
            <pc:docMk/>
            <pc:sldMk cId="2700869875" sldId="341"/>
            <ac:spMk id="3" creationId="{00000000-0000-0000-0000-000000000000}"/>
          </ac:spMkLst>
        </pc:spChg>
        <pc:picChg chg="add mod">
          <ac:chgData name="Jamie Webb-Fryer" userId="ba7c1b63bcfb9db4" providerId="LiveId" clId="{C9B3234F-DBD1-49EA-9DC7-6DF1B3EA6C1D}" dt="2020-01-11T10:19:41.597" v="1854" actId="14100"/>
          <ac:picMkLst>
            <pc:docMk/>
            <pc:sldMk cId="2700869875" sldId="341"/>
            <ac:picMk id="6146" creationId="{F7A58705-4104-4A4E-8FE8-192D507FE598}"/>
          </ac:picMkLst>
        </pc:picChg>
        <pc:picChg chg="add mod">
          <ac:chgData name="Jamie Webb-Fryer" userId="ba7c1b63bcfb9db4" providerId="LiveId" clId="{C9B3234F-DBD1-49EA-9DC7-6DF1B3EA6C1D}" dt="2020-01-11T10:17:16.523" v="1848" actId="14100"/>
          <ac:picMkLst>
            <pc:docMk/>
            <pc:sldMk cId="2700869875" sldId="341"/>
            <ac:picMk id="6148" creationId="{002F913C-7685-4C27-B06D-D9F1BDEAB1D5}"/>
          </ac:picMkLst>
        </pc:picChg>
        <pc:picChg chg="add mod">
          <ac:chgData name="Jamie Webb-Fryer" userId="ba7c1b63bcfb9db4" providerId="LiveId" clId="{C9B3234F-DBD1-49EA-9DC7-6DF1B3EA6C1D}" dt="2020-01-11T10:19:39.801" v="1853" actId="14100"/>
          <ac:picMkLst>
            <pc:docMk/>
            <pc:sldMk cId="2700869875" sldId="341"/>
            <ac:picMk id="6150" creationId="{CDBC3346-57CF-4D83-8A2E-53BF7D765914}"/>
          </ac:picMkLst>
        </pc:picChg>
      </pc:sldChg>
      <pc:sldChg chg="addSp modSp">
        <pc:chgData name="Jamie Webb-Fryer" userId="ba7c1b63bcfb9db4" providerId="LiveId" clId="{C9B3234F-DBD1-49EA-9DC7-6DF1B3EA6C1D}" dt="2020-01-11T09:59:17.715" v="1308" actId="14100"/>
        <pc:sldMkLst>
          <pc:docMk/>
          <pc:sldMk cId="1934358202" sldId="342"/>
        </pc:sldMkLst>
        <pc:spChg chg="mod">
          <ac:chgData name="Jamie Webb-Fryer" userId="ba7c1b63bcfb9db4" providerId="LiveId" clId="{C9B3234F-DBD1-49EA-9DC7-6DF1B3EA6C1D}" dt="2020-01-10T16:52:31.030" v="58" actId="20577"/>
          <ac:spMkLst>
            <pc:docMk/>
            <pc:sldMk cId="1934358202" sldId="342"/>
            <ac:spMk id="2" creationId="{00000000-0000-0000-0000-000000000000}"/>
          </ac:spMkLst>
        </pc:spChg>
        <pc:spChg chg="mod">
          <ac:chgData name="Jamie Webb-Fryer" userId="ba7c1b63bcfb9db4" providerId="LiveId" clId="{C9B3234F-DBD1-49EA-9DC7-6DF1B3EA6C1D}" dt="2020-01-11T09:59:06.520" v="1304" actId="14100"/>
          <ac:spMkLst>
            <pc:docMk/>
            <pc:sldMk cId="1934358202" sldId="342"/>
            <ac:spMk id="3" creationId="{00000000-0000-0000-0000-000000000000}"/>
          </ac:spMkLst>
        </pc:spChg>
        <pc:picChg chg="add mod">
          <ac:chgData name="Jamie Webb-Fryer" userId="ba7c1b63bcfb9db4" providerId="LiveId" clId="{C9B3234F-DBD1-49EA-9DC7-6DF1B3EA6C1D}" dt="2020-01-11T09:59:17.715" v="1308" actId="14100"/>
          <ac:picMkLst>
            <pc:docMk/>
            <pc:sldMk cId="1934358202" sldId="342"/>
            <ac:picMk id="5122" creationId="{369A347C-B8A9-49E9-8C9A-291F32208461}"/>
          </ac:picMkLst>
        </pc:picChg>
      </pc:sldChg>
      <pc:sldChg chg="addSp modSp add">
        <pc:chgData name="Jamie Webb-Fryer" userId="ba7c1b63bcfb9db4" providerId="LiveId" clId="{C9B3234F-DBD1-49EA-9DC7-6DF1B3EA6C1D}" dt="2020-01-10T18:41:53.217" v="475" actId="14100"/>
        <pc:sldMkLst>
          <pc:docMk/>
          <pc:sldMk cId="631777304" sldId="343"/>
        </pc:sldMkLst>
        <pc:spChg chg="mod">
          <ac:chgData name="Jamie Webb-Fryer" userId="ba7c1b63bcfb9db4" providerId="LiveId" clId="{C9B3234F-DBD1-49EA-9DC7-6DF1B3EA6C1D}" dt="2020-01-10T18:27:46.708" v="86" actId="20577"/>
          <ac:spMkLst>
            <pc:docMk/>
            <pc:sldMk cId="631777304" sldId="343"/>
            <ac:spMk id="2" creationId="{C0613AEF-0CB6-4EFD-82EC-ABA2CF22B50E}"/>
          </ac:spMkLst>
        </pc:spChg>
        <pc:spChg chg="mod">
          <ac:chgData name="Jamie Webb-Fryer" userId="ba7c1b63bcfb9db4" providerId="LiveId" clId="{C9B3234F-DBD1-49EA-9DC7-6DF1B3EA6C1D}" dt="2020-01-10T18:41:53.217" v="475" actId="14100"/>
          <ac:spMkLst>
            <pc:docMk/>
            <pc:sldMk cId="631777304" sldId="343"/>
            <ac:spMk id="3" creationId="{8E05E6D8-E086-4D16-890D-4147E4A6B78F}"/>
          </ac:spMkLst>
        </pc:spChg>
        <pc:picChg chg="add mod">
          <ac:chgData name="Jamie Webb-Fryer" userId="ba7c1b63bcfb9db4" providerId="LiveId" clId="{C9B3234F-DBD1-49EA-9DC7-6DF1B3EA6C1D}" dt="2020-01-10T18:41:49.327" v="474" actId="14100"/>
          <ac:picMkLst>
            <pc:docMk/>
            <pc:sldMk cId="631777304" sldId="343"/>
            <ac:picMk id="1026" creationId="{1D65EB2A-E7DD-4BED-878F-F0DA09765709}"/>
          </ac:picMkLst>
        </pc:picChg>
      </pc:sldChg>
      <pc:sldChg chg="del">
        <pc:chgData name="Jamie Webb-Fryer" userId="ba7c1b63bcfb9db4" providerId="LiveId" clId="{C9B3234F-DBD1-49EA-9DC7-6DF1B3EA6C1D}" dt="2020-01-10T18:01:39.410" v="59" actId="2696"/>
        <pc:sldMkLst>
          <pc:docMk/>
          <pc:sldMk cId="1429034078" sldId="343"/>
        </pc:sldMkLst>
      </pc:sldChg>
      <pc:sldChg chg="modSp">
        <pc:chgData name="Jamie Webb-Fryer" userId="ba7c1b63bcfb9db4" providerId="LiveId" clId="{C9B3234F-DBD1-49EA-9DC7-6DF1B3EA6C1D}" dt="2020-01-10T18:36:57.677" v="387" actId="20577"/>
        <pc:sldMkLst>
          <pc:docMk/>
          <pc:sldMk cId="3077450153" sldId="344"/>
        </pc:sldMkLst>
        <pc:spChg chg="mod">
          <ac:chgData name="Jamie Webb-Fryer" userId="ba7c1b63bcfb9db4" providerId="LiveId" clId="{C9B3234F-DBD1-49EA-9DC7-6DF1B3EA6C1D}" dt="2020-01-10T18:36:57.677" v="387" actId="20577"/>
          <ac:spMkLst>
            <pc:docMk/>
            <pc:sldMk cId="3077450153" sldId="344"/>
            <ac:spMk id="3" creationId="{00000000-0000-0000-0000-000000000000}"/>
          </ac:spMkLst>
        </pc:spChg>
      </pc:sldChg>
      <pc:sldChg chg="modSp del">
        <pc:chgData name="Jamie Webb-Fryer" userId="ba7c1b63bcfb9db4" providerId="LiveId" clId="{C9B3234F-DBD1-49EA-9DC7-6DF1B3EA6C1D}" dt="2020-01-10T18:35:45.298" v="287" actId="2696"/>
        <pc:sldMkLst>
          <pc:docMk/>
          <pc:sldMk cId="3238320749" sldId="345"/>
        </pc:sldMkLst>
        <pc:spChg chg="mod">
          <ac:chgData name="Jamie Webb-Fryer" userId="ba7c1b63bcfb9db4" providerId="LiveId" clId="{C9B3234F-DBD1-49EA-9DC7-6DF1B3EA6C1D}" dt="2020-01-10T18:35:12.228" v="284" actId="20577"/>
          <ac:spMkLst>
            <pc:docMk/>
            <pc:sldMk cId="3238320749" sldId="345"/>
            <ac:spMk id="3" creationId="{00000000-0000-0000-0000-000000000000}"/>
          </ac:spMkLst>
        </pc:spChg>
      </pc:sldChg>
      <pc:sldChg chg="modSp">
        <pc:chgData name="Jamie Webb-Fryer" userId="ba7c1b63bcfb9db4" providerId="LiveId" clId="{C9B3234F-DBD1-49EA-9DC7-6DF1B3EA6C1D}" dt="2020-01-10T18:38:57.982" v="468" actId="20577"/>
        <pc:sldMkLst>
          <pc:docMk/>
          <pc:sldMk cId="822262116" sldId="346"/>
        </pc:sldMkLst>
        <pc:spChg chg="mod">
          <ac:chgData name="Jamie Webb-Fryer" userId="ba7c1b63bcfb9db4" providerId="LiveId" clId="{C9B3234F-DBD1-49EA-9DC7-6DF1B3EA6C1D}" dt="2020-01-10T18:38:57.982" v="468" actId="20577"/>
          <ac:spMkLst>
            <pc:docMk/>
            <pc:sldMk cId="822262116" sldId="346"/>
            <ac:spMk id="3" creationId="{00000000-0000-0000-0000-000000000000}"/>
          </ac:spMkLst>
        </pc:spChg>
      </pc:sldChg>
      <pc:sldChg chg="addSp modSp">
        <pc:chgData name="Jamie Webb-Fryer" userId="ba7c1b63bcfb9db4" providerId="LiveId" clId="{C9B3234F-DBD1-49EA-9DC7-6DF1B3EA6C1D}" dt="2020-01-12T15:42:31.204" v="1856" actId="20577"/>
        <pc:sldMkLst>
          <pc:docMk/>
          <pc:sldMk cId="609988587" sldId="347"/>
        </pc:sldMkLst>
        <pc:spChg chg="mod">
          <ac:chgData name="Jamie Webb-Fryer" userId="ba7c1b63bcfb9db4" providerId="LiveId" clId="{C9B3234F-DBD1-49EA-9DC7-6DF1B3EA6C1D}" dt="2020-01-12T15:42:31.204" v="1856" actId="20577"/>
          <ac:spMkLst>
            <pc:docMk/>
            <pc:sldMk cId="609988587" sldId="347"/>
            <ac:spMk id="2" creationId="{00000000-0000-0000-0000-000000000000}"/>
          </ac:spMkLst>
        </pc:spChg>
        <pc:spChg chg="mod">
          <ac:chgData name="Jamie Webb-Fryer" userId="ba7c1b63bcfb9db4" providerId="LiveId" clId="{C9B3234F-DBD1-49EA-9DC7-6DF1B3EA6C1D}" dt="2020-01-11T09:42:04.664" v="819" actId="313"/>
          <ac:spMkLst>
            <pc:docMk/>
            <pc:sldMk cId="609988587" sldId="347"/>
            <ac:spMk id="3" creationId="{00000000-0000-0000-0000-000000000000}"/>
          </ac:spMkLst>
        </pc:spChg>
        <pc:picChg chg="add mod">
          <ac:chgData name="Jamie Webb-Fryer" userId="ba7c1b63bcfb9db4" providerId="LiveId" clId="{C9B3234F-DBD1-49EA-9DC7-6DF1B3EA6C1D}" dt="2020-01-10T18:55:56.062" v="606" actId="14100"/>
          <ac:picMkLst>
            <pc:docMk/>
            <pc:sldMk cId="609988587" sldId="347"/>
            <ac:picMk id="4098" creationId="{DB63F74B-188F-4884-B84E-8863C0251D76}"/>
          </ac:picMkLst>
        </pc:picChg>
      </pc:sldChg>
      <pc:sldChg chg="modSp">
        <pc:chgData name="Jamie Webb-Fryer" userId="ba7c1b63bcfb9db4" providerId="LiveId" clId="{C9B3234F-DBD1-49EA-9DC7-6DF1B3EA6C1D}" dt="2020-01-11T10:01:21.595" v="1355" actId="20577"/>
        <pc:sldMkLst>
          <pc:docMk/>
          <pc:sldMk cId="3480167800" sldId="348"/>
        </pc:sldMkLst>
        <pc:spChg chg="mod">
          <ac:chgData name="Jamie Webb-Fryer" userId="ba7c1b63bcfb9db4" providerId="LiveId" clId="{C9B3234F-DBD1-49EA-9DC7-6DF1B3EA6C1D}" dt="2020-01-11T10:01:21.595" v="1355" actId="20577"/>
          <ac:spMkLst>
            <pc:docMk/>
            <pc:sldMk cId="3480167800" sldId="348"/>
            <ac:spMk id="3" creationId="{00000000-0000-0000-0000-000000000000}"/>
          </ac:spMkLst>
        </pc:spChg>
      </pc:sldChg>
      <pc:sldChg chg="modSp">
        <pc:chgData name="Jamie Webb-Fryer" userId="ba7c1b63bcfb9db4" providerId="LiveId" clId="{C9B3234F-DBD1-49EA-9DC7-6DF1B3EA6C1D}" dt="2020-01-11T10:13:47.455" v="1840" actId="20577"/>
        <pc:sldMkLst>
          <pc:docMk/>
          <pc:sldMk cId="787693281" sldId="349"/>
        </pc:sldMkLst>
        <pc:spChg chg="mod">
          <ac:chgData name="Jamie Webb-Fryer" userId="ba7c1b63bcfb9db4" providerId="LiveId" clId="{C9B3234F-DBD1-49EA-9DC7-6DF1B3EA6C1D}" dt="2020-01-11T10:13:47.455" v="1840" actId="20577"/>
          <ac:spMkLst>
            <pc:docMk/>
            <pc:sldMk cId="787693281" sldId="349"/>
            <ac:spMk id="3" creationId="{00000000-0000-0000-0000-000000000000}"/>
          </ac:spMkLst>
        </pc:spChg>
      </pc:sldChg>
      <pc:sldMasterChg chg="modSp">
        <pc:chgData name="Jamie Webb-Fryer" userId="ba7c1b63bcfb9db4" providerId="LiveId" clId="{C9B3234F-DBD1-49EA-9DC7-6DF1B3EA6C1D}" dt="2020-01-03T18:32:59.921" v="40" actId="20577"/>
        <pc:sldMasterMkLst>
          <pc:docMk/>
          <pc:sldMasterMk cId="0" sldId="2147483651"/>
        </pc:sldMasterMkLst>
        <pc:spChg chg="mod">
          <ac:chgData name="Jamie Webb-Fryer" userId="ba7c1b63bcfb9db4" providerId="LiveId" clId="{C9B3234F-DBD1-49EA-9DC7-6DF1B3EA6C1D}" dt="2020-01-03T18:08:27.931" v="38" actId="20577"/>
          <ac:spMkLst>
            <pc:docMk/>
            <pc:sldMasterMk cId="0" sldId="2147483651"/>
            <ac:spMk id="1029" creationId="{00000000-0000-0000-0000-000000000000}"/>
          </ac:spMkLst>
        </pc:spChg>
        <pc:spChg chg="mod">
          <ac:chgData name="Jamie Webb-Fryer" userId="ba7c1b63bcfb9db4" providerId="LiveId" clId="{C9B3234F-DBD1-49EA-9DC7-6DF1B3EA6C1D}" dt="2020-01-03T18:32:59.921" v="40" actId="20577"/>
          <ac:spMkLst>
            <pc:docMk/>
            <pc:sldMasterMk cId="0" sldId="2147483651"/>
            <ac:spMk id="53259" creationId="{00000000-0000-0000-0000-000000000000}"/>
          </ac:spMkLst>
        </pc:spChg>
      </pc:sldMasterChg>
    </pc:docChg>
  </pc:docChgLst>
  <pc:docChgLst>
    <pc:chgData name="Jamie Webb-Fryer" userId="ba7c1b63bcfb9db4" providerId="LiveId" clId="{E9BE36FE-4A3D-44BE-A030-69AD4347FE2B}"/>
    <pc:docChg chg="undo custSel addSld delSld modSld modMainMaster">
      <pc:chgData name="Jamie Webb-Fryer" userId="ba7c1b63bcfb9db4" providerId="LiveId" clId="{E9BE36FE-4A3D-44BE-A030-69AD4347FE2B}" dt="2020-01-20T20:26:26.304" v="3624"/>
      <pc:docMkLst>
        <pc:docMk/>
      </pc:docMkLst>
      <pc:sldChg chg="modSp">
        <pc:chgData name="Jamie Webb-Fryer" userId="ba7c1b63bcfb9db4" providerId="LiveId" clId="{E9BE36FE-4A3D-44BE-A030-69AD4347FE2B}" dt="2020-01-17T18:22:16.598" v="8"/>
        <pc:sldMkLst>
          <pc:docMk/>
          <pc:sldMk cId="0" sldId="256"/>
        </pc:sldMkLst>
        <pc:spChg chg="mod">
          <ac:chgData name="Jamie Webb-Fryer" userId="ba7c1b63bcfb9db4" providerId="LiveId" clId="{E9BE36FE-4A3D-44BE-A030-69AD4347FE2B}" dt="2020-01-17T18:22:16.598" v="8"/>
          <ac:spMkLst>
            <pc:docMk/>
            <pc:sldMk cId="0" sldId="256"/>
            <ac:spMk id="2053" creationId="{00000000-0000-0000-0000-000000000000}"/>
          </ac:spMkLst>
        </pc:spChg>
      </pc:sldChg>
      <pc:sldChg chg="addSp modSp del">
        <pc:chgData name="Jamie Webb-Fryer" userId="ba7c1b63bcfb9db4" providerId="LiveId" clId="{E9BE36FE-4A3D-44BE-A030-69AD4347FE2B}" dt="2020-01-19T13:36:48.581" v="1672" actId="47"/>
        <pc:sldMkLst>
          <pc:docMk/>
          <pc:sldMk cId="631777304" sldId="343"/>
        </pc:sldMkLst>
        <pc:spChg chg="mod">
          <ac:chgData name="Jamie Webb-Fryer" userId="ba7c1b63bcfb9db4" providerId="LiveId" clId="{E9BE36FE-4A3D-44BE-A030-69AD4347FE2B}" dt="2020-01-19T10:34:21.245" v="1663" actId="123"/>
          <ac:spMkLst>
            <pc:docMk/>
            <pc:sldMk cId="631777304" sldId="343"/>
            <ac:spMk id="3" creationId="{8E05E6D8-E086-4D16-890D-4147E4A6B78F}"/>
          </ac:spMkLst>
        </pc:spChg>
        <pc:picChg chg="add mod">
          <ac:chgData name="Jamie Webb-Fryer" userId="ba7c1b63bcfb9db4" providerId="LiveId" clId="{E9BE36FE-4A3D-44BE-A030-69AD4347FE2B}" dt="2020-01-19T10:34:15.620" v="1662" actId="14100"/>
          <ac:picMkLst>
            <pc:docMk/>
            <pc:sldMk cId="631777304" sldId="343"/>
            <ac:picMk id="1026" creationId="{4FCFD76E-7B7F-4FEB-A27E-F614C7D98296}"/>
          </ac:picMkLst>
        </pc:picChg>
      </pc:sldChg>
      <pc:sldChg chg="modSp del">
        <pc:chgData name="Jamie Webb-Fryer" userId="ba7c1b63bcfb9db4" providerId="LiveId" clId="{E9BE36FE-4A3D-44BE-A030-69AD4347FE2B}" dt="2020-01-19T18:19:01.675" v="2024" actId="2696"/>
        <pc:sldMkLst>
          <pc:docMk/>
          <pc:sldMk cId="2432559233" sldId="344"/>
        </pc:sldMkLst>
        <pc:spChg chg="mod">
          <ac:chgData name="Jamie Webb-Fryer" userId="ba7c1b63bcfb9db4" providerId="LiveId" clId="{E9BE36FE-4A3D-44BE-A030-69AD4347FE2B}" dt="2020-01-17T18:21:54.389" v="6" actId="20577"/>
          <ac:spMkLst>
            <pc:docMk/>
            <pc:sldMk cId="2432559233" sldId="344"/>
            <ac:spMk id="2" creationId="{C0613AEF-0CB6-4EFD-82EC-ABA2CF22B50E}"/>
          </ac:spMkLst>
        </pc:spChg>
        <pc:spChg chg="mod">
          <ac:chgData name="Jamie Webb-Fryer" userId="ba7c1b63bcfb9db4" providerId="LiveId" clId="{E9BE36FE-4A3D-44BE-A030-69AD4347FE2B}" dt="2020-01-17T18:21:57.934" v="7" actId="14100"/>
          <ac:spMkLst>
            <pc:docMk/>
            <pc:sldMk cId="2432559233" sldId="344"/>
            <ac:spMk id="3" creationId="{8E05E6D8-E086-4D16-890D-4147E4A6B78F}"/>
          </ac:spMkLst>
        </pc:spChg>
      </pc:sldChg>
      <pc:sldChg chg="addSp delSp modSp del">
        <pc:chgData name="Jamie Webb-Fryer" userId="ba7c1b63bcfb9db4" providerId="LiveId" clId="{E9BE36FE-4A3D-44BE-A030-69AD4347FE2B}" dt="2020-01-19T13:36:49.399" v="1675" actId="47"/>
        <pc:sldMkLst>
          <pc:docMk/>
          <pc:sldMk cId="3142938161" sldId="345"/>
        </pc:sldMkLst>
        <pc:spChg chg="mod">
          <ac:chgData name="Jamie Webb-Fryer" userId="ba7c1b63bcfb9db4" providerId="LiveId" clId="{E9BE36FE-4A3D-44BE-A030-69AD4347FE2B}" dt="2020-01-17T18:23:40.427" v="47" actId="20577"/>
          <ac:spMkLst>
            <pc:docMk/>
            <pc:sldMk cId="3142938161" sldId="345"/>
            <ac:spMk id="2" creationId="{C0613AEF-0CB6-4EFD-82EC-ABA2CF22B50E}"/>
          </ac:spMkLst>
        </pc:spChg>
        <pc:spChg chg="mod">
          <ac:chgData name="Jamie Webb-Fryer" userId="ba7c1b63bcfb9db4" providerId="LiveId" clId="{E9BE36FE-4A3D-44BE-A030-69AD4347FE2B}" dt="2020-01-19T10:27:49.133" v="1567" actId="20577"/>
          <ac:spMkLst>
            <pc:docMk/>
            <pc:sldMk cId="3142938161" sldId="345"/>
            <ac:spMk id="3" creationId="{8E05E6D8-E086-4D16-890D-4147E4A6B78F}"/>
          </ac:spMkLst>
        </pc:spChg>
        <pc:picChg chg="add del mod">
          <ac:chgData name="Jamie Webb-Fryer" userId="ba7c1b63bcfb9db4" providerId="LiveId" clId="{E9BE36FE-4A3D-44BE-A030-69AD4347FE2B}" dt="2020-01-18T11:19:47.693" v="454"/>
          <ac:picMkLst>
            <pc:docMk/>
            <pc:sldMk cId="3142938161" sldId="345"/>
            <ac:picMk id="2050" creationId="{4DA9A400-882E-42DE-9FA6-6C85A14D5FAB}"/>
          </ac:picMkLst>
        </pc:picChg>
      </pc:sldChg>
      <pc:sldChg chg="modSp">
        <pc:chgData name="Jamie Webb-Fryer" userId="ba7c1b63bcfb9db4" providerId="LiveId" clId="{E9BE36FE-4A3D-44BE-A030-69AD4347FE2B}" dt="2020-01-20T19:54:18.636" v="3531" actId="123"/>
        <pc:sldMkLst>
          <pc:docMk/>
          <pc:sldMk cId="1965145346" sldId="346"/>
        </pc:sldMkLst>
        <pc:spChg chg="mod">
          <ac:chgData name="Jamie Webb-Fryer" userId="ba7c1b63bcfb9db4" providerId="LiveId" clId="{E9BE36FE-4A3D-44BE-A030-69AD4347FE2B}" dt="2020-01-17T18:24:35.712" v="71" actId="20577"/>
          <ac:spMkLst>
            <pc:docMk/>
            <pc:sldMk cId="1965145346" sldId="346"/>
            <ac:spMk id="2" creationId="{C0613AEF-0CB6-4EFD-82EC-ABA2CF22B50E}"/>
          </ac:spMkLst>
        </pc:spChg>
        <pc:spChg chg="mod">
          <ac:chgData name="Jamie Webb-Fryer" userId="ba7c1b63bcfb9db4" providerId="LiveId" clId="{E9BE36FE-4A3D-44BE-A030-69AD4347FE2B}" dt="2020-01-20T19:54:18.636" v="3531" actId="123"/>
          <ac:spMkLst>
            <pc:docMk/>
            <pc:sldMk cId="1965145346" sldId="346"/>
            <ac:spMk id="3" creationId="{8E05E6D8-E086-4D16-890D-4147E4A6B78F}"/>
          </ac:spMkLst>
        </pc:spChg>
      </pc:sldChg>
      <pc:sldChg chg="addSp modSp">
        <pc:chgData name="Jamie Webb-Fryer" userId="ba7c1b63bcfb9db4" providerId="LiveId" clId="{E9BE36FE-4A3D-44BE-A030-69AD4347FE2B}" dt="2020-01-20T19:58:27.210" v="3601" actId="20577"/>
        <pc:sldMkLst>
          <pc:docMk/>
          <pc:sldMk cId="1279080869" sldId="347"/>
        </pc:sldMkLst>
        <pc:spChg chg="mod">
          <ac:chgData name="Jamie Webb-Fryer" userId="ba7c1b63bcfb9db4" providerId="LiveId" clId="{E9BE36FE-4A3D-44BE-A030-69AD4347FE2B}" dt="2020-01-17T18:25:23.409" v="96" actId="20577"/>
          <ac:spMkLst>
            <pc:docMk/>
            <pc:sldMk cId="1279080869" sldId="347"/>
            <ac:spMk id="2" creationId="{C0613AEF-0CB6-4EFD-82EC-ABA2CF22B50E}"/>
          </ac:spMkLst>
        </pc:spChg>
        <pc:spChg chg="mod">
          <ac:chgData name="Jamie Webb-Fryer" userId="ba7c1b63bcfb9db4" providerId="LiveId" clId="{E9BE36FE-4A3D-44BE-A030-69AD4347FE2B}" dt="2020-01-20T19:58:27.210" v="3601" actId="20577"/>
          <ac:spMkLst>
            <pc:docMk/>
            <pc:sldMk cId="1279080869" sldId="347"/>
            <ac:spMk id="3" creationId="{8E05E6D8-E086-4D16-890D-4147E4A6B78F}"/>
          </ac:spMkLst>
        </pc:spChg>
        <pc:picChg chg="add mod">
          <ac:chgData name="Jamie Webb-Fryer" userId="ba7c1b63bcfb9db4" providerId="LiveId" clId="{E9BE36FE-4A3D-44BE-A030-69AD4347FE2B}" dt="2020-01-19T13:37:16.113" v="1688" actId="1076"/>
          <ac:picMkLst>
            <pc:docMk/>
            <pc:sldMk cId="1279080869" sldId="347"/>
            <ac:picMk id="5" creationId="{A5824E9C-0C8A-4194-8800-5ED15BFF7B73}"/>
          </ac:picMkLst>
        </pc:picChg>
      </pc:sldChg>
      <pc:sldChg chg="modSp">
        <pc:chgData name="Jamie Webb-Fryer" userId="ba7c1b63bcfb9db4" providerId="LiveId" clId="{E9BE36FE-4A3D-44BE-A030-69AD4347FE2B}" dt="2020-01-20T20:02:39.581" v="3622" actId="313"/>
        <pc:sldMkLst>
          <pc:docMk/>
          <pc:sldMk cId="1225249066" sldId="348"/>
        </pc:sldMkLst>
        <pc:spChg chg="mod">
          <ac:chgData name="Jamie Webb-Fryer" userId="ba7c1b63bcfb9db4" providerId="LiveId" clId="{E9BE36FE-4A3D-44BE-A030-69AD4347FE2B}" dt="2020-01-17T18:26:19.839" v="115" actId="20577"/>
          <ac:spMkLst>
            <pc:docMk/>
            <pc:sldMk cId="1225249066" sldId="348"/>
            <ac:spMk id="2" creationId="{C0613AEF-0CB6-4EFD-82EC-ABA2CF22B50E}"/>
          </ac:spMkLst>
        </pc:spChg>
        <pc:spChg chg="mod">
          <ac:chgData name="Jamie Webb-Fryer" userId="ba7c1b63bcfb9db4" providerId="LiveId" clId="{E9BE36FE-4A3D-44BE-A030-69AD4347FE2B}" dt="2020-01-20T20:02:39.581" v="3622" actId="313"/>
          <ac:spMkLst>
            <pc:docMk/>
            <pc:sldMk cId="1225249066" sldId="348"/>
            <ac:spMk id="3" creationId="{8E05E6D8-E086-4D16-890D-4147E4A6B78F}"/>
          </ac:spMkLst>
        </pc:spChg>
      </pc:sldChg>
      <pc:sldChg chg="addSp modSp del">
        <pc:chgData name="Jamie Webb-Fryer" userId="ba7c1b63bcfb9db4" providerId="LiveId" clId="{E9BE36FE-4A3D-44BE-A030-69AD4347FE2B}" dt="2020-01-19T13:36:50.257" v="1678" actId="47"/>
        <pc:sldMkLst>
          <pc:docMk/>
          <pc:sldMk cId="191993849" sldId="349"/>
        </pc:sldMkLst>
        <pc:spChg chg="mod">
          <ac:chgData name="Jamie Webb-Fryer" userId="ba7c1b63bcfb9db4" providerId="LiveId" clId="{E9BE36FE-4A3D-44BE-A030-69AD4347FE2B}" dt="2020-01-19T10:05:30.287" v="1297" actId="20577"/>
          <ac:spMkLst>
            <pc:docMk/>
            <pc:sldMk cId="191993849" sldId="349"/>
            <ac:spMk id="3" creationId="{8E05E6D8-E086-4D16-890D-4147E4A6B78F}"/>
          </ac:spMkLst>
        </pc:spChg>
        <pc:picChg chg="add mod">
          <ac:chgData name="Jamie Webb-Fryer" userId="ba7c1b63bcfb9db4" providerId="LiveId" clId="{E9BE36FE-4A3D-44BE-A030-69AD4347FE2B}" dt="2020-01-19T09:57:51.578" v="1149" actId="14100"/>
          <ac:picMkLst>
            <pc:docMk/>
            <pc:sldMk cId="191993849" sldId="349"/>
            <ac:picMk id="3074" creationId="{A4222F1D-BC3D-4D9F-9C02-6378E7EAE233}"/>
          </ac:picMkLst>
        </pc:picChg>
      </pc:sldChg>
      <pc:sldChg chg="addSp delSp modSp del">
        <pc:chgData name="Jamie Webb-Fryer" userId="ba7c1b63bcfb9db4" providerId="LiveId" clId="{E9BE36FE-4A3D-44BE-A030-69AD4347FE2B}" dt="2020-01-19T13:36:52.487" v="1680" actId="47"/>
        <pc:sldMkLst>
          <pc:docMk/>
          <pc:sldMk cId="1552895848" sldId="350"/>
        </pc:sldMkLst>
        <pc:spChg chg="mod">
          <ac:chgData name="Jamie Webb-Fryer" userId="ba7c1b63bcfb9db4" providerId="LiveId" clId="{E9BE36FE-4A3D-44BE-A030-69AD4347FE2B}" dt="2020-01-19T10:26:00.298" v="1551" actId="14100"/>
          <ac:spMkLst>
            <pc:docMk/>
            <pc:sldMk cId="1552895848" sldId="350"/>
            <ac:spMk id="3" creationId="{8E05E6D8-E086-4D16-890D-4147E4A6B78F}"/>
          </ac:spMkLst>
        </pc:spChg>
        <pc:spChg chg="add del">
          <ac:chgData name="Jamie Webb-Fryer" userId="ba7c1b63bcfb9db4" providerId="LiveId" clId="{E9BE36FE-4A3D-44BE-A030-69AD4347FE2B}" dt="2020-01-17T19:46:13.206" v="133" actId="478"/>
          <ac:spMkLst>
            <pc:docMk/>
            <pc:sldMk cId="1552895848" sldId="350"/>
            <ac:spMk id="4" creationId="{D83D3D22-0F18-4DB2-8BEE-209559CE952E}"/>
          </ac:spMkLst>
        </pc:spChg>
        <pc:picChg chg="add mod modCrop">
          <ac:chgData name="Jamie Webb-Fryer" userId="ba7c1b63bcfb9db4" providerId="LiveId" clId="{E9BE36FE-4A3D-44BE-A030-69AD4347FE2B}" dt="2020-01-19T10:26:16" v="1556" actId="14100"/>
          <ac:picMkLst>
            <pc:docMk/>
            <pc:sldMk cId="1552895848" sldId="350"/>
            <ac:picMk id="6" creationId="{7C978A7C-99D0-4DED-8F84-00D95DD726ED}"/>
          </ac:picMkLst>
        </pc:picChg>
      </pc:sldChg>
      <pc:sldChg chg="addSp delSp modSp">
        <pc:chgData name="Jamie Webb-Fryer" userId="ba7c1b63bcfb9db4" providerId="LiveId" clId="{E9BE36FE-4A3D-44BE-A030-69AD4347FE2B}" dt="2020-01-20T19:56:20.796" v="3577" actId="20577"/>
        <pc:sldMkLst>
          <pc:docMk/>
          <pc:sldMk cId="4052662410" sldId="351"/>
        </pc:sldMkLst>
        <pc:spChg chg="mod">
          <ac:chgData name="Jamie Webb-Fryer" userId="ba7c1b63bcfb9db4" providerId="LiveId" clId="{E9BE36FE-4A3D-44BE-A030-69AD4347FE2B}" dt="2020-01-20T19:56:20.796" v="3577" actId="20577"/>
          <ac:spMkLst>
            <pc:docMk/>
            <pc:sldMk cId="4052662410" sldId="351"/>
            <ac:spMk id="3" creationId="{8E05E6D8-E086-4D16-890D-4147E4A6B78F}"/>
          </ac:spMkLst>
        </pc:spChg>
        <pc:picChg chg="add del mod">
          <ac:chgData name="Jamie Webb-Fryer" userId="ba7c1b63bcfb9db4" providerId="LiveId" clId="{E9BE36FE-4A3D-44BE-A030-69AD4347FE2B}" dt="2020-01-19T19:36:30.369" v="2285" actId="478"/>
          <ac:picMkLst>
            <pc:docMk/>
            <pc:sldMk cId="4052662410" sldId="351"/>
            <ac:picMk id="5" creationId="{15130F06-5B80-462E-9570-D9A3B5F906B2}"/>
          </ac:picMkLst>
        </pc:picChg>
      </pc:sldChg>
      <pc:sldChg chg="modSp">
        <pc:chgData name="Jamie Webb-Fryer" userId="ba7c1b63bcfb9db4" providerId="LiveId" clId="{E9BE36FE-4A3D-44BE-A030-69AD4347FE2B}" dt="2020-01-20T19:57:50.727" v="3593" actId="20577"/>
        <pc:sldMkLst>
          <pc:docMk/>
          <pc:sldMk cId="3894286761" sldId="352"/>
        </pc:sldMkLst>
        <pc:spChg chg="mod">
          <ac:chgData name="Jamie Webb-Fryer" userId="ba7c1b63bcfb9db4" providerId="LiveId" clId="{E9BE36FE-4A3D-44BE-A030-69AD4347FE2B}" dt="2020-01-20T19:57:50.727" v="3593" actId="20577"/>
          <ac:spMkLst>
            <pc:docMk/>
            <pc:sldMk cId="3894286761" sldId="352"/>
            <ac:spMk id="3" creationId="{8E05E6D8-E086-4D16-890D-4147E4A6B78F}"/>
          </ac:spMkLst>
        </pc:spChg>
      </pc:sldChg>
      <pc:sldChg chg="addSp modSp">
        <pc:chgData name="Jamie Webb-Fryer" userId="ba7c1b63bcfb9db4" providerId="LiveId" clId="{E9BE36FE-4A3D-44BE-A030-69AD4347FE2B}" dt="2020-01-20T19:59:30.332" v="3617" actId="14100"/>
        <pc:sldMkLst>
          <pc:docMk/>
          <pc:sldMk cId="650194185" sldId="353"/>
        </pc:sldMkLst>
        <pc:spChg chg="mod">
          <ac:chgData name="Jamie Webb-Fryer" userId="ba7c1b63bcfb9db4" providerId="LiveId" clId="{E9BE36FE-4A3D-44BE-A030-69AD4347FE2B}" dt="2020-01-20T19:59:30.332" v="3617" actId="14100"/>
          <ac:spMkLst>
            <pc:docMk/>
            <pc:sldMk cId="650194185" sldId="353"/>
            <ac:spMk id="3" creationId="{8E05E6D8-E086-4D16-890D-4147E4A6B78F}"/>
          </ac:spMkLst>
        </pc:spChg>
        <pc:picChg chg="add mod">
          <ac:chgData name="Jamie Webb-Fryer" userId="ba7c1b63bcfb9db4" providerId="LiveId" clId="{E9BE36FE-4A3D-44BE-A030-69AD4347FE2B}" dt="2020-01-19T13:46:06.992" v="1875" actId="14100"/>
          <ac:picMkLst>
            <pc:docMk/>
            <pc:sldMk cId="650194185" sldId="353"/>
            <ac:picMk id="5" creationId="{3D1A354B-29F5-411D-81AC-2FDE8F8ABF49}"/>
          </ac:picMkLst>
        </pc:picChg>
      </pc:sldChg>
      <pc:sldChg chg="modSp del">
        <pc:chgData name="Jamie Webb-Fryer" userId="ba7c1b63bcfb9db4" providerId="LiveId" clId="{E9BE36FE-4A3D-44BE-A030-69AD4347FE2B}" dt="2020-01-19T20:22:52.899" v="3420" actId="2696"/>
        <pc:sldMkLst>
          <pc:docMk/>
          <pc:sldMk cId="1993031492" sldId="354"/>
        </pc:sldMkLst>
        <pc:spChg chg="mod">
          <ac:chgData name="Jamie Webb-Fryer" userId="ba7c1b63bcfb9db4" providerId="LiveId" clId="{E9BE36FE-4A3D-44BE-A030-69AD4347FE2B}" dt="2020-01-19T20:22:42.498" v="3417"/>
          <ac:spMkLst>
            <pc:docMk/>
            <pc:sldMk cId="1993031492" sldId="354"/>
            <ac:spMk id="3" creationId="{8E05E6D8-E086-4D16-890D-4147E4A6B78F}"/>
          </ac:spMkLst>
        </pc:spChg>
      </pc:sldChg>
      <pc:sldChg chg="addSp delSp modSp">
        <pc:chgData name="Jamie Webb-Fryer" userId="ba7c1b63bcfb9db4" providerId="LiveId" clId="{E9BE36FE-4A3D-44BE-A030-69AD4347FE2B}" dt="2020-01-20T19:52:20.643" v="3516" actId="20577"/>
        <pc:sldMkLst>
          <pc:docMk/>
          <pc:sldMk cId="198489795" sldId="355"/>
        </pc:sldMkLst>
        <pc:spChg chg="mod">
          <ac:chgData name="Jamie Webb-Fryer" userId="ba7c1b63bcfb9db4" providerId="LiveId" clId="{E9BE36FE-4A3D-44BE-A030-69AD4347FE2B}" dt="2020-01-20T19:52:20.643" v="3516" actId="20577"/>
          <ac:spMkLst>
            <pc:docMk/>
            <pc:sldMk cId="198489795" sldId="355"/>
            <ac:spMk id="3" creationId="{8E05E6D8-E086-4D16-890D-4147E4A6B78F}"/>
          </ac:spMkLst>
        </pc:spChg>
        <pc:picChg chg="add del mod">
          <ac:chgData name="Jamie Webb-Fryer" userId="ba7c1b63bcfb9db4" providerId="LiveId" clId="{E9BE36FE-4A3D-44BE-A030-69AD4347FE2B}" dt="2020-01-19T10:35:55.860" v="1668" actId="478"/>
          <ac:picMkLst>
            <pc:docMk/>
            <pc:sldMk cId="198489795" sldId="355"/>
            <ac:picMk id="4098" creationId="{0CAB7B42-AD90-455C-9A89-FAEEE1DC505E}"/>
          </ac:picMkLst>
        </pc:picChg>
      </pc:sldChg>
      <pc:sldChg chg="delSp modSp del">
        <pc:chgData name="Jamie Webb-Fryer" userId="ba7c1b63bcfb9db4" providerId="LiveId" clId="{E9BE36FE-4A3D-44BE-A030-69AD4347FE2B}" dt="2020-01-19T13:36:49.984" v="1677" actId="47"/>
        <pc:sldMkLst>
          <pc:docMk/>
          <pc:sldMk cId="2332480887" sldId="356"/>
        </pc:sldMkLst>
        <pc:spChg chg="mod">
          <ac:chgData name="Jamie Webb-Fryer" userId="ba7c1b63bcfb9db4" providerId="LiveId" clId="{E9BE36FE-4A3D-44BE-A030-69AD4347FE2B}" dt="2020-01-19T09:41:54.215" v="953" actId="123"/>
          <ac:spMkLst>
            <pc:docMk/>
            <pc:sldMk cId="2332480887" sldId="356"/>
            <ac:spMk id="3" creationId="{8E05E6D8-E086-4D16-890D-4147E4A6B78F}"/>
          </ac:spMkLst>
        </pc:spChg>
        <pc:picChg chg="del">
          <ac:chgData name="Jamie Webb-Fryer" userId="ba7c1b63bcfb9db4" providerId="LiveId" clId="{E9BE36FE-4A3D-44BE-A030-69AD4347FE2B}" dt="2020-01-18T11:16:59.867" v="383" actId="478"/>
          <ac:picMkLst>
            <pc:docMk/>
            <pc:sldMk cId="2332480887" sldId="356"/>
            <ac:picMk id="2050" creationId="{4DA9A400-882E-42DE-9FA6-6C85A14D5FAB}"/>
          </ac:picMkLst>
        </pc:picChg>
      </pc:sldChg>
      <pc:sldChg chg="addSp delSp modSp del">
        <pc:chgData name="Jamie Webb-Fryer" userId="ba7c1b63bcfb9db4" providerId="LiveId" clId="{E9BE36FE-4A3D-44BE-A030-69AD4347FE2B}" dt="2020-01-19T13:36:50.487" v="1679" actId="47"/>
        <pc:sldMkLst>
          <pc:docMk/>
          <pc:sldMk cId="2541702259" sldId="357"/>
        </pc:sldMkLst>
        <pc:spChg chg="mod">
          <ac:chgData name="Jamie Webb-Fryer" userId="ba7c1b63bcfb9db4" providerId="LiveId" clId="{E9BE36FE-4A3D-44BE-A030-69AD4347FE2B}" dt="2020-01-19T10:15:05.504" v="1395" actId="14100"/>
          <ac:spMkLst>
            <pc:docMk/>
            <pc:sldMk cId="2541702259" sldId="357"/>
            <ac:spMk id="3" creationId="{8E05E6D8-E086-4D16-890D-4147E4A6B78F}"/>
          </ac:spMkLst>
        </pc:spChg>
        <pc:picChg chg="add mod">
          <ac:chgData name="Jamie Webb-Fryer" userId="ba7c1b63bcfb9db4" providerId="LiveId" clId="{E9BE36FE-4A3D-44BE-A030-69AD4347FE2B}" dt="2020-01-19T10:15:09.660" v="1397" actId="14100"/>
          <ac:picMkLst>
            <pc:docMk/>
            <pc:sldMk cId="2541702259" sldId="357"/>
            <ac:picMk id="4" creationId="{7C2E815E-FAE4-4FD2-A7E9-84E80E365EB7}"/>
          </ac:picMkLst>
        </pc:picChg>
        <pc:picChg chg="del">
          <ac:chgData name="Jamie Webb-Fryer" userId="ba7c1b63bcfb9db4" providerId="LiveId" clId="{E9BE36FE-4A3D-44BE-A030-69AD4347FE2B}" dt="2020-01-18T10:42:00.687" v="298" actId="478"/>
          <ac:picMkLst>
            <pc:docMk/>
            <pc:sldMk cId="2541702259" sldId="357"/>
            <ac:picMk id="3074" creationId="{A4222F1D-BC3D-4D9F-9C02-6378E7EAE233}"/>
          </ac:picMkLst>
        </pc:picChg>
      </pc:sldChg>
      <pc:sldChg chg="addSp delSp modSp del">
        <pc:chgData name="Jamie Webb-Fryer" userId="ba7c1b63bcfb9db4" providerId="LiveId" clId="{E9BE36FE-4A3D-44BE-A030-69AD4347FE2B}" dt="2020-01-19T13:36:49.746" v="1676" actId="47"/>
        <pc:sldMkLst>
          <pc:docMk/>
          <pc:sldMk cId="1067666885" sldId="358"/>
        </pc:sldMkLst>
        <pc:spChg chg="mod">
          <ac:chgData name="Jamie Webb-Fryer" userId="ba7c1b63bcfb9db4" providerId="LiveId" clId="{E9BE36FE-4A3D-44BE-A030-69AD4347FE2B}" dt="2020-01-19T09:55:14.621" v="1139" actId="20577"/>
          <ac:spMkLst>
            <pc:docMk/>
            <pc:sldMk cId="1067666885" sldId="358"/>
            <ac:spMk id="3" creationId="{8E05E6D8-E086-4D16-890D-4147E4A6B78F}"/>
          </ac:spMkLst>
        </pc:spChg>
        <pc:picChg chg="add del mod">
          <ac:chgData name="Jamie Webb-Fryer" userId="ba7c1b63bcfb9db4" providerId="LiveId" clId="{E9BE36FE-4A3D-44BE-A030-69AD4347FE2B}" dt="2020-01-19T09:50:50.250" v="1068"/>
          <ac:picMkLst>
            <pc:docMk/>
            <pc:sldMk cId="1067666885" sldId="358"/>
            <ac:picMk id="5" creationId="{215AAB78-04C4-48B5-A9C2-1F210D4130AC}"/>
          </ac:picMkLst>
        </pc:picChg>
        <pc:picChg chg="del">
          <ac:chgData name="Jamie Webb-Fryer" userId="ba7c1b63bcfb9db4" providerId="LiveId" clId="{E9BE36FE-4A3D-44BE-A030-69AD4347FE2B}" dt="2020-01-18T11:17:02.057" v="384" actId="478"/>
          <ac:picMkLst>
            <pc:docMk/>
            <pc:sldMk cId="1067666885" sldId="358"/>
            <ac:picMk id="2050" creationId="{4DA9A400-882E-42DE-9FA6-6C85A14D5FAB}"/>
          </ac:picMkLst>
        </pc:picChg>
      </pc:sldChg>
      <pc:sldChg chg="delSp modSp del">
        <pc:chgData name="Jamie Webb-Fryer" userId="ba7c1b63bcfb9db4" providerId="LiveId" clId="{E9BE36FE-4A3D-44BE-A030-69AD4347FE2B}" dt="2020-01-19T13:36:53.358" v="1681" actId="47"/>
        <pc:sldMkLst>
          <pc:docMk/>
          <pc:sldMk cId="48469980" sldId="359"/>
        </pc:sldMkLst>
        <pc:spChg chg="mod">
          <ac:chgData name="Jamie Webb-Fryer" userId="ba7c1b63bcfb9db4" providerId="LiveId" clId="{E9BE36FE-4A3D-44BE-A030-69AD4347FE2B}" dt="2020-01-19T10:19:02.756" v="1409" actId="113"/>
          <ac:spMkLst>
            <pc:docMk/>
            <pc:sldMk cId="48469980" sldId="359"/>
            <ac:spMk id="3" creationId="{8E05E6D8-E086-4D16-890D-4147E4A6B78F}"/>
          </ac:spMkLst>
        </pc:spChg>
        <pc:picChg chg="del">
          <ac:chgData name="Jamie Webb-Fryer" userId="ba7c1b63bcfb9db4" providerId="LiveId" clId="{E9BE36FE-4A3D-44BE-A030-69AD4347FE2B}" dt="2020-01-19T10:18:51.431" v="1404" actId="478"/>
          <ac:picMkLst>
            <pc:docMk/>
            <pc:sldMk cId="48469980" sldId="359"/>
            <ac:picMk id="6" creationId="{7C978A7C-99D0-4DED-8F84-00D95DD726ED}"/>
          </ac:picMkLst>
        </pc:picChg>
      </pc:sldChg>
      <pc:sldChg chg="add del">
        <pc:chgData name="Jamie Webb-Fryer" userId="ba7c1b63bcfb9db4" providerId="LiveId" clId="{E9BE36FE-4A3D-44BE-A030-69AD4347FE2B}" dt="2020-01-18T11:17:41.841" v="408"/>
        <pc:sldMkLst>
          <pc:docMk/>
          <pc:sldMk cId="240862449" sldId="359"/>
        </pc:sldMkLst>
      </pc:sldChg>
      <pc:sldChg chg="modSp del">
        <pc:chgData name="Jamie Webb-Fryer" userId="ba7c1b63bcfb9db4" providerId="LiveId" clId="{E9BE36FE-4A3D-44BE-A030-69AD4347FE2B}" dt="2020-01-19T09:56:46.586" v="1143" actId="2696"/>
        <pc:sldMkLst>
          <pc:docMk/>
          <pc:sldMk cId="2905187368" sldId="359"/>
        </pc:sldMkLst>
        <pc:spChg chg="mod">
          <ac:chgData name="Jamie Webb-Fryer" userId="ba7c1b63bcfb9db4" providerId="LiveId" clId="{E9BE36FE-4A3D-44BE-A030-69AD4347FE2B}" dt="2020-01-19T09:56:27.762" v="1141"/>
          <ac:spMkLst>
            <pc:docMk/>
            <pc:sldMk cId="2905187368" sldId="359"/>
            <ac:spMk id="3" creationId="{8E05E6D8-E086-4D16-890D-4147E4A6B78F}"/>
          </ac:spMkLst>
        </pc:spChg>
      </pc:sldChg>
      <pc:sldChg chg="delSp modSp del">
        <pc:chgData name="Jamie Webb-Fryer" userId="ba7c1b63bcfb9db4" providerId="LiveId" clId="{E9BE36FE-4A3D-44BE-A030-69AD4347FE2B}" dt="2020-01-19T13:36:49.250" v="1674" actId="47"/>
        <pc:sldMkLst>
          <pc:docMk/>
          <pc:sldMk cId="2334633535" sldId="360"/>
        </pc:sldMkLst>
        <pc:spChg chg="mod">
          <ac:chgData name="Jamie Webb-Fryer" userId="ba7c1b63bcfb9db4" providerId="LiveId" clId="{E9BE36FE-4A3D-44BE-A030-69AD4347FE2B}" dt="2020-01-19T10:31:22.034" v="1629"/>
          <ac:spMkLst>
            <pc:docMk/>
            <pc:sldMk cId="2334633535" sldId="360"/>
            <ac:spMk id="2" creationId="{C0613AEF-0CB6-4EFD-82EC-ABA2CF22B50E}"/>
          </ac:spMkLst>
        </pc:spChg>
        <pc:spChg chg="mod">
          <ac:chgData name="Jamie Webb-Fryer" userId="ba7c1b63bcfb9db4" providerId="LiveId" clId="{E9BE36FE-4A3D-44BE-A030-69AD4347FE2B}" dt="2020-01-19T10:33:00.348" v="1650" actId="20577"/>
          <ac:spMkLst>
            <pc:docMk/>
            <pc:sldMk cId="2334633535" sldId="360"/>
            <ac:spMk id="3" creationId="{8E05E6D8-E086-4D16-890D-4147E4A6B78F}"/>
          </ac:spMkLst>
        </pc:spChg>
        <pc:picChg chg="del">
          <ac:chgData name="Jamie Webb-Fryer" userId="ba7c1b63bcfb9db4" providerId="LiveId" clId="{E9BE36FE-4A3D-44BE-A030-69AD4347FE2B}" dt="2020-01-19T10:31:25.551" v="1630" actId="478"/>
          <ac:picMkLst>
            <pc:docMk/>
            <pc:sldMk cId="2334633535" sldId="360"/>
            <ac:picMk id="1026" creationId="{4FCFD76E-7B7F-4FEB-A27E-F614C7D98296}"/>
          </ac:picMkLst>
        </pc:picChg>
      </pc:sldChg>
      <pc:sldChg chg="add del">
        <pc:chgData name="Jamie Webb-Fryer" userId="ba7c1b63bcfb9db4" providerId="LiveId" clId="{E9BE36FE-4A3D-44BE-A030-69AD4347FE2B}" dt="2020-01-19T13:36:48.901" v="1673" actId="47"/>
        <pc:sldMkLst>
          <pc:docMk/>
          <pc:sldMk cId="934516488" sldId="361"/>
        </pc:sldMkLst>
      </pc:sldChg>
      <pc:sldChg chg="modSp">
        <pc:chgData name="Jamie Webb-Fryer" userId="ba7c1b63bcfb9db4" providerId="LiveId" clId="{E9BE36FE-4A3D-44BE-A030-69AD4347FE2B}" dt="2020-01-20T19:52:07.374" v="3507" actId="20577"/>
        <pc:sldMkLst>
          <pc:docMk/>
          <pc:sldMk cId="2692836814" sldId="362"/>
        </pc:sldMkLst>
        <pc:spChg chg="mod">
          <ac:chgData name="Jamie Webb-Fryer" userId="ba7c1b63bcfb9db4" providerId="LiveId" clId="{E9BE36FE-4A3D-44BE-A030-69AD4347FE2B}" dt="2020-01-20T19:52:07.374" v="3507" actId="20577"/>
          <ac:spMkLst>
            <pc:docMk/>
            <pc:sldMk cId="2692836814" sldId="362"/>
            <ac:spMk id="3" creationId="{8E05E6D8-E086-4D16-890D-4147E4A6B78F}"/>
          </ac:spMkLst>
        </pc:spChg>
        <pc:picChg chg="mod">
          <ac:chgData name="Jamie Webb-Fryer" userId="ba7c1b63bcfb9db4" providerId="LiveId" clId="{E9BE36FE-4A3D-44BE-A030-69AD4347FE2B}" dt="2020-01-19T10:36:04.661" v="1670" actId="14100"/>
          <ac:picMkLst>
            <pc:docMk/>
            <pc:sldMk cId="2692836814" sldId="362"/>
            <ac:picMk id="4098" creationId="{0CAB7B42-AD90-455C-9A89-FAEEE1DC505E}"/>
          </ac:picMkLst>
        </pc:picChg>
      </pc:sldChg>
      <pc:sldChg chg="del">
        <pc:chgData name="Jamie Webb-Fryer" userId="ba7c1b63bcfb9db4" providerId="LiveId" clId="{E9BE36FE-4A3D-44BE-A030-69AD4347FE2B}" dt="2020-01-19T13:36:53.954" v="1682" actId="47"/>
        <pc:sldMkLst>
          <pc:docMk/>
          <pc:sldMk cId="2080861628" sldId="363"/>
        </pc:sldMkLst>
      </pc:sldChg>
      <pc:sldChg chg="modSp">
        <pc:chgData name="Jamie Webb-Fryer" userId="ba7c1b63bcfb9db4" providerId="LiveId" clId="{E9BE36FE-4A3D-44BE-A030-69AD4347FE2B}" dt="2020-01-20T19:55:43.402" v="3556" actId="123"/>
        <pc:sldMkLst>
          <pc:docMk/>
          <pc:sldMk cId="3189817518" sldId="363"/>
        </pc:sldMkLst>
        <pc:spChg chg="mod">
          <ac:chgData name="Jamie Webb-Fryer" userId="ba7c1b63bcfb9db4" providerId="LiveId" clId="{E9BE36FE-4A3D-44BE-A030-69AD4347FE2B}" dt="2020-01-20T19:55:43.402" v="3556" actId="123"/>
          <ac:spMkLst>
            <pc:docMk/>
            <pc:sldMk cId="3189817518" sldId="363"/>
            <ac:spMk id="3" creationId="{8E05E6D8-E086-4D16-890D-4147E4A6B78F}"/>
          </ac:spMkLst>
        </pc:spChg>
      </pc:sldChg>
      <pc:sldChg chg="modSp">
        <pc:chgData name="Jamie Webb-Fryer" userId="ba7c1b63bcfb9db4" providerId="LiveId" clId="{E9BE36FE-4A3D-44BE-A030-69AD4347FE2B}" dt="2020-01-20T19:56:51.611" v="3578" actId="123"/>
        <pc:sldMkLst>
          <pc:docMk/>
          <pc:sldMk cId="3582686616" sldId="364"/>
        </pc:sldMkLst>
        <pc:spChg chg="mod">
          <ac:chgData name="Jamie Webb-Fryer" userId="ba7c1b63bcfb9db4" providerId="LiveId" clId="{E9BE36FE-4A3D-44BE-A030-69AD4347FE2B}" dt="2020-01-20T19:56:51.611" v="3578" actId="123"/>
          <ac:spMkLst>
            <pc:docMk/>
            <pc:sldMk cId="3582686616" sldId="364"/>
            <ac:spMk id="3" creationId="{8E05E6D8-E086-4D16-890D-4147E4A6B78F}"/>
          </ac:spMkLst>
        </pc:spChg>
      </pc:sldChg>
      <pc:sldChg chg="delSp modSp">
        <pc:chgData name="Jamie Webb-Fryer" userId="ba7c1b63bcfb9db4" providerId="LiveId" clId="{E9BE36FE-4A3D-44BE-A030-69AD4347FE2B}" dt="2020-01-20T19:57:24.652" v="3586" actId="20577"/>
        <pc:sldMkLst>
          <pc:docMk/>
          <pc:sldMk cId="1439654791" sldId="365"/>
        </pc:sldMkLst>
        <pc:spChg chg="mod">
          <ac:chgData name="Jamie Webb-Fryer" userId="ba7c1b63bcfb9db4" providerId="LiveId" clId="{E9BE36FE-4A3D-44BE-A030-69AD4347FE2B}" dt="2020-01-20T19:57:24.652" v="3586" actId="20577"/>
          <ac:spMkLst>
            <pc:docMk/>
            <pc:sldMk cId="1439654791" sldId="365"/>
            <ac:spMk id="3" creationId="{8E05E6D8-E086-4D16-890D-4147E4A6B78F}"/>
          </ac:spMkLst>
        </pc:spChg>
        <pc:picChg chg="del">
          <ac:chgData name="Jamie Webb-Fryer" userId="ba7c1b63bcfb9db4" providerId="LiveId" clId="{E9BE36FE-4A3D-44BE-A030-69AD4347FE2B}" dt="2020-01-19T19:53:43.408" v="2562" actId="478"/>
          <ac:picMkLst>
            <pc:docMk/>
            <pc:sldMk cId="1439654791" sldId="365"/>
            <ac:picMk id="5" creationId="{15130F06-5B80-462E-9570-D9A3B5F906B2}"/>
          </ac:picMkLst>
        </pc:picChg>
      </pc:sldChg>
      <pc:sldChg chg="delSp modSp">
        <pc:chgData name="Jamie Webb-Fryer" userId="ba7c1b63bcfb9db4" providerId="LiveId" clId="{E9BE36FE-4A3D-44BE-A030-69AD4347FE2B}" dt="2020-01-20T19:53:17.858" v="3523" actId="123"/>
        <pc:sldMkLst>
          <pc:docMk/>
          <pc:sldMk cId="2676817870" sldId="366"/>
        </pc:sldMkLst>
        <pc:spChg chg="mod">
          <ac:chgData name="Jamie Webb-Fryer" userId="ba7c1b63bcfb9db4" providerId="LiveId" clId="{E9BE36FE-4A3D-44BE-A030-69AD4347FE2B}" dt="2020-01-20T19:53:17.858" v="3523" actId="123"/>
          <ac:spMkLst>
            <pc:docMk/>
            <pc:sldMk cId="2676817870" sldId="366"/>
            <ac:spMk id="3" creationId="{8E05E6D8-E086-4D16-890D-4147E4A6B78F}"/>
          </ac:spMkLst>
        </pc:spChg>
        <pc:picChg chg="del">
          <ac:chgData name="Jamie Webb-Fryer" userId="ba7c1b63bcfb9db4" providerId="LiveId" clId="{E9BE36FE-4A3D-44BE-A030-69AD4347FE2B}" dt="2020-01-19T20:13:24.704" v="3120" actId="478"/>
          <ac:picMkLst>
            <pc:docMk/>
            <pc:sldMk cId="2676817870" sldId="366"/>
            <ac:picMk id="5" creationId="{A5824E9C-0C8A-4194-8800-5ED15BFF7B73}"/>
          </ac:picMkLst>
        </pc:picChg>
      </pc:sldChg>
      <pc:sldChg chg="modSp">
        <pc:chgData name="Jamie Webb-Fryer" userId="ba7c1b63bcfb9db4" providerId="LiveId" clId="{E9BE36FE-4A3D-44BE-A030-69AD4347FE2B}" dt="2020-01-20T19:52:41.945" v="3518" actId="12"/>
        <pc:sldMkLst>
          <pc:docMk/>
          <pc:sldMk cId="3860953750" sldId="367"/>
        </pc:sldMkLst>
        <pc:spChg chg="mod">
          <ac:chgData name="Jamie Webb-Fryer" userId="ba7c1b63bcfb9db4" providerId="LiveId" clId="{E9BE36FE-4A3D-44BE-A030-69AD4347FE2B}" dt="2020-01-20T19:52:41.945" v="3518" actId="12"/>
          <ac:spMkLst>
            <pc:docMk/>
            <pc:sldMk cId="3860953750" sldId="367"/>
            <ac:spMk id="3" creationId="{8E05E6D8-E086-4D16-890D-4147E4A6B78F}"/>
          </ac:spMkLst>
        </pc:spChg>
      </pc:sldChg>
      <pc:sldChg chg="modSp">
        <pc:chgData name="Jamie Webb-Fryer" userId="ba7c1b63bcfb9db4" providerId="LiveId" clId="{E9BE36FE-4A3D-44BE-A030-69AD4347FE2B}" dt="2020-01-20T19:46:00.325" v="3436" actId="20577"/>
        <pc:sldMkLst>
          <pc:docMk/>
          <pc:sldMk cId="2511847909" sldId="368"/>
        </pc:sldMkLst>
        <pc:spChg chg="mod">
          <ac:chgData name="Jamie Webb-Fryer" userId="ba7c1b63bcfb9db4" providerId="LiveId" clId="{E9BE36FE-4A3D-44BE-A030-69AD4347FE2B}" dt="2020-01-20T19:46:00.325" v="3436" actId="20577"/>
          <ac:spMkLst>
            <pc:docMk/>
            <pc:sldMk cId="2511847909" sldId="368"/>
            <ac:spMk id="3" creationId="{8E05E6D8-E086-4D16-890D-4147E4A6B78F}"/>
          </ac:spMkLst>
        </pc:spChg>
      </pc:sldChg>
      <pc:sldMasterChg chg="modSp">
        <pc:chgData name="Jamie Webb-Fryer" userId="ba7c1b63bcfb9db4" providerId="LiveId" clId="{E9BE36FE-4A3D-44BE-A030-69AD4347FE2B}" dt="2020-01-20T20:26:26.304" v="3624"/>
        <pc:sldMasterMkLst>
          <pc:docMk/>
          <pc:sldMasterMk cId="0" sldId="2147483651"/>
        </pc:sldMasterMkLst>
        <pc:spChg chg="mod">
          <ac:chgData name="Jamie Webb-Fryer" userId="ba7c1b63bcfb9db4" providerId="LiveId" clId="{E9BE36FE-4A3D-44BE-A030-69AD4347FE2B}" dt="2020-01-20T20:26:26.304" v="3624"/>
          <ac:spMkLst>
            <pc:docMk/>
            <pc:sldMasterMk cId="0" sldId="2147483651"/>
            <ac:spMk id="1029" creationId="{00000000-0000-0000-0000-000000000000}"/>
          </ac:spMkLst>
        </pc:spChg>
      </pc:sldMasterChg>
    </pc:docChg>
  </pc:docChgLst>
  <pc:docChgLst>
    <pc:chgData name="Jamie Webb-Fryer" userId="ba7c1b63bcfb9db4" providerId="Windows Live" clId="Web-{3F975BBA-BC12-4ADE-8EC7-2828AAFF4A46}"/>
    <pc:docChg chg="addSld modSld sldOrd">
      <pc:chgData name="Jamie Webb-Fryer" userId="ba7c1b63bcfb9db4" providerId="Windows Live" clId="Web-{3F975BBA-BC12-4ADE-8EC7-2828AAFF4A46}" dt="2020-01-20T07:50:51.508" v="931" actId="20577"/>
      <pc:docMkLst>
        <pc:docMk/>
      </pc:docMkLst>
      <pc:sldChg chg="modSp">
        <pc:chgData name="Jamie Webb-Fryer" userId="ba7c1b63bcfb9db4" providerId="Windows Live" clId="Web-{3F975BBA-BC12-4ADE-8EC7-2828AAFF4A46}" dt="2020-01-20T07:31:40.527" v="536" actId="20577"/>
        <pc:sldMkLst>
          <pc:docMk/>
          <pc:sldMk cId="1225249066" sldId="348"/>
        </pc:sldMkLst>
        <pc:spChg chg="mod">
          <ac:chgData name="Jamie Webb-Fryer" userId="ba7c1b63bcfb9db4" providerId="Windows Live" clId="Web-{3F975BBA-BC12-4ADE-8EC7-2828AAFF4A46}" dt="2020-01-20T07:31:40.527" v="536" actId="20577"/>
          <ac:spMkLst>
            <pc:docMk/>
            <pc:sldMk cId="1225249066" sldId="348"/>
            <ac:spMk id="3" creationId="{8E05E6D8-E086-4D16-890D-4147E4A6B78F}"/>
          </ac:spMkLst>
        </pc:spChg>
      </pc:sldChg>
      <pc:sldChg chg="modSp">
        <pc:chgData name="Jamie Webb-Fryer" userId="ba7c1b63bcfb9db4" providerId="Windows Live" clId="Web-{3F975BBA-BC12-4ADE-8EC7-2828AAFF4A46}" dt="2020-01-20T07:09:12.628" v="0" actId="20577"/>
        <pc:sldMkLst>
          <pc:docMk/>
          <pc:sldMk cId="4052662410" sldId="351"/>
        </pc:sldMkLst>
        <pc:spChg chg="mod">
          <ac:chgData name="Jamie Webb-Fryer" userId="ba7c1b63bcfb9db4" providerId="Windows Live" clId="Web-{3F975BBA-BC12-4ADE-8EC7-2828AAFF4A46}" dt="2020-01-20T07:09:12.628" v="0" actId="20577"/>
          <ac:spMkLst>
            <pc:docMk/>
            <pc:sldMk cId="4052662410" sldId="351"/>
            <ac:spMk id="3" creationId="{8E05E6D8-E086-4D16-890D-4147E4A6B78F}"/>
          </ac:spMkLst>
        </pc:spChg>
      </pc:sldChg>
      <pc:sldChg chg="modSp">
        <pc:chgData name="Jamie Webb-Fryer" userId="ba7c1b63bcfb9db4" providerId="Windows Live" clId="Web-{3F975BBA-BC12-4ADE-8EC7-2828AAFF4A46}" dt="2020-01-20T07:40:45.051" v="745" actId="20577"/>
        <pc:sldMkLst>
          <pc:docMk/>
          <pc:sldMk cId="2692836814" sldId="362"/>
        </pc:sldMkLst>
        <pc:spChg chg="mod">
          <ac:chgData name="Jamie Webb-Fryer" userId="ba7c1b63bcfb9db4" providerId="Windows Live" clId="Web-{3F975BBA-BC12-4ADE-8EC7-2828AAFF4A46}" dt="2020-01-20T07:40:45.051" v="745" actId="20577"/>
          <ac:spMkLst>
            <pc:docMk/>
            <pc:sldMk cId="2692836814" sldId="362"/>
            <ac:spMk id="3" creationId="{8E05E6D8-E086-4D16-890D-4147E4A6B78F}"/>
          </ac:spMkLst>
        </pc:spChg>
      </pc:sldChg>
      <pc:sldChg chg="modSp">
        <pc:chgData name="Jamie Webb-Fryer" userId="ba7c1b63bcfb9db4" providerId="Windows Live" clId="Web-{3F975BBA-BC12-4ADE-8EC7-2828AAFF4A46}" dt="2020-01-20T07:14:24.974" v="236" actId="20577"/>
        <pc:sldMkLst>
          <pc:docMk/>
          <pc:sldMk cId="3189817518" sldId="363"/>
        </pc:sldMkLst>
        <pc:spChg chg="mod">
          <ac:chgData name="Jamie Webb-Fryer" userId="ba7c1b63bcfb9db4" providerId="Windows Live" clId="Web-{3F975BBA-BC12-4ADE-8EC7-2828AAFF4A46}" dt="2020-01-20T07:14:24.974" v="236" actId="20577"/>
          <ac:spMkLst>
            <pc:docMk/>
            <pc:sldMk cId="3189817518" sldId="363"/>
            <ac:spMk id="3" creationId="{8E05E6D8-E086-4D16-890D-4147E4A6B78F}"/>
          </ac:spMkLst>
        </pc:spChg>
      </pc:sldChg>
      <pc:sldChg chg="modSp add ord replId">
        <pc:chgData name="Jamie Webb-Fryer" userId="ba7c1b63bcfb9db4" providerId="Windows Live" clId="Web-{3F975BBA-BC12-4ADE-8EC7-2828AAFF4A46}" dt="2020-01-20T07:50:51.508" v="931" actId="20577"/>
        <pc:sldMkLst>
          <pc:docMk/>
          <pc:sldMk cId="3860953750" sldId="367"/>
        </pc:sldMkLst>
        <pc:spChg chg="mod">
          <ac:chgData name="Jamie Webb-Fryer" userId="ba7c1b63bcfb9db4" providerId="Windows Live" clId="Web-{3F975BBA-BC12-4ADE-8EC7-2828AAFF4A46}" dt="2020-01-20T07:50:51.508" v="931" actId="20577"/>
          <ac:spMkLst>
            <pc:docMk/>
            <pc:sldMk cId="3860953750" sldId="367"/>
            <ac:spMk id="3" creationId="{8E05E6D8-E086-4D16-890D-4147E4A6B78F}"/>
          </ac:spMkLst>
        </pc:spChg>
      </pc:sldChg>
      <pc:sldChg chg="modSp add ord replId">
        <pc:chgData name="Jamie Webb-Fryer" userId="ba7c1b63bcfb9db4" providerId="Windows Live" clId="Web-{3F975BBA-BC12-4ADE-8EC7-2828AAFF4A46}" dt="2020-01-20T07:50:11.476" v="921" actId="20577"/>
        <pc:sldMkLst>
          <pc:docMk/>
          <pc:sldMk cId="2511847909" sldId="368"/>
        </pc:sldMkLst>
        <pc:spChg chg="mod">
          <ac:chgData name="Jamie Webb-Fryer" userId="ba7c1b63bcfb9db4" providerId="Windows Live" clId="Web-{3F975BBA-BC12-4ADE-8EC7-2828AAFF4A46}" dt="2020-01-20T07:50:11.476" v="921" actId="20577"/>
          <ac:spMkLst>
            <pc:docMk/>
            <pc:sldMk cId="2511847909" sldId="368"/>
            <ac:spMk id="3" creationId="{8E05E6D8-E086-4D16-890D-4147E4A6B78F}"/>
          </ac:spMkLst>
        </pc:spChg>
      </pc:sldChg>
    </pc:docChg>
  </pc:docChgLst>
  <pc:docChgLst>
    <pc:chgData name="Jamie Webb-Fryer" userId="ba7c1b63bcfb9db4" providerId="LiveId" clId="{A06E88FF-8104-4DAF-86E2-0470E4D874C5}"/>
    <pc:docChg chg="delSld modSld">
      <pc:chgData name="Jamie Webb-Fryer" userId="ba7c1b63bcfb9db4" providerId="LiveId" clId="{A06E88FF-8104-4DAF-86E2-0470E4D874C5}" dt="2020-02-15T09:18:09.291" v="24" actId="1076"/>
      <pc:docMkLst>
        <pc:docMk/>
      </pc:docMkLst>
      <pc:sldChg chg="del">
        <pc:chgData name="Jamie Webb-Fryer" userId="ba7c1b63bcfb9db4" providerId="LiveId" clId="{A06E88FF-8104-4DAF-86E2-0470E4D874C5}" dt="2020-02-15T09:14:08.599" v="0" actId="47"/>
        <pc:sldMkLst>
          <pc:docMk/>
          <pc:sldMk cId="1965145346" sldId="346"/>
        </pc:sldMkLst>
      </pc:sldChg>
      <pc:sldChg chg="addSp modSp">
        <pc:chgData name="Jamie Webb-Fryer" userId="ba7c1b63bcfb9db4" providerId="LiveId" clId="{A06E88FF-8104-4DAF-86E2-0470E4D874C5}" dt="2020-02-15T09:16:39.079" v="20" actId="1076"/>
        <pc:sldMkLst>
          <pc:docMk/>
          <pc:sldMk cId="1225249066" sldId="348"/>
        </pc:sldMkLst>
        <pc:spChg chg="mod">
          <ac:chgData name="Jamie Webb-Fryer" userId="ba7c1b63bcfb9db4" providerId="LiveId" clId="{A06E88FF-8104-4DAF-86E2-0470E4D874C5}" dt="2020-02-15T09:16:37.068" v="19" actId="14100"/>
          <ac:spMkLst>
            <pc:docMk/>
            <pc:sldMk cId="1225249066" sldId="348"/>
            <ac:spMk id="3" creationId="{8E05E6D8-E086-4D16-890D-4147E4A6B78F}"/>
          </ac:spMkLst>
        </pc:spChg>
        <pc:picChg chg="add mod">
          <ac:chgData name="Jamie Webb-Fryer" userId="ba7c1b63bcfb9db4" providerId="LiveId" clId="{A06E88FF-8104-4DAF-86E2-0470E4D874C5}" dt="2020-02-15T09:16:39.079" v="20" actId="1076"/>
          <ac:picMkLst>
            <pc:docMk/>
            <pc:sldMk cId="1225249066" sldId="348"/>
            <ac:picMk id="1026" creationId="{071B52DA-A555-4A14-9078-206B14F5F548}"/>
          </ac:picMkLst>
        </pc:picChg>
      </pc:sldChg>
      <pc:sldChg chg="del">
        <pc:chgData name="Jamie Webb-Fryer" userId="ba7c1b63bcfb9db4" providerId="LiveId" clId="{A06E88FF-8104-4DAF-86E2-0470E4D874C5}" dt="2020-02-15T09:14:09.471" v="2" actId="47"/>
        <pc:sldMkLst>
          <pc:docMk/>
          <pc:sldMk cId="4052662410" sldId="351"/>
        </pc:sldMkLst>
      </pc:sldChg>
      <pc:sldChg chg="del">
        <pc:chgData name="Jamie Webb-Fryer" userId="ba7c1b63bcfb9db4" providerId="LiveId" clId="{A06E88FF-8104-4DAF-86E2-0470E4D874C5}" dt="2020-02-15T09:14:10.823" v="5" actId="47"/>
        <pc:sldMkLst>
          <pc:docMk/>
          <pc:sldMk cId="3894286761" sldId="352"/>
        </pc:sldMkLst>
      </pc:sldChg>
      <pc:sldChg chg="del">
        <pc:chgData name="Jamie Webb-Fryer" userId="ba7c1b63bcfb9db4" providerId="LiveId" clId="{A06E88FF-8104-4DAF-86E2-0470E4D874C5}" dt="2020-02-15T09:14:09.136" v="1" actId="47"/>
        <pc:sldMkLst>
          <pc:docMk/>
          <pc:sldMk cId="3189817518" sldId="363"/>
        </pc:sldMkLst>
      </pc:sldChg>
      <pc:sldChg chg="del">
        <pc:chgData name="Jamie Webb-Fryer" userId="ba7c1b63bcfb9db4" providerId="LiveId" clId="{A06E88FF-8104-4DAF-86E2-0470E4D874C5}" dt="2020-02-15T09:14:09.729" v="3" actId="47"/>
        <pc:sldMkLst>
          <pc:docMk/>
          <pc:sldMk cId="3582686616" sldId="364"/>
        </pc:sldMkLst>
      </pc:sldChg>
      <pc:sldChg chg="del">
        <pc:chgData name="Jamie Webb-Fryer" userId="ba7c1b63bcfb9db4" providerId="LiveId" clId="{A06E88FF-8104-4DAF-86E2-0470E4D874C5}" dt="2020-02-15T09:14:10.003" v="4" actId="47"/>
        <pc:sldMkLst>
          <pc:docMk/>
          <pc:sldMk cId="1439654791" sldId="365"/>
        </pc:sldMkLst>
      </pc:sldChg>
      <pc:sldChg chg="addSp modSp">
        <pc:chgData name="Jamie Webb-Fryer" userId="ba7c1b63bcfb9db4" providerId="LiveId" clId="{A06E88FF-8104-4DAF-86E2-0470E4D874C5}" dt="2020-02-15T09:18:09.291" v="24" actId="1076"/>
        <pc:sldMkLst>
          <pc:docMk/>
          <pc:sldMk cId="3000906988" sldId="369"/>
        </pc:sldMkLst>
        <pc:spChg chg="mod">
          <ac:chgData name="Jamie Webb-Fryer" userId="ba7c1b63bcfb9db4" providerId="LiveId" clId="{A06E88FF-8104-4DAF-86E2-0470E4D874C5}" dt="2020-02-15T09:18:02.097" v="21" actId="14100"/>
          <ac:spMkLst>
            <pc:docMk/>
            <pc:sldMk cId="3000906988" sldId="369"/>
            <ac:spMk id="3" creationId="{8E05E6D8-E086-4D16-890D-4147E4A6B78F}"/>
          </ac:spMkLst>
        </pc:spChg>
        <pc:picChg chg="add mod">
          <ac:chgData name="Jamie Webb-Fryer" userId="ba7c1b63bcfb9db4" providerId="LiveId" clId="{A06E88FF-8104-4DAF-86E2-0470E4D874C5}" dt="2020-02-15T09:18:09.291" v="24" actId="1076"/>
          <ac:picMkLst>
            <pc:docMk/>
            <pc:sldMk cId="3000906988" sldId="369"/>
            <ac:picMk id="2050" creationId="{A56B2E28-9D82-44D5-B916-26977013BCC7}"/>
          </ac:picMkLst>
        </pc:picChg>
      </pc:sldChg>
    </pc:docChg>
  </pc:docChgLst>
  <pc:docChgLst>
    <pc:chgData name="Jamie Webb-Fryer" userId="ba7c1b63bcfb9db4" providerId="Windows Live" clId="Web-{6F329609-0EFA-4380-83A1-EDD46EB35798}"/>
    <pc:docChg chg="modSld">
      <pc:chgData name="Jamie Webb-Fryer" userId="ba7c1b63bcfb9db4" providerId="Windows Live" clId="Web-{6F329609-0EFA-4380-83A1-EDD46EB35798}" dt="2020-01-21T10:15:24.422" v="0" actId="20577"/>
      <pc:docMkLst>
        <pc:docMk/>
      </pc:docMkLst>
      <pc:sldChg chg="modSp">
        <pc:chgData name="Jamie Webb-Fryer" userId="ba7c1b63bcfb9db4" providerId="Windows Live" clId="Web-{6F329609-0EFA-4380-83A1-EDD46EB35798}" dt="2020-01-21T10:15:24.422" v="0" actId="20577"/>
        <pc:sldMkLst>
          <pc:docMk/>
          <pc:sldMk cId="1279080869" sldId="347"/>
        </pc:sldMkLst>
        <pc:spChg chg="mod">
          <ac:chgData name="Jamie Webb-Fryer" userId="ba7c1b63bcfb9db4" providerId="Windows Live" clId="Web-{6F329609-0EFA-4380-83A1-EDD46EB35798}" dt="2020-01-21T10:15:24.422" v="0" actId="20577"/>
          <ac:spMkLst>
            <pc:docMk/>
            <pc:sldMk cId="1279080869" sldId="347"/>
            <ac:spMk id="3" creationId="{8E05E6D8-E086-4D16-890D-4147E4A6B78F}"/>
          </ac:spMkLst>
        </pc:spChg>
      </pc:sldChg>
    </pc:docChg>
  </pc:docChgLst>
  <pc:docChgLst>
    <pc:chgData name="Jamie Webb-Fryer" userId="ba7c1b63bcfb9db4" providerId="LiveId" clId="{01A2224D-EB5B-47A4-973E-E4198DA074E7}"/>
    <pc:docChg chg="custSel modSld">
      <pc:chgData name="Jamie Webb-Fryer" userId="ba7c1b63bcfb9db4" providerId="LiveId" clId="{01A2224D-EB5B-47A4-973E-E4198DA074E7}" dt="2020-02-14T20:45:07.218" v="144" actId="20577"/>
      <pc:docMkLst>
        <pc:docMk/>
      </pc:docMkLst>
      <pc:sldChg chg="modSp">
        <pc:chgData name="Jamie Webb-Fryer" userId="ba7c1b63bcfb9db4" providerId="LiveId" clId="{01A2224D-EB5B-47A4-973E-E4198DA074E7}" dt="2020-02-14T20:45:07.218" v="144" actId="20577"/>
        <pc:sldMkLst>
          <pc:docMk/>
          <pc:sldMk cId="2692836814" sldId="362"/>
        </pc:sldMkLst>
        <pc:spChg chg="mod">
          <ac:chgData name="Jamie Webb-Fryer" userId="ba7c1b63bcfb9db4" providerId="LiveId" clId="{01A2224D-EB5B-47A4-973E-E4198DA074E7}" dt="2020-02-14T20:45:07.218" v="144" actId="20577"/>
          <ac:spMkLst>
            <pc:docMk/>
            <pc:sldMk cId="2692836814" sldId="362"/>
            <ac:spMk id="3" creationId="{8E05E6D8-E086-4D16-890D-4147E4A6B78F}"/>
          </ac:spMkLst>
        </pc:spChg>
        <pc:picChg chg="mod">
          <ac:chgData name="Jamie Webb-Fryer" userId="ba7c1b63bcfb9db4" providerId="LiveId" clId="{01A2224D-EB5B-47A4-973E-E4198DA074E7}" dt="2020-02-14T20:44:14.312" v="142" actId="14100"/>
          <ac:picMkLst>
            <pc:docMk/>
            <pc:sldMk cId="2692836814" sldId="362"/>
            <ac:picMk id="4098" creationId="{0CAB7B42-AD90-455C-9A89-FAEEE1DC505E}"/>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586ABBB-9C0A-1D47-83E6-10FD6948B0D3}" type="datetime1">
              <a:rPr lang="en-US"/>
              <a:pPr/>
              <a:t>3/26/20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BFAD621-1136-4040-A893-ED5AEC3FF12D}" type="slidenum">
              <a:rPr lang="en-US"/>
              <a:pPr/>
              <a:t>‹#›</a:t>
            </a:fld>
            <a:endParaRPr lang="en-US" dirty="0"/>
          </a:p>
        </p:txBody>
      </p:sp>
    </p:spTree>
    <p:extLst>
      <p:ext uri="{BB962C8B-B14F-4D97-AF65-F5344CB8AC3E}">
        <p14:creationId xmlns:p14="http://schemas.microsoft.com/office/powerpoint/2010/main" val="30074557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GB" dirty="0"/>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GB" dirty="0"/>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GB" dirty="0"/>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D847933-502B-D146-9428-3DDD196AD935}" type="slidenum">
              <a:rPr lang="en-GB"/>
              <a:pPr/>
              <a:t>‹#›</a:t>
            </a:fld>
            <a:endParaRPr lang="en-GB" dirty="0"/>
          </a:p>
        </p:txBody>
      </p:sp>
    </p:spTree>
    <p:extLst>
      <p:ext uri="{BB962C8B-B14F-4D97-AF65-F5344CB8AC3E}">
        <p14:creationId xmlns:p14="http://schemas.microsoft.com/office/powerpoint/2010/main" val="25432193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847933-502B-D146-9428-3DDD196AD935}" type="slidenum">
              <a:rPr lang="en-GB" smtClean="0"/>
              <a:pPr/>
              <a:t>8</a:t>
            </a:fld>
            <a:endParaRPr lang="en-GB" dirty="0"/>
          </a:p>
        </p:txBody>
      </p:sp>
    </p:spTree>
    <p:extLst>
      <p:ext uri="{BB962C8B-B14F-4D97-AF65-F5344CB8AC3E}">
        <p14:creationId xmlns:p14="http://schemas.microsoft.com/office/powerpoint/2010/main" val="2919542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5" name="Content Placeholder 4"/>
          <p:cNvSpPr>
            <a:spLocks noGrp="1"/>
          </p:cNvSpPr>
          <p:nvPr>
            <p:ph sz="quarter" idx="10"/>
          </p:nvPr>
        </p:nvSpPr>
        <p:spPr>
          <a:xfrm>
            <a:off x="457200" y="1371600"/>
            <a:ext cx="8229600" cy="47556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10"/>
          <p:cNvSpPr txBox="1">
            <a:spLocks noChangeArrowheads="1"/>
          </p:cNvSpPr>
          <p:nvPr userDrawn="1"/>
        </p:nvSpPr>
        <p:spPr bwMode="white">
          <a:xfrm>
            <a:off x="0" y="234106"/>
            <a:ext cx="6549787" cy="4572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81E05"/>
                </a:solidFill>
                <a:cs typeface="Arial" charset="0"/>
              </a:rPr>
              <a:t> </a:t>
            </a:r>
          </a:p>
        </p:txBody>
      </p:sp>
      <p:sp>
        <p:nvSpPr>
          <p:cNvPr id="1027" name="Text Box 10"/>
          <p:cNvSpPr txBox="1">
            <a:spLocks noChangeArrowheads="1"/>
          </p:cNvSpPr>
          <p:nvPr userDrawn="1"/>
        </p:nvSpPr>
        <p:spPr bwMode="white">
          <a:xfrm>
            <a:off x="0" y="457200"/>
            <a:ext cx="9144000" cy="152400"/>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9D9D9"/>
                </a:solidFill>
                <a:cs typeface="Arial" charset="0"/>
              </a:rPr>
              <a:t> </a:t>
            </a:r>
          </a:p>
        </p:txBody>
      </p:sp>
      <p:sp>
        <p:nvSpPr>
          <p:cNvPr id="1029" name="Rectangle 14"/>
          <p:cNvSpPr>
            <a:spLocks noChangeArrowheads="1"/>
          </p:cNvSpPr>
          <p:nvPr userDrawn="1"/>
        </p:nvSpPr>
        <p:spPr bwMode="auto">
          <a:xfrm>
            <a:off x="457200" y="308718"/>
            <a:ext cx="6092587" cy="307975"/>
          </a:xfrm>
          <a:prstGeom prst="rect">
            <a:avLst/>
          </a:prstGeom>
          <a:noFill/>
          <a:ln w="9525">
            <a:noFill/>
            <a:miter lim="800000"/>
            <a:headEnd/>
            <a:tailEnd/>
          </a:ln>
        </p:spPr>
        <p:txBody>
          <a:bodyPr wrap="square">
            <a:prstTxWarp prst="textNoShape">
              <a:avLst/>
            </a:prstTxWarp>
            <a:spAutoFit/>
          </a:bodyPr>
          <a:lstStyle/>
          <a:p>
            <a:r>
              <a:rPr lang="en-GB" sz="1400" b="1" dirty="0">
                <a:solidFill>
                  <a:schemeClr val="bg1"/>
                </a:solidFill>
              </a:rPr>
              <a:t>Level 2 Hospitality and Catering </a:t>
            </a:r>
            <a:endParaRPr lang="en-US" sz="1400" b="1" dirty="0">
              <a:solidFill>
                <a:schemeClr val="bg1"/>
              </a:solidFill>
            </a:endParaRPr>
          </a:p>
        </p:txBody>
      </p:sp>
      <p:sp>
        <p:nvSpPr>
          <p:cNvPr id="1030" name="Text Box 10"/>
          <p:cNvSpPr txBox="1">
            <a:spLocks noChangeArrowheads="1"/>
          </p:cNvSpPr>
          <p:nvPr userDrawn="1"/>
        </p:nvSpPr>
        <p:spPr bwMode="white">
          <a:xfrm>
            <a:off x="0" y="6324600"/>
            <a:ext cx="9144000" cy="381000"/>
          </a:xfrm>
          <a:prstGeom prst="rect">
            <a:avLst/>
          </a:prstGeom>
          <a:solidFill>
            <a:srgbClr val="D9D9D9"/>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81E05"/>
                </a:solidFill>
                <a:cs typeface="Arial" charset="0"/>
              </a:rPr>
              <a:t> </a:t>
            </a:r>
          </a:p>
        </p:txBody>
      </p:sp>
      <p:sp>
        <p:nvSpPr>
          <p:cNvPr id="1031" name="Text Box 10"/>
          <p:cNvSpPr txBox="1">
            <a:spLocks noChangeArrowheads="1"/>
          </p:cNvSpPr>
          <p:nvPr userDrawn="1"/>
        </p:nvSpPr>
        <p:spPr bwMode="white">
          <a:xfrm>
            <a:off x="0" y="6705600"/>
            <a:ext cx="9144000" cy="1524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81E05"/>
                </a:solidFill>
                <a:cs typeface="Arial" charset="0"/>
              </a:rPr>
              <a:t> </a:t>
            </a:r>
          </a:p>
        </p:txBody>
      </p:sp>
      <p:sp>
        <p:nvSpPr>
          <p:cNvPr id="53259" name="Text Box 11"/>
          <p:cNvSpPr txBox="1">
            <a:spLocks noChangeArrowheads="1"/>
          </p:cNvSpPr>
          <p:nvPr userDrawn="1"/>
        </p:nvSpPr>
        <p:spPr bwMode="auto">
          <a:xfrm>
            <a:off x="457200" y="6400800"/>
            <a:ext cx="6477000" cy="228600"/>
          </a:xfrm>
          <a:prstGeom prst="rect">
            <a:avLst/>
          </a:prstGeom>
          <a:noFill/>
          <a:ln w="9525">
            <a:noFill/>
            <a:miter lim="800000"/>
            <a:headEnd/>
            <a:tailEnd/>
          </a:ln>
        </p:spPr>
        <p:txBody>
          <a:bodyPr lIns="0" tIns="0" rIns="0" bIns="0">
            <a:prstTxWarp prst="textNoShape">
              <a:avLst/>
            </a:prstTxWarp>
          </a:bodyPr>
          <a:lstStyle/>
          <a:p>
            <a:pPr>
              <a:spcBef>
                <a:spcPts val="600"/>
              </a:spcBef>
            </a:pPr>
            <a:r>
              <a:rPr lang="en-US" sz="1100" dirty="0"/>
              <a:t>© 2020 City and Guilds of London Institute. All rights reserved</a:t>
            </a:r>
            <a:r>
              <a:rPr lang="en-US" sz="900" dirty="0"/>
              <a:t>.</a:t>
            </a:r>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2" name="Text Box 11"/>
          <p:cNvSpPr txBox="1">
            <a:spLocks noChangeArrowheads="1"/>
          </p:cNvSpPr>
          <p:nvPr userDrawn="1"/>
        </p:nvSpPr>
        <p:spPr bwMode="auto">
          <a:xfrm>
            <a:off x="7239000" y="6400800"/>
            <a:ext cx="1447800" cy="228600"/>
          </a:xfrm>
          <a:prstGeom prst="rect">
            <a:avLst/>
          </a:prstGeom>
          <a:noFill/>
          <a:ln w="9525">
            <a:noFill/>
            <a:miter lim="800000"/>
            <a:headEnd/>
            <a:tailEnd/>
          </a:ln>
        </p:spPr>
        <p:txBody>
          <a:bodyPr lIns="0" tIns="0" rIns="0" bIns="0">
            <a:prstTxWarp prst="textNoShape">
              <a:avLst/>
            </a:prstTxWarp>
          </a:bodyPr>
          <a:lstStyle/>
          <a:p>
            <a:pPr algn="r">
              <a:spcBef>
                <a:spcPts val="600"/>
              </a:spcBef>
            </a:pPr>
            <a:fld id="{6152C911-7D81-1845-9D20-613E63F035EB}" type="slidenum">
              <a:rPr lang="en-US" sz="1100">
                <a:ea typeface="Arial" pitchFamily="-105" charset="0"/>
                <a:cs typeface="Arial" pitchFamily="-105" charset="0"/>
              </a:rPr>
              <a:pPr algn="r">
                <a:spcBef>
                  <a:spcPts val="600"/>
                </a:spcBef>
              </a:pPr>
              <a:t>‹#›</a:t>
            </a:fld>
            <a:r>
              <a:rPr lang="en-US" sz="1100" dirty="0">
                <a:ea typeface="Arial" pitchFamily="-105" charset="0"/>
                <a:cs typeface="Arial" pitchFamily="-105" charset="0"/>
              </a:rPr>
              <a:t> of 11</a:t>
            </a:r>
          </a:p>
          <a:p>
            <a:br>
              <a:rPr lang="en-US" sz="1100" dirty="0">
                <a:ea typeface="Arial" pitchFamily="-105" charset="0"/>
                <a:cs typeface="Arial" pitchFamily="-105" charset="0"/>
              </a:rPr>
            </a:br>
            <a:endParaRPr lang="en-US" sz="1100" dirty="0">
              <a:ea typeface="Arial" pitchFamily="-105" charset="0"/>
              <a:cs typeface="Arial" pitchFamily="-105" charset="0"/>
            </a:endParaRPr>
          </a:p>
          <a:p>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035" name="Title Placeholder 10"/>
          <p:cNvSpPr>
            <a:spLocks noGrp="1"/>
          </p:cNvSpPr>
          <p:nvPr>
            <p:ph type="title"/>
          </p:nvPr>
        </p:nvSpPr>
        <p:spPr bwMode="auto">
          <a:xfrm>
            <a:off x="457200" y="838200"/>
            <a:ext cx="8218488" cy="3825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36" name="Text Placeholder 13"/>
          <p:cNvSpPr>
            <a:spLocks noGrp="1"/>
          </p:cNvSpPr>
          <p:nvPr>
            <p:ph type="body" idx="1"/>
          </p:nvPr>
        </p:nvSpPr>
        <p:spPr bwMode="auto">
          <a:xfrm>
            <a:off x="457200" y="1371600"/>
            <a:ext cx="8229600" cy="4756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4"/>
            <a:endParaRPr lang="en-GB" dirty="0"/>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44513" y="259929"/>
            <a:ext cx="2015456" cy="397750"/>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Lst>
  <p:hf hdr="0" ftr="0" dt="0"/>
  <p:txStyles>
    <p:titleStyle>
      <a:lvl1pPr algn="l" rtl="0" eaLnBrk="0" fontAlgn="base" hangingPunct="0">
        <a:spcBef>
          <a:spcPct val="0"/>
        </a:spcBef>
        <a:spcAft>
          <a:spcPct val="0"/>
        </a:spcAft>
        <a:defRPr sz="2400" b="1">
          <a:solidFill>
            <a:srgbClr val="E30613"/>
          </a:solidFill>
          <a:latin typeface="+mj-lt"/>
          <a:ea typeface="ＭＳ Ｐゴシック" charset="-128"/>
          <a:cs typeface="ＭＳ Ｐゴシック" charset="-128"/>
        </a:defRPr>
      </a:lvl1pPr>
      <a:lvl2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2pPr>
      <a:lvl3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3pPr>
      <a:lvl4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4pPr>
      <a:lvl5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CC0000"/>
          </a:solidFill>
          <a:latin typeface="Arial" charset="0"/>
        </a:defRPr>
      </a:lvl6pPr>
      <a:lvl7pPr marL="914400" algn="ctr" rtl="0" fontAlgn="base">
        <a:spcBef>
          <a:spcPct val="0"/>
        </a:spcBef>
        <a:spcAft>
          <a:spcPct val="0"/>
        </a:spcAft>
        <a:defRPr sz="4400">
          <a:solidFill>
            <a:srgbClr val="CC0000"/>
          </a:solidFill>
          <a:latin typeface="Arial" charset="0"/>
        </a:defRPr>
      </a:lvl7pPr>
      <a:lvl8pPr marL="1371600" algn="ctr" rtl="0" fontAlgn="base">
        <a:spcBef>
          <a:spcPct val="0"/>
        </a:spcBef>
        <a:spcAft>
          <a:spcPct val="0"/>
        </a:spcAft>
        <a:defRPr sz="4400">
          <a:solidFill>
            <a:srgbClr val="CC0000"/>
          </a:solidFill>
          <a:latin typeface="Arial" charset="0"/>
        </a:defRPr>
      </a:lvl8pPr>
      <a:lvl9pPr marL="1828800" algn="ctr" rtl="0" fontAlgn="base">
        <a:spcBef>
          <a:spcPct val="0"/>
        </a:spcBef>
        <a:spcAft>
          <a:spcPct val="0"/>
        </a:spcAft>
        <a:defRPr sz="4400">
          <a:solidFill>
            <a:srgbClr val="CC0000"/>
          </a:solidFill>
          <a:latin typeface="Arial" charset="0"/>
        </a:defRPr>
      </a:lvl9pPr>
    </p:titleStyle>
    <p:bodyStyle>
      <a:lvl1pPr marL="0" indent="0" algn="l" rtl="0" eaLnBrk="0" fontAlgn="base" hangingPunct="0">
        <a:lnSpc>
          <a:spcPts val="2400"/>
        </a:lnSpc>
        <a:spcBef>
          <a:spcPts val="1000"/>
        </a:spcBef>
        <a:spcAft>
          <a:spcPts val="1000"/>
        </a:spcAft>
        <a:defRPr lang="en-GB" sz="2000" dirty="0">
          <a:solidFill>
            <a:schemeClr val="tx1"/>
          </a:solidFill>
          <a:latin typeface="+mn-lt"/>
          <a:ea typeface="ＭＳ Ｐゴシック" charset="-128"/>
          <a:cs typeface="ＭＳ Ｐゴシック" charset="-128"/>
        </a:defRPr>
      </a:lvl1pPr>
      <a:lvl2pPr marL="215900" indent="-215900" algn="l" rtl="0" eaLnBrk="0" fontAlgn="base" hangingPunct="0">
        <a:lnSpc>
          <a:spcPts val="2400"/>
        </a:lnSpc>
        <a:spcBef>
          <a:spcPts val="500"/>
        </a:spcBef>
        <a:spcAft>
          <a:spcPts val="500"/>
        </a:spcAft>
        <a:buClr>
          <a:srgbClr val="E30613"/>
        </a:buClr>
        <a:buFont typeface="Arial" pitchFamily="-105" charset="0"/>
        <a:buChar char="•"/>
        <a:defRPr lang="en-GB" sz="2000" dirty="0">
          <a:solidFill>
            <a:schemeClr val="tx1"/>
          </a:solidFill>
          <a:latin typeface="+mn-lt"/>
          <a:ea typeface="ＭＳ Ｐゴシック" charset="-128"/>
          <a:cs typeface="+mn-cs"/>
        </a:defRPr>
      </a:lvl2pPr>
      <a:lvl3pPr marL="0" indent="0" algn="l" rtl="0" eaLnBrk="0" fontAlgn="base" hangingPunct="0">
        <a:lnSpc>
          <a:spcPts val="2000"/>
        </a:lnSpc>
        <a:spcBef>
          <a:spcPts val="500"/>
        </a:spcBef>
        <a:spcAft>
          <a:spcPts val="500"/>
        </a:spcAft>
        <a:buFont typeface="Lucida Grande" pitchFamily="-105" charset="0"/>
        <a:defRPr lang="en-GB" sz="1600" dirty="0">
          <a:solidFill>
            <a:schemeClr val="tx1"/>
          </a:solidFill>
          <a:latin typeface="+mn-lt"/>
          <a:ea typeface="ＭＳ Ｐゴシック" charset="-128"/>
          <a:cs typeface="+mn-cs"/>
        </a:defRPr>
      </a:lvl3pPr>
      <a:lvl4pPr marL="215900" indent="-215900" algn="l" rtl="0" eaLnBrk="0" fontAlgn="base" hangingPunct="0">
        <a:lnSpc>
          <a:spcPts val="2000"/>
        </a:lnSpc>
        <a:spcBef>
          <a:spcPts val="500"/>
        </a:spcBef>
        <a:spcAft>
          <a:spcPts val="500"/>
        </a:spcAft>
        <a:buClr>
          <a:srgbClr val="E30613"/>
        </a:buClr>
        <a:buFont typeface="Arial" pitchFamily="-105" charset="0"/>
        <a:buChar char="•"/>
        <a:defRPr lang="en-GB" sz="1600" dirty="0">
          <a:solidFill>
            <a:schemeClr val="tx1"/>
          </a:solidFill>
          <a:latin typeface="+mn-lt"/>
          <a:ea typeface="ＭＳ Ｐゴシック" charset="-128"/>
          <a:cs typeface="ＭＳ Ｐゴシック" charset="-128"/>
        </a:defRPr>
      </a:lvl4pPr>
      <a:lvl5pPr marL="431800" indent="-215900" algn="l" rtl="0" eaLnBrk="0" fontAlgn="base" hangingPunct="0">
        <a:lnSpc>
          <a:spcPts val="2000"/>
        </a:lnSpc>
        <a:spcBef>
          <a:spcPct val="0"/>
        </a:spcBef>
        <a:spcAft>
          <a:spcPts val="500"/>
        </a:spcAft>
        <a:buFont typeface="Arial" pitchFamily="-105" charset="0"/>
        <a:buChar char="–"/>
        <a:defRPr lang="en-US" sz="1600" dirty="0">
          <a:solidFill>
            <a:schemeClr val="tx1"/>
          </a:solidFill>
          <a:latin typeface="+mn-lt"/>
          <a:ea typeface="ＭＳ Ｐゴシック" charset="-128"/>
          <a:cs typeface="ＭＳ Ｐゴシック" charset="-128"/>
        </a:defRPr>
      </a:lvl5pPr>
      <a:lvl6pPr marL="457200" indent="-457200" algn="l" defTabSz="914400" rtl="0" fontAlgn="base">
        <a:spcBef>
          <a:spcPct val="20000"/>
        </a:spcBef>
        <a:spcAft>
          <a:spcPct val="0"/>
        </a:spcAft>
        <a:buChar char="»"/>
        <a:defRPr lang="en-GB" sz="1600" kern="0" baseline="0" dirty="0" smtClean="0">
          <a:solidFill>
            <a:schemeClr val="tx1"/>
          </a:solidFill>
          <a:latin typeface="+mn-lt"/>
          <a:ea typeface="ＭＳ Ｐゴシック" charset="-128"/>
          <a:cs typeface="ＭＳ Ｐゴシック" charset="-128"/>
        </a:defRPr>
      </a:lvl6pPr>
      <a:lvl7pPr marL="2971800" indent="-228600" algn="l" defTabSz="914400" rtl="0" fontAlgn="base">
        <a:spcBef>
          <a:spcPct val="20000"/>
        </a:spcBef>
        <a:spcAft>
          <a:spcPct val="0"/>
        </a:spcAft>
        <a:buClr>
          <a:srgbClr val="E30613"/>
        </a:buClr>
        <a:buChar char="»"/>
        <a:defRPr lang="en-GB" sz="1600" kern="0" baseline="0" dirty="0" smtClean="0">
          <a:solidFill>
            <a:schemeClr val="tx1"/>
          </a:solidFill>
          <a:latin typeface="+mn-lt"/>
          <a:ea typeface="ＭＳ Ｐゴシック" charset="-128"/>
          <a:cs typeface="ＭＳ Ｐゴシック" charset="-128"/>
        </a:defRPr>
      </a:lvl7pPr>
      <a:lvl8pPr marL="3429000" indent="-228600" algn="l" defTabSz="914400" rtl="0" fontAlgn="base">
        <a:spcBef>
          <a:spcPct val="20000"/>
        </a:spcBef>
        <a:spcAft>
          <a:spcPct val="0"/>
        </a:spcAft>
        <a:buChar char="»"/>
        <a:defRPr lang="en-GB" sz="1600" kern="0" dirty="0" smtClean="0">
          <a:solidFill>
            <a:schemeClr val="tx1"/>
          </a:solidFill>
          <a:latin typeface="+mn-lt"/>
          <a:ea typeface="ＭＳ Ｐゴシック" charset="-128"/>
          <a:cs typeface="ＭＳ Ｐゴシック" charset="-128"/>
        </a:defRPr>
      </a:lvl8pPr>
      <a:lvl9pPr marL="3886200" indent="-228600" algn="l" defTabSz="914400" rtl="0" fontAlgn="base">
        <a:spcBef>
          <a:spcPct val="20000"/>
        </a:spcBef>
        <a:spcAft>
          <a:spcPct val="0"/>
        </a:spcAft>
        <a:buChar char="»"/>
        <a:defRPr lang="en-GB" sz="1000" kern="0" baseline="0" dirty="0" smtClean="0">
          <a:solidFill>
            <a:schemeClr val="tx1"/>
          </a:solidFill>
          <a:latin typeface="+mn-lt"/>
          <a:ea typeface="ＭＳ Ｐゴシック" charset="-128"/>
          <a:cs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4"/>
          <p:cNvSpPr>
            <a:spLocks noGrp="1" noChangeArrowheads="1"/>
          </p:cNvSpPr>
          <p:nvPr>
            <p:ph type="body" idx="4294967295"/>
          </p:nvPr>
        </p:nvSpPr>
        <p:spPr>
          <a:xfrm>
            <a:off x="457200" y="1371600"/>
            <a:ext cx="8229600" cy="4754563"/>
          </a:xfrm>
        </p:spPr>
        <p:txBody>
          <a:bodyPr/>
          <a:lstStyle/>
          <a:p>
            <a:pPr marL="0" indent="0" eaLnBrk="1" hangingPunct="1"/>
            <a:endParaRPr b="1" dirty="0">
              <a:ea typeface="ＭＳ Ｐゴシック" pitchFamily="-105" charset="-128"/>
              <a:cs typeface="ＭＳ Ｐゴシック" pitchFamily="-105" charset="-128"/>
            </a:endParaRPr>
          </a:p>
          <a:p>
            <a:pPr marL="0" indent="0" eaLnBrk="1" hangingPunct="1"/>
            <a:endParaRPr b="1" dirty="0">
              <a:ea typeface="ＭＳ Ｐゴシック" pitchFamily="-105" charset="-128"/>
              <a:cs typeface="ＭＳ Ｐゴシック" pitchFamily="-105" charset="-128"/>
            </a:endParaRPr>
          </a:p>
          <a:p>
            <a:pPr marL="0" indent="0" algn="ctr" eaLnBrk="1" hangingPunct="1"/>
            <a:r>
              <a:rPr sz="6600" dirty="0">
                <a:solidFill>
                  <a:schemeClr val="bg1"/>
                </a:solidFill>
                <a:ea typeface="ＭＳ Ｐゴシック" pitchFamily="-105" charset="-128"/>
                <a:cs typeface="ＭＳ Ｐゴシック" pitchFamily="-105" charset="-128"/>
              </a:rPr>
              <a:t>PowerPoint presentation</a:t>
            </a:r>
          </a:p>
        </p:txBody>
      </p:sp>
      <p:sp>
        <p:nvSpPr>
          <p:cNvPr id="2051" name="Text Box 10"/>
          <p:cNvSpPr txBox="1">
            <a:spLocks noChangeArrowheads="1"/>
          </p:cNvSpPr>
          <p:nvPr/>
        </p:nvSpPr>
        <p:spPr bwMode="white">
          <a:xfrm>
            <a:off x="533400" y="2057400"/>
            <a:ext cx="8077200" cy="1295400"/>
          </a:xfrm>
          <a:prstGeom prst="rect">
            <a:avLst/>
          </a:prstGeom>
          <a:solidFill>
            <a:srgbClr val="E30613"/>
          </a:solidFill>
          <a:ln w="9525">
            <a:noFill/>
            <a:miter lim="800000"/>
            <a:headEnd/>
            <a:tailEnd/>
          </a:ln>
        </p:spPr>
        <p:txBody>
          <a:bodyPr wrap="none">
            <a:prstTxWarp prst="textNoShape">
              <a:avLst/>
            </a:prstTxWarp>
          </a:bodyPr>
          <a:lstStyle/>
          <a:p>
            <a:r>
              <a:rPr lang="en-GB" sz="1800" dirty="0">
                <a:solidFill>
                  <a:srgbClr val="D81E05"/>
                </a:solidFill>
                <a:ea typeface="Arial" pitchFamily="-105" charset="0"/>
                <a:cs typeface="Arial" pitchFamily="-105" charset="0"/>
              </a:rPr>
              <a:t> </a:t>
            </a:r>
          </a:p>
        </p:txBody>
      </p:sp>
      <p:sp>
        <p:nvSpPr>
          <p:cNvPr id="2052" name="Text Box 10"/>
          <p:cNvSpPr txBox="1">
            <a:spLocks noChangeArrowheads="1"/>
          </p:cNvSpPr>
          <p:nvPr/>
        </p:nvSpPr>
        <p:spPr bwMode="white">
          <a:xfrm>
            <a:off x="533400" y="3352800"/>
            <a:ext cx="8077200" cy="228600"/>
          </a:xfrm>
          <a:prstGeom prst="rect">
            <a:avLst/>
          </a:prstGeom>
          <a:solidFill>
            <a:srgbClr val="D9D9D9"/>
          </a:solidFill>
          <a:ln w="9525">
            <a:noFill/>
            <a:miter lim="800000"/>
            <a:headEnd/>
            <a:tailEnd/>
          </a:ln>
        </p:spPr>
        <p:txBody>
          <a:bodyPr wrap="none">
            <a:prstTxWarp prst="textNoShape">
              <a:avLst/>
            </a:prstTxWarp>
          </a:bodyPr>
          <a:lstStyle/>
          <a:p>
            <a:r>
              <a:rPr lang="en-GB" sz="1800" dirty="0">
                <a:solidFill>
                  <a:srgbClr val="D81E05"/>
                </a:solidFill>
                <a:ea typeface="Arial" pitchFamily="-105" charset="0"/>
                <a:cs typeface="Arial" pitchFamily="-105" charset="0"/>
              </a:rPr>
              <a:t> </a:t>
            </a:r>
          </a:p>
        </p:txBody>
      </p:sp>
      <p:sp>
        <p:nvSpPr>
          <p:cNvPr id="2053" name="Rectangle 15"/>
          <p:cNvSpPr>
            <a:spLocks noGrp="1" noChangeArrowheads="1"/>
          </p:cNvSpPr>
          <p:nvPr>
            <p:ph type="title"/>
          </p:nvPr>
        </p:nvSpPr>
        <p:spPr>
          <a:xfrm>
            <a:off x="762000" y="3581400"/>
            <a:ext cx="7848600" cy="2514600"/>
          </a:xfrm>
        </p:spPr>
        <p:txBody>
          <a:bodyPr anchor="t"/>
          <a:lstStyle/>
          <a:p>
            <a:pPr eaLnBrk="1" hangingPunct="1"/>
            <a:r>
              <a:rPr lang="en-GB" dirty="0">
                <a:ea typeface="ＭＳ Ｐゴシック" pitchFamily="-105" charset="-128"/>
                <a:cs typeface="ＭＳ Ｐゴシック" pitchFamily="-105" charset="-128"/>
              </a:rPr>
              <a:t>Know how to implement sustainable practices in the hospitality industry</a:t>
            </a:r>
          </a:p>
        </p:txBody>
      </p:sp>
      <p:sp>
        <p:nvSpPr>
          <p:cNvPr id="2054" name="TextBox 9"/>
          <p:cNvSpPr txBox="1">
            <a:spLocks noChangeArrowheads="1"/>
          </p:cNvSpPr>
          <p:nvPr/>
        </p:nvSpPr>
        <p:spPr bwMode="auto">
          <a:xfrm>
            <a:off x="762000" y="2209800"/>
            <a:ext cx="7696200" cy="830997"/>
          </a:xfrm>
          <a:prstGeom prst="rect">
            <a:avLst/>
          </a:prstGeom>
          <a:noFill/>
          <a:ln w="9525">
            <a:noFill/>
            <a:miter lim="800000"/>
            <a:headEnd/>
            <a:tailEnd/>
          </a:ln>
        </p:spPr>
        <p:txBody>
          <a:bodyPr>
            <a:prstTxWarp prst="textNoShape">
              <a:avLst/>
            </a:prstTxWarp>
            <a:spAutoFit/>
          </a:bodyPr>
          <a:lstStyle/>
          <a:p>
            <a:r>
              <a:rPr lang="en-GB" sz="2400" b="1" dirty="0">
                <a:solidFill>
                  <a:srgbClr val="FFFFFF"/>
                </a:solidFill>
              </a:rPr>
              <a:t>Unit 204: Awareness of sustainability in the hospitality industry</a:t>
            </a:r>
            <a:endParaRPr lang="en-US" sz="24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13AEF-0CB6-4EFD-82EC-ABA2CF22B50E}"/>
              </a:ext>
            </a:extLst>
          </p:cNvPr>
          <p:cNvSpPr>
            <a:spLocks noGrp="1"/>
          </p:cNvSpPr>
          <p:nvPr>
            <p:ph type="title"/>
          </p:nvPr>
        </p:nvSpPr>
        <p:spPr>
          <a:xfrm>
            <a:off x="251520" y="915140"/>
            <a:ext cx="8218488" cy="382588"/>
          </a:xfrm>
        </p:spPr>
        <p:txBody>
          <a:bodyPr/>
          <a:lstStyle/>
          <a:p>
            <a:r>
              <a:rPr lang="en-GB" dirty="0"/>
              <a:t>Different approaches to sustainability </a:t>
            </a:r>
          </a:p>
        </p:txBody>
      </p:sp>
      <p:sp>
        <p:nvSpPr>
          <p:cNvPr id="3" name="Content Placeholder 2">
            <a:extLst>
              <a:ext uri="{FF2B5EF4-FFF2-40B4-BE49-F238E27FC236}">
                <a16:creationId xmlns:a16="http://schemas.microsoft.com/office/drawing/2014/main" id="{8E05E6D8-E086-4D16-890D-4147E4A6B78F}"/>
              </a:ext>
            </a:extLst>
          </p:cNvPr>
          <p:cNvSpPr>
            <a:spLocks noGrp="1"/>
          </p:cNvSpPr>
          <p:nvPr>
            <p:ph sz="quarter" idx="10"/>
          </p:nvPr>
        </p:nvSpPr>
        <p:spPr>
          <a:xfrm>
            <a:off x="251520" y="1371600"/>
            <a:ext cx="8712968" cy="4755600"/>
          </a:xfrm>
        </p:spPr>
        <p:txBody>
          <a:bodyPr/>
          <a:lstStyle/>
          <a:p>
            <a:r>
              <a:rPr lang="en-GB" b="1" dirty="0"/>
              <a:t>Different approaches </a:t>
            </a:r>
            <a:endParaRPr lang="en-GB" dirty="0"/>
          </a:p>
          <a:p>
            <a:pPr marL="342900" indent="-342900">
              <a:lnSpc>
                <a:spcPct val="100000"/>
              </a:lnSpc>
              <a:spcBef>
                <a:spcPts val="0"/>
              </a:spcBef>
              <a:spcAft>
                <a:spcPts val="0"/>
              </a:spcAft>
              <a:buClr>
                <a:srgbClr val="E30613"/>
              </a:buClr>
              <a:buFont typeface="Arial" panose="020B0604020202020204" pitchFamily="34" charset="0"/>
              <a:buChar char="•"/>
            </a:pPr>
            <a:r>
              <a:rPr lang="en-GB" b="1" dirty="0">
                <a:ea typeface="ＭＳ Ｐゴシック"/>
              </a:rPr>
              <a:t>Legislation</a:t>
            </a:r>
            <a:r>
              <a:rPr lang="en-GB" dirty="0">
                <a:ea typeface="ＭＳ Ｐゴシック"/>
              </a:rPr>
              <a:t> </a:t>
            </a:r>
            <a:r>
              <a:rPr lang="en-GB" dirty="0">
                <a:ea typeface="ＭＳ Ｐゴシック"/>
                <a:cs typeface="+mn-lt"/>
              </a:rPr>
              <a:t>– legislation begins with the submission of a bill to the legislature for consideration. A bill is a draft, or tentative version, of what might become part of the written law. A bill that is enacted is called an act or statue.</a:t>
            </a:r>
          </a:p>
          <a:p>
            <a:pPr marL="342900" indent="-342900">
              <a:lnSpc>
                <a:spcPct val="100000"/>
              </a:lnSpc>
              <a:spcBef>
                <a:spcPts val="0"/>
              </a:spcBef>
              <a:spcAft>
                <a:spcPts val="0"/>
              </a:spcAft>
              <a:buClr>
                <a:srgbClr val="E30613"/>
              </a:buClr>
              <a:buFont typeface="Arial" panose="020B0604020202020204" pitchFamily="34" charset="0"/>
              <a:buChar char="•"/>
            </a:pPr>
            <a:r>
              <a:rPr lang="en-GB" b="1" dirty="0">
                <a:ea typeface="ＭＳ Ｐゴシック"/>
                <a:cs typeface="+mn-lt"/>
              </a:rPr>
              <a:t>Common practices </a:t>
            </a:r>
            <a:r>
              <a:rPr lang="en-GB" dirty="0">
                <a:ea typeface="ＭＳ Ｐゴシック"/>
              </a:rPr>
              <a:t>– </a:t>
            </a:r>
            <a:r>
              <a:rPr lang="en-GB" dirty="0">
                <a:ea typeface="ＭＳ Ｐゴシック"/>
                <a:cs typeface="+mn-lt"/>
              </a:rPr>
              <a:t>are for governments to include as part of their agenda sustainable legislations, that hospitality business must follow.</a:t>
            </a:r>
          </a:p>
          <a:p>
            <a:pPr marL="342900" indent="-342900">
              <a:lnSpc>
                <a:spcPct val="100000"/>
              </a:lnSpc>
              <a:spcBef>
                <a:spcPts val="0"/>
              </a:spcBef>
              <a:spcAft>
                <a:spcPts val="0"/>
              </a:spcAft>
              <a:buClr>
                <a:srgbClr val="E30613"/>
              </a:buClr>
              <a:buFont typeface="Arial" panose="020B0604020202020204" pitchFamily="34" charset="0"/>
              <a:buChar char="•"/>
            </a:pPr>
            <a:r>
              <a:rPr lang="en-GB" b="1" dirty="0">
                <a:ea typeface="ＭＳ Ｐゴシック"/>
                <a:cs typeface="+mn-lt"/>
              </a:rPr>
              <a:t>Regulations</a:t>
            </a:r>
            <a:r>
              <a:rPr lang="en-GB" dirty="0">
                <a:ea typeface="ＭＳ Ｐゴシック"/>
                <a:cs typeface="+mn-lt"/>
              </a:rPr>
              <a:t> – these will be specific to each region and country. You should research applicable sustainable regulations.</a:t>
            </a:r>
          </a:p>
          <a:p>
            <a:pPr marL="342900" indent="-342900">
              <a:lnSpc>
                <a:spcPct val="100000"/>
              </a:lnSpc>
              <a:spcBef>
                <a:spcPts val="0"/>
              </a:spcBef>
              <a:spcAft>
                <a:spcPts val="0"/>
              </a:spcAft>
              <a:buClr>
                <a:srgbClr val="E30613"/>
              </a:buClr>
              <a:buFont typeface="Arial" panose="020B0604020202020204" pitchFamily="34" charset="0"/>
              <a:buChar char="•"/>
            </a:pPr>
            <a:endParaRPr lang="en-GB" dirty="0">
              <a:cs typeface="+mn-lt"/>
            </a:endParaRPr>
          </a:p>
        </p:txBody>
      </p:sp>
      <p:pic>
        <p:nvPicPr>
          <p:cNvPr id="5" name="Picture 4">
            <a:extLst>
              <a:ext uri="{FF2B5EF4-FFF2-40B4-BE49-F238E27FC236}">
                <a16:creationId xmlns:a16="http://schemas.microsoft.com/office/drawing/2014/main" id="{1A640BC5-2ED3-9340-9F6B-D7A55E87589D}"/>
              </a:ext>
            </a:extLst>
          </p:cNvPr>
          <p:cNvPicPr>
            <a:picLocks noChangeAspect="1"/>
          </p:cNvPicPr>
          <p:nvPr/>
        </p:nvPicPr>
        <p:blipFill>
          <a:blip r:embed="rId2"/>
          <a:stretch>
            <a:fillRect/>
          </a:stretch>
        </p:blipFill>
        <p:spPr>
          <a:xfrm>
            <a:off x="2699792" y="4365104"/>
            <a:ext cx="3395546" cy="1952439"/>
          </a:xfrm>
          <a:prstGeom prst="rect">
            <a:avLst/>
          </a:prstGeom>
        </p:spPr>
      </p:pic>
    </p:spTree>
    <p:extLst>
      <p:ext uri="{BB962C8B-B14F-4D97-AF65-F5344CB8AC3E}">
        <p14:creationId xmlns:p14="http://schemas.microsoft.com/office/powerpoint/2010/main" val="2692836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a:xfrm>
            <a:off x="457200" y="1371600"/>
            <a:ext cx="8229600" cy="4754563"/>
          </a:xfrm>
        </p:spPr>
        <p:txBody>
          <a:bodyPr/>
          <a:lstStyle/>
          <a:p>
            <a:pPr marL="0" indent="0" algn="ctr" eaLnBrk="1" hangingPunct="1">
              <a:lnSpc>
                <a:spcPct val="100000"/>
              </a:lnSpc>
            </a:pPr>
            <a:endParaRPr sz="6000" dirty="0">
              <a:solidFill>
                <a:srgbClr val="E30613"/>
              </a:solidFill>
              <a:ea typeface="ＭＳ Ｐゴシック" pitchFamily="-105" charset="-128"/>
              <a:cs typeface="ＭＳ Ｐゴシック" pitchFamily="-105" charset="-128"/>
            </a:endParaRPr>
          </a:p>
          <a:p>
            <a:pPr marL="0" indent="0" algn="ctr" eaLnBrk="1" hangingPunct="1">
              <a:lnSpc>
                <a:spcPct val="100000"/>
              </a:lnSpc>
            </a:pPr>
            <a:r>
              <a:rPr sz="6000" dirty="0">
                <a:solidFill>
                  <a:srgbClr val="E30613"/>
                </a:solidFill>
                <a:ea typeface="ＭＳ Ｐゴシック" pitchFamily="-105" charset="-128"/>
                <a:cs typeface="ＭＳ Ｐゴシック" pitchFamily="-105" charset="-128"/>
              </a:rPr>
              <a:t>Any questions?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13AEF-0CB6-4EFD-82EC-ABA2CF22B50E}"/>
              </a:ext>
            </a:extLst>
          </p:cNvPr>
          <p:cNvSpPr>
            <a:spLocks noGrp="1"/>
          </p:cNvSpPr>
          <p:nvPr>
            <p:ph type="title"/>
          </p:nvPr>
        </p:nvSpPr>
        <p:spPr/>
        <p:txBody>
          <a:bodyPr/>
          <a:lstStyle/>
          <a:p>
            <a:r>
              <a:rPr lang="en-GB" dirty="0"/>
              <a:t>Promoting sustainable practices </a:t>
            </a:r>
          </a:p>
        </p:txBody>
      </p:sp>
      <p:sp>
        <p:nvSpPr>
          <p:cNvPr id="3" name="Content Placeholder 2">
            <a:extLst>
              <a:ext uri="{FF2B5EF4-FFF2-40B4-BE49-F238E27FC236}">
                <a16:creationId xmlns:a16="http://schemas.microsoft.com/office/drawing/2014/main" id="{8E05E6D8-E086-4D16-890D-4147E4A6B78F}"/>
              </a:ext>
            </a:extLst>
          </p:cNvPr>
          <p:cNvSpPr>
            <a:spLocks noGrp="1"/>
          </p:cNvSpPr>
          <p:nvPr>
            <p:ph sz="quarter" idx="10"/>
          </p:nvPr>
        </p:nvSpPr>
        <p:spPr>
          <a:xfrm>
            <a:off x="457200" y="1371600"/>
            <a:ext cx="8218488" cy="4755600"/>
          </a:xfrm>
        </p:spPr>
        <p:txBody>
          <a:bodyPr/>
          <a:lstStyle/>
          <a:p>
            <a:pPr>
              <a:lnSpc>
                <a:spcPct val="100000"/>
              </a:lnSpc>
              <a:spcBef>
                <a:spcPts val="0"/>
              </a:spcBef>
              <a:spcAft>
                <a:spcPts val="0"/>
              </a:spcAft>
            </a:pPr>
            <a:r>
              <a:rPr lang="en-GB" b="1" dirty="0"/>
              <a:t>Methods</a:t>
            </a:r>
          </a:p>
          <a:p>
            <a:pPr>
              <a:lnSpc>
                <a:spcPct val="100000"/>
              </a:lnSpc>
              <a:spcBef>
                <a:spcPts val="0"/>
              </a:spcBef>
              <a:spcAft>
                <a:spcPts val="0"/>
              </a:spcAft>
            </a:pPr>
            <a:endParaRPr lang="en-GB" dirty="0"/>
          </a:p>
          <a:p>
            <a:pPr marL="342900" indent="-342900">
              <a:lnSpc>
                <a:spcPct val="100000"/>
              </a:lnSpc>
              <a:spcBef>
                <a:spcPts val="0"/>
              </a:spcBef>
              <a:spcAft>
                <a:spcPts val="0"/>
              </a:spcAft>
              <a:buClr>
                <a:srgbClr val="E30613"/>
              </a:buClr>
              <a:buFont typeface="Arial" panose="020B0604020202020204" pitchFamily="34" charset="0"/>
              <a:buChar char="•"/>
            </a:pPr>
            <a:r>
              <a:rPr lang="en-GB" b="1" dirty="0">
                <a:ea typeface="ＭＳ Ｐゴシック"/>
              </a:rPr>
              <a:t>Training</a:t>
            </a:r>
            <a:r>
              <a:rPr lang="en-GB" dirty="0">
                <a:ea typeface="ＭＳ Ｐゴシック"/>
              </a:rPr>
              <a:t> – staff buy-in may be the most important aspect of managing a successful recycling strategy. Businesses should take the time to communicate with employees – this will help to ensure they have a full understanding of proper waste disposal and its benefits.</a:t>
            </a:r>
          </a:p>
          <a:p>
            <a:pPr>
              <a:lnSpc>
                <a:spcPct val="100000"/>
              </a:lnSpc>
              <a:spcBef>
                <a:spcPts val="0"/>
              </a:spcBef>
              <a:spcAft>
                <a:spcPts val="0"/>
              </a:spcAft>
              <a:buClr>
                <a:srgbClr val="E30613"/>
              </a:buClr>
            </a:pPr>
            <a:endParaRPr lang="en-GB" dirty="0"/>
          </a:p>
        </p:txBody>
      </p:sp>
      <p:pic>
        <p:nvPicPr>
          <p:cNvPr id="6" name="Picture 5">
            <a:extLst>
              <a:ext uri="{FF2B5EF4-FFF2-40B4-BE49-F238E27FC236}">
                <a16:creationId xmlns:a16="http://schemas.microsoft.com/office/drawing/2014/main" id="{A2148643-EEED-3B4C-A3A1-20C504F79989}"/>
              </a:ext>
            </a:extLst>
          </p:cNvPr>
          <p:cNvPicPr>
            <a:picLocks noChangeAspect="1"/>
          </p:cNvPicPr>
          <p:nvPr/>
        </p:nvPicPr>
        <p:blipFill>
          <a:blip r:embed="rId2"/>
          <a:stretch>
            <a:fillRect/>
          </a:stretch>
        </p:blipFill>
        <p:spPr>
          <a:xfrm>
            <a:off x="2627784" y="3490449"/>
            <a:ext cx="4752528" cy="2653495"/>
          </a:xfrm>
          <a:prstGeom prst="rect">
            <a:avLst/>
          </a:prstGeom>
        </p:spPr>
      </p:pic>
    </p:spTree>
    <p:extLst>
      <p:ext uri="{BB962C8B-B14F-4D97-AF65-F5344CB8AC3E}">
        <p14:creationId xmlns:p14="http://schemas.microsoft.com/office/powerpoint/2010/main" val="1279080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13AEF-0CB6-4EFD-82EC-ABA2CF22B50E}"/>
              </a:ext>
            </a:extLst>
          </p:cNvPr>
          <p:cNvSpPr>
            <a:spLocks noGrp="1"/>
          </p:cNvSpPr>
          <p:nvPr>
            <p:ph type="title"/>
          </p:nvPr>
        </p:nvSpPr>
        <p:spPr/>
        <p:txBody>
          <a:bodyPr/>
          <a:lstStyle/>
          <a:p>
            <a:r>
              <a:rPr lang="en-GB" dirty="0"/>
              <a:t>Promoting sustainable practices </a:t>
            </a:r>
          </a:p>
        </p:txBody>
      </p:sp>
      <p:sp>
        <p:nvSpPr>
          <p:cNvPr id="3" name="Content Placeholder 2">
            <a:extLst>
              <a:ext uri="{FF2B5EF4-FFF2-40B4-BE49-F238E27FC236}">
                <a16:creationId xmlns:a16="http://schemas.microsoft.com/office/drawing/2014/main" id="{8E05E6D8-E086-4D16-890D-4147E4A6B78F}"/>
              </a:ext>
            </a:extLst>
          </p:cNvPr>
          <p:cNvSpPr>
            <a:spLocks noGrp="1"/>
          </p:cNvSpPr>
          <p:nvPr>
            <p:ph sz="quarter" idx="10"/>
          </p:nvPr>
        </p:nvSpPr>
        <p:spPr>
          <a:xfrm>
            <a:off x="457200" y="1371600"/>
            <a:ext cx="8218488" cy="4755600"/>
          </a:xfrm>
        </p:spPr>
        <p:txBody>
          <a:bodyPr/>
          <a:lstStyle/>
          <a:p>
            <a:pPr marL="342900" indent="-342900">
              <a:lnSpc>
                <a:spcPct val="100000"/>
              </a:lnSpc>
              <a:spcBef>
                <a:spcPts val="0"/>
              </a:spcBef>
              <a:spcAft>
                <a:spcPts val="0"/>
              </a:spcAft>
              <a:buClr>
                <a:srgbClr val="E30613"/>
              </a:buClr>
              <a:buFont typeface="Arial" panose="020B0604020202020204" pitchFamily="34" charset="0"/>
              <a:buChar char="•"/>
            </a:pPr>
            <a:r>
              <a:rPr lang="en-GB" b="1" dirty="0"/>
              <a:t>Toolbox talks – </a:t>
            </a:r>
            <a:r>
              <a:rPr lang="en-GB" dirty="0"/>
              <a:t>toolbox talks are generally considered a very effective method for refreshing workers' knowledge </a:t>
            </a:r>
            <a:r>
              <a:rPr lang="en-GB" dirty="0" err="1"/>
              <a:t>inbetween</a:t>
            </a:r>
            <a:r>
              <a:rPr lang="en-GB" dirty="0"/>
              <a:t> training sessions and exchanging information with staff. Daily toolbox talks before a shift by the supervisor, manager and sustainability champion can focus on a sustainable/environmental subject for that week.</a:t>
            </a:r>
          </a:p>
          <a:p>
            <a:pPr>
              <a:lnSpc>
                <a:spcPct val="100000"/>
              </a:lnSpc>
              <a:spcBef>
                <a:spcPts val="0"/>
              </a:spcBef>
              <a:spcAft>
                <a:spcPts val="0"/>
              </a:spcAft>
            </a:pPr>
            <a:endParaRPr lang="en-GB" dirty="0"/>
          </a:p>
          <a:p>
            <a:pPr marL="342900" indent="-342900">
              <a:lnSpc>
                <a:spcPct val="100000"/>
              </a:lnSpc>
              <a:spcBef>
                <a:spcPts val="0"/>
              </a:spcBef>
              <a:spcAft>
                <a:spcPts val="0"/>
              </a:spcAft>
              <a:buClr>
                <a:srgbClr val="E30613"/>
              </a:buClr>
              <a:buFont typeface="Arial" panose="020B0604020202020204" pitchFamily="34" charset="0"/>
              <a:buChar char="•"/>
            </a:pPr>
            <a:r>
              <a:rPr lang="en-GB" b="1" dirty="0"/>
              <a:t>Promotion activities </a:t>
            </a:r>
            <a:r>
              <a:rPr lang="en-GB" dirty="0"/>
              <a:t>– making sustainability visible inside and outside the business is key. This can involve simple things such as posters, or a week where activities are focused around sustainability (for example, ‘ride to work’ week, or ‘zero waste hero’).</a:t>
            </a:r>
          </a:p>
        </p:txBody>
      </p:sp>
    </p:spTree>
    <p:extLst>
      <p:ext uri="{BB962C8B-B14F-4D97-AF65-F5344CB8AC3E}">
        <p14:creationId xmlns:p14="http://schemas.microsoft.com/office/powerpoint/2010/main" val="2676817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13AEF-0CB6-4EFD-82EC-ABA2CF22B50E}"/>
              </a:ext>
            </a:extLst>
          </p:cNvPr>
          <p:cNvSpPr>
            <a:spLocks noGrp="1"/>
          </p:cNvSpPr>
          <p:nvPr>
            <p:ph type="title"/>
          </p:nvPr>
        </p:nvSpPr>
        <p:spPr/>
        <p:txBody>
          <a:bodyPr/>
          <a:lstStyle/>
          <a:p>
            <a:r>
              <a:rPr lang="en-GB" dirty="0"/>
              <a:t>Promoting sustainable practices </a:t>
            </a:r>
          </a:p>
        </p:txBody>
      </p:sp>
      <p:sp>
        <p:nvSpPr>
          <p:cNvPr id="3" name="Content Placeholder 2">
            <a:extLst>
              <a:ext uri="{FF2B5EF4-FFF2-40B4-BE49-F238E27FC236}">
                <a16:creationId xmlns:a16="http://schemas.microsoft.com/office/drawing/2014/main" id="{8E05E6D8-E086-4D16-890D-4147E4A6B78F}"/>
              </a:ext>
            </a:extLst>
          </p:cNvPr>
          <p:cNvSpPr>
            <a:spLocks noGrp="1"/>
          </p:cNvSpPr>
          <p:nvPr>
            <p:ph sz="quarter" idx="10"/>
          </p:nvPr>
        </p:nvSpPr>
        <p:spPr>
          <a:xfrm>
            <a:off x="0" y="1220788"/>
            <a:ext cx="7092280" cy="4906412"/>
          </a:xfrm>
        </p:spPr>
        <p:txBody>
          <a:bodyPr/>
          <a:lstStyle/>
          <a:p>
            <a:pPr marL="342900" indent="-342900">
              <a:lnSpc>
                <a:spcPct val="100000"/>
              </a:lnSpc>
              <a:spcBef>
                <a:spcPts val="0"/>
              </a:spcBef>
              <a:spcAft>
                <a:spcPts val="0"/>
              </a:spcAft>
              <a:buClr>
                <a:srgbClr val="E30613"/>
              </a:buClr>
              <a:buFont typeface="Arial" panose="020B0604020202020204" pitchFamily="34" charset="0"/>
              <a:buChar char="•"/>
            </a:pPr>
            <a:r>
              <a:rPr lang="en-GB" b="1" dirty="0"/>
              <a:t>People champions or ambassadors </a:t>
            </a:r>
            <a:r>
              <a:rPr lang="en-GB" dirty="0"/>
              <a:t>– make a member of staff a sustainability champion. As a recycling plan begins to take shape, it will begin to benefit from financial savings </a:t>
            </a:r>
            <a:r>
              <a:rPr lang="en-GB" dirty="0">
                <a:ea typeface="ＭＳ Ｐゴシック"/>
              </a:rPr>
              <a:t>– </a:t>
            </a:r>
            <a:r>
              <a:rPr lang="en-GB" dirty="0"/>
              <a:t>incentivising staff with some of these can increase their motivation and help take recycling to the next level.</a:t>
            </a:r>
          </a:p>
          <a:p>
            <a:pPr>
              <a:lnSpc>
                <a:spcPct val="100000"/>
              </a:lnSpc>
              <a:spcBef>
                <a:spcPts val="0"/>
              </a:spcBef>
              <a:spcAft>
                <a:spcPts val="0"/>
              </a:spcAft>
              <a:buClr>
                <a:srgbClr val="E30613"/>
              </a:buClr>
            </a:pPr>
            <a:endParaRPr lang="en-GB" dirty="0"/>
          </a:p>
          <a:p>
            <a:pPr marL="342900" indent="-342900">
              <a:lnSpc>
                <a:spcPct val="100000"/>
              </a:lnSpc>
              <a:spcBef>
                <a:spcPts val="0"/>
              </a:spcBef>
              <a:spcAft>
                <a:spcPts val="0"/>
              </a:spcAft>
              <a:buClr>
                <a:srgbClr val="E30613"/>
              </a:buClr>
              <a:buFont typeface="Arial" panose="020B0604020202020204" pitchFamily="34" charset="0"/>
              <a:buChar char="•"/>
            </a:pPr>
            <a:r>
              <a:rPr lang="en-GB" b="1" dirty="0"/>
              <a:t>Objective setting </a:t>
            </a:r>
            <a:r>
              <a:rPr lang="en-GB" dirty="0">
                <a:ea typeface="ＭＳ Ｐゴシック"/>
              </a:rPr>
              <a:t>– </a:t>
            </a:r>
            <a:r>
              <a:rPr lang="en-GB" dirty="0"/>
              <a:t>work closely with the staff to develop an action plan which details targets, timescales and responsibilities. This is also the ideal time to answer any questions staff may have and ensure buy-in at all levels.</a:t>
            </a:r>
          </a:p>
          <a:p>
            <a:pPr marL="342900" indent="-342900">
              <a:lnSpc>
                <a:spcPct val="100000"/>
              </a:lnSpc>
              <a:spcBef>
                <a:spcPts val="0"/>
              </a:spcBef>
              <a:spcAft>
                <a:spcPts val="0"/>
              </a:spcAft>
              <a:buClr>
                <a:srgbClr val="E30613"/>
              </a:buClr>
              <a:buFont typeface="Arial" panose="020B0604020202020204" pitchFamily="34" charset="0"/>
              <a:buChar char="•"/>
            </a:pPr>
            <a:endParaRPr lang="en-GB" dirty="0"/>
          </a:p>
          <a:p>
            <a:pPr marL="342900" indent="-342900">
              <a:lnSpc>
                <a:spcPct val="100000"/>
              </a:lnSpc>
              <a:spcBef>
                <a:spcPts val="0"/>
              </a:spcBef>
              <a:spcAft>
                <a:spcPts val="0"/>
              </a:spcAft>
              <a:buClr>
                <a:srgbClr val="E30613"/>
              </a:buClr>
              <a:buFont typeface="Arial" panose="020B0604020202020204" pitchFamily="34" charset="0"/>
              <a:buChar char="•"/>
            </a:pPr>
            <a:r>
              <a:rPr lang="en-GB" b="1" dirty="0"/>
              <a:t>Target setting </a:t>
            </a:r>
            <a:r>
              <a:rPr lang="en-GB" dirty="0">
                <a:ea typeface="ＭＳ Ｐゴシック"/>
              </a:rPr>
              <a:t>–</a:t>
            </a:r>
            <a:r>
              <a:rPr lang="en-GB" dirty="0"/>
              <a:t> publishing statistics showing improvements over time and the benefits these have had can also be a great way to motivate staff and guests to constantly improve recycling levels and targets.</a:t>
            </a:r>
          </a:p>
          <a:p>
            <a:endParaRPr lang="en-GB" dirty="0"/>
          </a:p>
        </p:txBody>
      </p:sp>
      <p:pic>
        <p:nvPicPr>
          <p:cNvPr id="6" name="Picture 5">
            <a:extLst>
              <a:ext uri="{FF2B5EF4-FFF2-40B4-BE49-F238E27FC236}">
                <a16:creationId xmlns:a16="http://schemas.microsoft.com/office/drawing/2014/main" id="{6D43D2A7-051F-1943-A711-A2F2286AB607}"/>
              </a:ext>
            </a:extLst>
          </p:cNvPr>
          <p:cNvPicPr>
            <a:picLocks noChangeAspect="1"/>
          </p:cNvPicPr>
          <p:nvPr/>
        </p:nvPicPr>
        <p:blipFill>
          <a:blip r:embed="rId2"/>
          <a:stretch>
            <a:fillRect/>
          </a:stretch>
        </p:blipFill>
        <p:spPr>
          <a:xfrm>
            <a:off x="7092280" y="1105694"/>
            <a:ext cx="2016809" cy="2689078"/>
          </a:xfrm>
          <a:prstGeom prst="rect">
            <a:avLst/>
          </a:prstGeom>
        </p:spPr>
      </p:pic>
    </p:spTree>
    <p:extLst>
      <p:ext uri="{BB962C8B-B14F-4D97-AF65-F5344CB8AC3E}">
        <p14:creationId xmlns:p14="http://schemas.microsoft.com/office/powerpoint/2010/main" val="650194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13AEF-0CB6-4EFD-82EC-ABA2CF22B50E}"/>
              </a:ext>
            </a:extLst>
          </p:cNvPr>
          <p:cNvSpPr>
            <a:spLocks noGrp="1"/>
          </p:cNvSpPr>
          <p:nvPr>
            <p:ph type="title"/>
          </p:nvPr>
        </p:nvSpPr>
        <p:spPr/>
        <p:txBody>
          <a:bodyPr/>
          <a:lstStyle/>
          <a:p>
            <a:r>
              <a:rPr lang="en-GB"/>
              <a:t>Different </a:t>
            </a:r>
            <a:r>
              <a:rPr lang="en-GB" dirty="0"/>
              <a:t>approaches to sustainability </a:t>
            </a:r>
          </a:p>
        </p:txBody>
      </p:sp>
      <p:sp>
        <p:nvSpPr>
          <p:cNvPr id="3" name="Content Placeholder 2">
            <a:extLst>
              <a:ext uri="{FF2B5EF4-FFF2-40B4-BE49-F238E27FC236}">
                <a16:creationId xmlns:a16="http://schemas.microsoft.com/office/drawing/2014/main" id="{8E05E6D8-E086-4D16-890D-4147E4A6B78F}"/>
              </a:ext>
            </a:extLst>
          </p:cNvPr>
          <p:cNvSpPr>
            <a:spLocks noGrp="1"/>
          </p:cNvSpPr>
          <p:nvPr>
            <p:ph sz="quarter" idx="10"/>
          </p:nvPr>
        </p:nvSpPr>
        <p:spPr>
          <a:xfrm>
            <a:off x="137754" y="1264200"/>
            <a:ext cx="4650269" cy="4755600"/>
          </a:xfrm>
        </p:spPr>
        <p:txBody>
          <a:bodyPr/>
          <a:lstStyle/>
          <a:p>
            <a:pPr marL="342900" indent="-342900">
              <a:lnSpc>
                <a:spcPct val="100000"/>
              </a:lnSpc>
              <a:spcBef>
                <a:spcPts val="0"/>
              </a:spcBef>
              <a:spcAft>
                <a:spcPts val="0"/>
              </a:spcAft>
              <a:buClr>
                <a:srgbClr val="E30613"/>
              </a:buClr>
              <a:buFont typeface="Arial" panose="020B0604020202020204" pitchFamily="34" charset="0"/>
              <a:buChar char="•"/>
            </a:pPr>
            <a:r>
              <a:rPr lang="en-GB" b="1" dirty="0">
                <a:ea typeface="ＭＳ Ｐゴシック"/>
              </a:rPr>
              <a:t>At company level </a:t>
            </a:r>
            <a:r>
              <a:rPr lang="en-GB" dirty="0">
                <a:ea typeface="ＭＳ Ｐゴシック"/>
              </a:rPr>
              <a:t>– many hospitality organisations are adopting a sustainable approach and have</a:t>
            </a:r>
            <a:r>
              <a:rPr lang="en-GB" dirty="0">
                <a:ea typeface="ＭＳ Ｐゴシック"/>
                <a:cs typeface="+mn-lt"/>
              </a:rPr>
              <a:t> developed</a:t>
            </a:r>
            <a:r>
              <a:rPr lang="en-GB" dirty="0">
                <a:ea typeface="+mn-lt"/>
                <a:cs typeface="+mn-lt"/>
              </a:rPr>
              <a:t> corporate social responsibility (CSR) programmes. These align with the values, vision and mission statement of the organisation, and are the foundation of an sustainable approach. Whether an organisation has one building or hundreds of buildings globally, there is now a keen investment in sustainability across the industry.</a:t>
            </a:r>
            <a:endParaRPr lang="en-GB" dirty="0"/>
          </a:p>
          <a:p>
            <a:pPr marL="342900" indent="-342900" algn="just">
              <a:lnSpc>
                <a:spcPct val="100000"/>
              </a:lnSpc>
              <a:spcBef>
                <a:spcPts val="0"/>
              </a:spcBef>
              <a:spcAft>
                <a:spcPts val="0"/>
              </a:spcAft>
              <a:buClr>
                <a:srgbClr val="E30613"/>
              </a:buClr>
              <a:buFont typeface="Arial" panose="020B0604020202020204" pitchFamily="34" charset="0"/>
              <a:buChar char="•"/>
            </a:pPr>
            <a:endParaRPr lang="en-GB" dirty="0">
              <a:ea typeface="ＭＳ Ｐゴシック"/>
              <a:cs typeface="Arial"/>
            </a:endParaRPr>
          </a:p>
          <a:p>
            <a:pPr>
              <a:lnSpc>
                <a:spcPct val="100000"/>
              </a:lnSpc>
              <a:spcBef>
                <a:spcPts val="0"/>
              </a:spcBef>
              <a:spcAft>
                <a:spcPts val="0"/>
              </a:spcAft>
              <a:buClr>
                <a:srgbClr val="E30613"/>
              </a:buClr>
            </a:pPr>
            <a:endParaRPr lang="en-GB" dirty="0"/>
          </a:p>
          <a:p>
            <a:endParaRPr lang="en-GB" dirty="0"/>
          </a:p>
        </p:txBody>
      </p:sp>
      <p:pic>
        <p:nvPicPr>
          <p:cNvPr id="5" name="Picture 4">
            <a:extLst>
              <a:ext uri="{FF2B5EF4-FFF2-40B4-BE49-F238E27FC236}">
                <a16:creationId xmlns:a16="http://schemas.microsoft.com/office/drawing/2014/main" id="{F9692501-B939-2E44-927B-1EA543FAD327}"/>
              </a:ext>
            </a:extLst>
          </p:cNvPr>
          <p:cNvPicPr>
            <a:picLocks noChangeAspect="1"/>
          </p:cNvPicPr>
          <p:nvPr/>
        </p:nvPicPr>
        <p:blipFill>
          <a:blip r:embed="rId2"/>
          <a:stretch>
            <a:fillRect/>
          </a:stretch>
        </p:blipFill>
        <p:spPr>
          <a:xfrm>
            <a:off x="4901790" y="1723356"/>
            <a:ext cx="4104456" cy="2736304"/>
          </a:xfrm>
          <a:prstGeom prst="rect">
            <a:avLst/>
          </a:prstGeom>
        </p:spPr>
      </p:pic>
    </p:spTree>
    <p:extLst>
      <p:ext uri="{BB962C8B-B14F-4D97-AF65-F5344CB8AC3E}">
        <p14:creationId xmlns:p14="http://schemas.microsoft.com/office/powerpoint/2010/main" val="1225249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13AEF-0CB6-4EFD-82EC-ABA2CF22B50E}"/>
              </a:ext>
            </a:extLst>
          </p:cNvPr>
          <p:cNvSpPr>
            <a:spLocks noGrp="1"/>
          </p:cNvSpPr>
          <p:nvPr>
            <p:ph type="title"/>
          </p:nvPr>
        </p:nvSpPr>
        <p:spPr/>
        <p:txBody>
          <a:bodyPr/>
          <a:lstStyle/>
          <a:p>
            <a:r>
              <a:rPr lang="en-GB"/>
              <a:t>Different </a:t>
            </a:r>
            <a:r>
              <a:rPr lang="en-GB" dirty="0"/>
              <a:t>approaches to sustainability </a:t>
            </a:r>
          </a:p>
        </p:txBody>
      </p:sp>
      <p:sp>
        <p:nvSpPr>
          <p:cNvPr id="3" name="Content Placeholder 2">
            <a:extLst>
              <a:ext uri="{FF2B5EF4-FFF2-40B4-BE49-F238E27FC236}">
                <a16:creationId xmlns:a16="http://schemas.microsoft.com/office/drawing/2014/main" id="{8E05E6D8-E086-4D16-890D-4147E4A6B78F}"/>
              </a:ext>
            </a:extLst>
          </p:cNvPr>
          <p:cNvSpPr>
            <a:spLocks noGrp="1"/>
          </p:cNvSpPr>
          <p:nvPr>
            <p:ph sz="quarter" idx="10"/>
          </p:nvPr>
        </p:nvSpPr>
        <p:spPr>
          <a:xfrm>
            <a:off x="4067944" y="1561255"/>
            <a:ext cx="4823768" cy="4755600"/>
          </a:xfrm>
        </p:spPr>
        <p:txBody>
          <a:bodyPr/>
          <a:lstStyle/>
          <a:p>
            <a:pPr algn="just">
              <a:lnSpc>
                <a:spcPct val="100000"/>
              </a:lnSpc>
              <a:spcBef>
                <a:spcPts val="0"/>
              </a:spcBef>
              <a:spcAft>
                <a:spcPts val="0"/>
              </a:spcAft>
              <a:buClr>
                <a:srgbClr val="E30613"/>
              </a:buClr>
            </a:pPr>
            <a:endParaRPr lang="en-GB" dirty="0">
              <a:ea typeface="ＭＳ Ｐゴシック"/>
              <a:cs typeface="Arial"/>
            </a:endParaRPr>
          </a:p>
          <a:p>
            <a:pPr marL="342900" indent="-342900">
              <a:lnSpc>
                <a:spcPct val="100000"/>
              </a:lnSpc>
              <a:spcBef>
                <a:spcPts val="0"/>
              </a:spcBef>
              <a:spcAft>
                <a:spcPts val="0"/>
              </a:spcAft>
              <a:buClr>
                <a:srgbClr val="E30613"/>
              </a:buClr>
              <a:buFont typeface="Arial" panose="020B0604020202020204" pitchFamily="34" charset="0"/>
              <a:buChar char="•"/>
            </a:pPr>
            <a:r>
              <a:rPr lang="en-GB" b="1" dirty="0">
                <a:ea typeface="ＭＳ Ｐゴシック"/>
              </a:rPr>
              <a:t>Locally</a:t>
            </a:r>
            <a:r>
              <a:rPr lang="en-GB" dirty="0">
                <a:ea typeface="ＭＳ Ｐゴシック"/>
              </a:rPr>
              <a:t> – many local government offices will offer incentives to local business to encourage and promote sustainability. This could include championing those local business that are positively undertaking sustainable activities. Hospitality b</a:t>
            </a:r>
            <a:r>
              <a:rPr lang="en-GB" dirty="0">
                <a:ea typeface="ＭＳ Ｐゴシック"/>
                <a:cs typeface="Arial"/>
              </a:rPr>
              <a:t>usinesses</a:t>
            </a:r>
            <a:r>
              <a:rPr lang="en-GB" dirty="0">
                <a:ea typeface="+mn-lt"/>
                <a:cs typeface="+mn-lt"/>
              </a:rPr>
              <a:t> have a social responsibility to give back to the communities where they are based with the potential to make a positive impact on their surroundings.</a:t>
            </a:r>
            <a:endParaRPr lang="en-GB" dirty="0"/>
          </a:p>
          <a:p>
            <a:pPr marL="342900" indent="-342900">
              <a:lnSpc>
                <a:spcPct val="100000"/>
              </a:lnSpc>
              <a:spcBef>
                <a:spcPts val="0"/>
              </a:spcBef>
              <a:spcAft>
                <a:spcPts val="0"/>
              </a:spcAft>
              <a:buClr>
                <a:srgbClr val="E30613"/>
              </a:buClr>
              <a:buFont typeface="Arial" panose="020B0604020202020204" pitchFamily="34" charset="0"/>
              <a:buChar char="•"/>
            </a:pPr>
            <a:endParaRPr lang="en-GB" dirty="0"/>
          </a:p>
          <a:p>
            <a:endParaRPr lang="en-GB" dirty="0"/>
          </a:p>
        </p:txBody>
      </p:sp>
      <p:pic>
        <p:nvPicPr>
          <p:cNvPr id="5" name="Picture 4">
            <a:extLst>
              <a:ext uri="{FF2B5EF4-FFF2-40B4-BE49-F238E27FC236}">
                <a16:creationId xmlns:a16="http://schemas.microsoft.com/office/drawing/2014/main" id="{98BB838C-78AC-EF4F-9667-78EBB1EC4FFF}"/>
              </a:ext>
            </a:extLst>
          </p:cNvPr>
          <p:cNvPicPr>
            <a:picLocks noChangeAspect="1"/>
          </p:cNvPicPr>
          <p:nvPr/>
        </p:nvPicPr>
        <p:blipFill>
          <a:blip r:embed="rId2"/>
          <a:stretch>
            <a:fillRect/>
          </a:stretch>
        </p:blipFill>
        <p:spPr>
          <a:xfrm>
            <a:off x="683568" y="1700807"/>
            <a:ext cx="3168352" cy="4476497"/>
          </a:xfrm>
          <a:prstGeom prst="rect">
            <a:avLst/>
          </a:prstGeom>
        </p:spPr>
      </p:pic>
    </p:spTree>
    <p:extLst>
      <p:ext uri="{BB962C8B-B14F-4D97-AF65-F5344CB8AC3E}">
        <p14:creationId xmlns:p14="http://schemas.microsoft.com/office/powerpoint/2010/main" val="3000906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13AEF-0CB6-4EFD-82EC-ABA2CF22B50E}"/>
              </a:ext>
            </a:extLst>
          </p:cNvPr>
          <p:cNvSpPr>
            <a:spLocks noGrp="1"/>
          </p:cNvSpPr>
          <p:nvPr>
            <p:ph type="title"/>
          </p:nvPr>
        </p:nvSpPr>
        <p:spPr/>
        <p:txBody>
          <a:bodyPr/>
          <a:lstStyle/>
          <a:p>
            <a:r>
              <a:rPr lang="en-GB"/>
              <a:t>Different </a:t>
            </a:r>
            <a:r>
              <a:rPr lang="en-GB" dirty="0"/>
              <a:t>approaches to sustainability </a:t>
            </a:r>
          </a:p>
        </p:txBody>
      </p:sp>
      <p:sp>
        <p:nvSpPr>
          <p:cNvPr id="3" name="Content Placeholder 2">
            <a:extLst>
              <a:ext uri="{FF2B5EF4-FFF2-40B4-BE49-F238E27FC236}">
                <a16:creationId xmlns:a16="http://schemas.microsoft.com/office/drawing/2014/main" id="{8E05E6D8-E086-4D16-890D-4147E4A6B78F}"/>
              </a:ext>
            </a:extLst>
          </p:cNvPr>
          <p:cNvSpPr>
            <a:spLocks noGrp="1"/>
          </p:cNvSpPr>
          <p:nvPr>
            <p:ph sz="quarter" idx="10"/>
          </p:nvPr>
        </p:nvSpPr>
        <p:spPr>
          <a:xfrm>
            <a:off x="186934" y="1270250"/>
            <a:ext cx="8488754" cy="4755600"/>
          </a:xfrm>
        </p:spPr>
        <p:txBody>
          <a:bodyPr/>
          <a:lstStyle/>
          <a:p>
            <a:pPr marL="342900" indent="-342900">
              <a:lnSpc>
                <a:spcPct val="100000"/>
              </a:lnSpc>
              <a:spcBef>
                <a:spcPts val="0"/>
              </a:spcBef>
              <a:spcAft>
                <a:spcPts val="0"/>
              </a:spcAft>
              <a:buFont typeface="Arial" panose="020B0604020202020204" pitchFamily="34" charset="0"/>
              <a:buChar char="•"/>
            </a:pPr>
            <a:endParaRPr lang="en-GB" b="1" dirty="0">
              <a:ea typeface="+mn-lt"/>
              <a:cs typeface="+mn-lt"/>
            </a:endParaRPr>
          </a:p>
          <a:p>
            <a:pPr marL="342900" indent="-342900">
              <a:lnSpc>
                <a:spcPct val="100000"/>
              </a:lnSpc>
              <a:spcBef>
                <a:spcPts val="0"/>
              </a:spcBef>
              <a:spcAft>
                <a:spcPts val="0"/>
              </a:spcAft>
              <a:buClr>
                <a:srgbClr val="E30613"/>
              </a:buClr>
              <a:buFont typeface="Arial" panose="020B0604020202020204" pitchFamily="34" charset="0"/>
              <a:buChar char="•"/>
            </a:pPr>
            <a:r>
              <a:rPr lang="en-GB" b="1" dirty="0">
                <a:ea typeface="+mn-lt"/>
                <a:cs typeface="+mn-lt"/>
              </a:rPr>
              <a:t>National </a:t>
            </a:r>
            <a:r>
              <a:rPr lang="en-GB" dirty="0">
                <a:ea typeface="ＭＳ Ｐゴシック"/>
              </a:rPr>
              <a:t>– </a:t>
            </a:r>
            <a:r>
              <a:rPr lang="en-GB" dirty="0">
                <a:ea typeface="+mn-lt"/>
                <a:cs typeface="+mn-lt"/>
              </a:rPr>
              <a:t>government can impose legalisation and encourage best practices when it comes to sustainability for hospitality organisations. This may include laws that ensure organisations correctly dispose of waste; to environmental targets such as reducing emission levels in city centres. </a:t>
            </a:r>
            <a:endParaRPr lang="en-US" dirty="0">
              <a:ea typeface="+mn-lt"/>
              <a:cs typeface="+mn-lt"/>
            </a:endParaRPr>
          </a:p>
          <a:p>
            <a:pPr marL="342900" indent="-342900">
              <a:lnSpc>
                <a:spcPct val="100000"/>
              </a:lnSpc>
              <a:spcBef>
                <a:spcPts val="0"/>
              </a:spcBef>
              <a:spcAft>
                <a:spcPts val="0"/>
              </a:spcAft>
              <a:buClr>
                <a:srgbClr val="E30613"/>
              </a:buClr>
              <a:buFont typeface="Arial" panose="020B0604020202020204" pitchFamily="34" charset="0"/>
              <a:buChar char="•"/>
            </a:pPr>
            <a:endParaRPr lang="en-GB" dirty="0">
              <a:ea typeface="+mn-lt"/>
              <a:cs typeface="+mn-lt"/>
            </a:endParaRPr>
          </a:p>
          <a:p>
            <a:pPr marL="342900" indent="-342900">
              <a:lnSpc>
                <a:spcPct val="100000"/>
              </a:lnSpc>
              <a:spcBef>
                <a:spcPts val="0"/>
              </a:spcBef>
              <a:spcAft>
                <a:spcPts val="0"/>
              </a:spcAft>
              <a:buClr>
                <a:srgbClr val="E30613"/>
              </a:buClr>
              <a:buFont typeface="Arial" panose="020B0604020202020204" pitchFamily="34" charset="0"/>
              <a:buChar char="•"/>
            </a:pPr>
            <a:r>
              <a:rPr lang="en-GB" dirty="0">
                <a:ea typeface="+mn-lt"/>
                <a:cs typeface="+mn-lt"/>
              </a:rPr>
              <a:t>Many governments have introduced single national policy, strategy or plan in relation to sustainability within the hospitality industry. Many hotels and hospitality business outside of Europe also use ISO 14001 environmental management systems and Green Key Certifications to demonstrate their approach to being greener.</a:t>
            </a:r>
            <a:endParaRPr lang="en-US" dirty="0">
              <a:ea typeface="+mn-lt"/>
              <a:cs typeface="+mn-lt"/>
            </a:endParaRPr>
          </a:p>
          <a:p>
            <a:pPr>
              <a:lnSpc>
                <a:spcPct val="100000"/>
              </a:lnSpc>
              <a:spcBef>
                <a:spcPts val="0"/>
              </a:spcBef>
              <a:spcAft>
                <a:spcPts val="0"/>
              </a:spcAft>
              <a:buClr>
                <a:srgbClr val="E30613"/>
              </a:buClr>
            </a:pPr>
            <a:endParaRPr lang="en-GB" dirty="0">
              <a:ea typeface="ＭＳ Ｐゴシック"/>
            </a:endParaRPr>
          </a:p>
        </p:txBody>
      </p:sp>
    </p:spTree>
    <p:extLst>
      <p:ext uri="{BB962C8B-B14F-4D97-AF65-F5344CB8AC3E}">
        <p14:creationId xmlns:p14="http://schemas.microsoft.com/office/powerpoint/2010/main" val="3860953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13AEF-0CB6-4EFD-82EC-ABA2CF22B50E}"/>
              </a:ext>
            </a:extLst>
          </p:cNvPr>
          <p:cNvSpPr>
            <a:spLocks noGrp="1"/>
          </p:cNvSpPr>
          <p:nvPr>
            <p:ph type="title"/>
          </p:nvPr>
        </p:nvSpPr>
        <p:spPr/>
        <p:txBody>
          <a:bodyPr/>
          <a:lstStyle/>
          <a:p>
            <a:r>
              <a:rPr lang="en-GB"/>
              <a:t>Different </a:t>
            </a:r>
            <a:r>
              <a:rPr lang="en-GB" dirty="0"/>
              <a:t>approaches to sustainability </a:t>
            </a:r>
          </a:p>
        </p:txBody>
      </p:sp>
      <p:sp>
        <p:nvSpPr>
          <p:cNvPr id="3" name="Content Placeholder 2">
            <a:extLst>
              <a:ext uri="{FF2B5EF4-FFF2-40B4-BE49-F238E27FC236}">
                <a16:creationId xmlns:a16="http://schemas.microsoft.com/office/drawing/2014/main" id="{8E05E6D8-E086-4D16-890D-4147E4A6B78F}"/>
              </a:ext>
            </a:extLst>
          </p:cNvPr>
          <p:cNvSpPr>
            <a:spLocks noGrp="1"/>
          </p:cNvSpPr>
          <p:nvPr>
            <p:ph sz="quarter" idx="10"/>
          </p:nvPr>
        </p:nvSpPr>
        <p:spPr>
          <a:xfrm>
            <a:off x="186934" y="1270250"/>
            <a:ext cx="8488754" cy="4755600"/>
          </a:xfrm>
        </p:spPr>
        <p:txBody>
          <a:bodyPr/>
          <a:lstStyle/>
          <a:p>
            <a:pPr marL="342900" indent="-342900">
              <a:lnSpc>
                <a:spcPct val="100000"/>
              </a:lnSpc>
              <a:spcBef>
                <a:spcPts val="0"/>
              </a:spcBef>
              <a:spcAft>
                <a:spcPts val="0"/>
              </a:spcAft>
              <a:buFont typeface="Arial" panose="020B0604020202020204" pitchFamily="34" charset="0"/>
              <a:buChar char="•"/>
            </a:pPr>
            <a:endParaRPr lang="en-GB" dirty="0">
              <a:ea typeface="ＭＳ Ｐゴシック"/>
              <a:cs typeface="+mn-lt"/>
            </a:endParaRPr>
          </a:p>
          <a:p>
            <a:pPr marL="342900" indent="-342900">
              <a:lnSpc>
                <a:spcPct val="100000"/>
              </a:lnSpc>
              <a:spcBef>
                <a:spcPts val="0"/>
              </a:spcBef>
              <a:spcAft>
                <a:spcPts val="0"/>
              </a:spcAft>
              <a:buClr>
                <a:srgbClr val="E30613"/>
              </a:buClr>
              <a:buFont typeface="Arial" panose="020B0604020202020204" pitchFamily="34" charset="0"/>
              <a:buChar char="•"/>
            </a:pPr>
            <a:r>
              <a:rPr lang="en-GB" b="1" dirty="0">
                <a:ea typeface="ＭＳ Ｐゴシック"/>
              </a:rPr>
              <a:t>Global</a:t>
            </a:r>
            <a:r>
              <a:rPr lang="en-GB" dirty="0">
                <a:ea typeface="ＭＳ Ｐゴシック"/>
              </a:rPr>
              <a:t> – m</a:t>
            </a:r>
            <a:r>
              <a:rPr lang="en-GB" dirty="0">
                <a:ea typeface="+mn-lt"/>
                <a:cs typeface="+mn-lt"/>
              </a:rPr>
              <a:t>any governments and international agencies offer tax rewards and other monetary incentives in order to promote sustainability and green practices.</a:t>
            </a:r>
            <a:endParaRPr lang="en-GB" dirty="0"/>
          </a:p>
          <a:p>
            <a:pPr marL="342900" indent="-342900">
              <a:lnSpc>
                <a:spcPct val="100000"/>
              </a:lnSpc>
              <a:spcBef>
                <a:spcPts val="0"/>
              </a:spcBef>
              <a:spcAft>
                <a:spcPts val="0"/>
              </a:spcAft>
              <a:buClr>
                <a:srgbClr val="E30613"/>
              </a:buClr>
              <a:buFont typeface="Arial" panose="020B0604020202020204" pitchFamily="34" charset="0"/>
              <a:buChar char="•"/>
            </a:pPr>
            <a:endParaRPr lang="en-GB" dirty="0">
              <a:ea typeface="ＭＳ Ｐゴシック"/>
              <a:cs typeface="Arial"/>
            </a:endParaRPr>
          </a:p>
          <a:p>
            <a:pPr marL="342900" indent="-342900">
              <a:lnSpc>
                <a:spcPct val="100000"/>
              </a:lnSpc>
              <a:spcBef>
                <a:spcPts val="0"/>
              </a:spcBef>
              <a:spcAft>
                <a:spcPts val="0"/>
              </a:spcAft>
              <a:buClr>
                <a:srgbClr val="E30613"/>
              </a:buClr>
              <a:buFont typeface="Arial" panose="020B0604020202020204" pitchFamily="34" charset="0"/>
              <a:buChar char="•"/>
            </a:pPr>
            <a:r>
              <a:rPr lang="en-GB" dirty="0">
                <a:ea typeface="ＭＳ Ｐゴシック"/>
              </a:rPr>
              <a:t>Such is the concern on environmental damage that world leaders </a:t>
            </a:r>
            <a:r>
              <a:rPr lang="en-GB" dirty="0">
                <a:ea typeface="ＭＳ Ｐゴシック"/>
                <a:cs typeface="Arial"/>
              </a:rPr>
              <a:t>under</a:t>
            </a:r>
            <a:r>
              <a:rPr lang="en-GB" dirty="0">
                <a:ea typeface="+mn-lt"/>
                <a:cs typeface="+mn-lt"/>
              </a:rPr>
              <a:t> the Paris Agreement on Climate Change directed that the hotel sector must reduce its greenhouse gas emissions per room, per year, by 66 percent by 2030 and 90 percent by 2050, compared to 2010 (ITP, 2017). </a:t>
            </a:r>
          </a:p>
          <a:p>
            <a:pPr marL="342900" indent="-342900">
              <a:lnSpc>
                <a:spcPct val="100000"/>
              </a:lnSpc>
              <a:spcBef>
                <a:spcPts val="0"/>
              </a:spcBef>
              <a:spcAft>
                <a:spcPts val="0"/>
              </a:spcAft>
              <a:buClr>
                <a:srgbClr val="E30613"/>
              </a:buClr>
              <a:buFont typeface="Arial" panose="020B0604020202020204" pitchFamily="34" charset="0"/>
              <a:buChar char="•"/>
            </a:pPr>
            <a:endParaRPr lang="en-GB" dirty="0">
              <a:ea typeface="+mn-lt"/>
              <a:cs typeface="+mn-lt"/>
            </a:endParaRPr>
          </a:p>
          <a:p>
            <a:pPr marL="342900" indent="-342900">
              <a:lnSpc>
                <a:spcPct val="100000"/>
              </a:lnSpc>
              <a:spcBef>
                <a:spcPts val="0"/>
              </a:spcBef>
              <a:spcAft>
                <a:spcPts val="0"/>
              </a:spcAft>
              <a:buClr>
                <a:srgbClr val="E30613"/>
              </a:buClr>
              <a:buFont typeface="Arial" panose="020B0604020202020204" pitchFamily="34" charset="0"/>
              <a:buChar char="•"/>
            </a:pPr>
            <a:r>
              <a:rPr lang="en-GB" dirty="0"/>
              <a:t>Other examples include the European Union's ban on a series of single-use plastics such as cutlery, straws, and stirrers by 2021. In the US, many states are also implementing similar bans.</a:t>
            </a:r>
          </a:p>
          <a:p>
            <a:endParaRPr lang="en-GB" dirty="0"/>
          </a:p>
        </p:txBody>
      </p:sp>
    </p:spTree>
    <p:extLst>
      <p:ext uri="{BB962C8B-B14F-4D97-AF65-F5344CB8AC3E}">
        <p14:creationId xmlns:p14="http://schemas.microsoft.com/office/powerpoint/2010/main" val="2511847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13AEF-0CB6-4EFD-82EC-ABA2CF22B50E}"/>
              </a:ext>
            </a:extLst>
          </p:cNvPr>
          <p:cNvSpPr>
            <a:spLocks noGrp="1"/>
          </p:cNvSpPr>
          <p:nvPr>
            <p:ph type="title"/>
          </p:nvPr>
        </p:nvSpPr>
        <p:spPr/>
        <p:txBody>
          <a:bodyPr/>
          <a:lstStyle/>
          <a:p>
            <a:r>
              <a:rPr lang="en-GB"/>
              <a:t>Different </a:t>
            </a:r>
            <a:r>
              <a:rPr lang="en-GB" dirty="0"/>
              <a:t>approaches to sustainability </a:t>
            </a:r>
          </a:p>
        </p:txBody>
      </p:sp>
      <p:sp>
        <p:nvSpPr>
          <p:cNvPr id="3" name="Content Placeholder 2">
            <a:extLst>
              <a:ext uri="{FF2B5EF4-FFF2-40B4-BE49-F238E27FC236}">
                <a16:creationId xmlns:a16="http://schemas.microsoft.com/office/drawing/2014/main" id="{8E05E6D8-E086-4D16-890D-4147E4A6B78F}"/>
              </a:ext>
            </a:extLst>
          </p:cNvPr>
          <p:cNvSpPr>
            <a:spLocks noGrp="1"/>
          </p:cNvSpPr>
          <p:nvPr>
            <p:ph sz="quarter" idx="10"/>
          </p:nvPr>
        </p:nvSpPr>
        <p:spPr>
          <a:xfrm>
            <a:off x="457200" y="1371600"/>
            <a:ext cx="8218488" cy="4755600"/>
          </a:xfrm>
        </p:spPr>
        <p:txBody>
          <a:bodyPr/>
          <a:lstStyle/>
          <a:p>
            <a:pPr marL="342900" indent="-342900">
              <a:lnSpc>
                <a:spcPct val="100000"/>
              </a:lnSpc>
              <a:spcBef>
                <a:spcPts val="0"/>
              </a:spcBef>
              <a:spcAft>
                <a:spcPts val="0"/>
              </a:spcAft>
              <a:buClr>
                <a:srgbClr val="E30613"/>
              </a:buClr>
              <a:buFont typeface="Arial" panose="020B0604020202020204" pitchFamily="34" charset="0"/>
              <a:buChar char="•"/>
            </a:pPr>
            <a:r>
              <a:rPr lang="en-GB" b="1" dirty="0"/>
              <a:t>Code of practice </a:t>
            </a:r>
            <a:r>
              <a:rPr lang="en-GB" dirty="0">
                <a:ea typeface="ＭＳ Ｐゴシック"/>
              </a:rPr>
              <a:t>– t</a:t>
            </a:r>
            <a:r>
              <a:rPr lang="en-GB" dirty="0"/>
              <a:t>he hospitality industry's self-regulation and voluntary codes of conduct are considered popular approaches in dealing with sustainability challenges.</a:t>
            </a:r>
          </a:p>
          <a:p>
            <a:pPr marL="342900" indent="-342900">
              <a:lnSpc>
                <a:spcPct val="100000"/>
              </a:lnSpc>
              <a:spcBef>
                <a:spcPts val="0"/>
              </a:spcBef>
              <a:spcAft>
                <a:spcPts val="0"/>
              </a:spcAft>
              <a:buClr>
                <a:srgbClr val="E30613"/>
              </a:buClr>
              <a:buFont typeface="Arial" panose="020B0604020202020204" pitchFamily="34" charset="0"/>
              <a:buChar char="•"/>
            </a:pPr>
            <a:endParaRPr lang="en-GB" dirty="0"/>
          </a:p>
          <a:p>
            <a:pPr marL="342900" indent="-342900">
              <a:lnSpc>
                <a:spcPct val="100000"/>
              </a:lnSpc>
              <a:spcBef>
                <a:spcPts val="0"/>
              </a:spcBef>
              <a:spcAft>
                <a:spcPts val="0"/>
              </a:spcAft>
              <a:buClr>
                <a:srgbClr val="E30613"/>
              </a:buClr>
              <a:buFont typeface="Arial" panose="020B0604020202020204" pitchFamily="34" charset="0"/>
              <a:buChar char="•"/>
            </a:pPr>
            <a:r>
              <a:rPr lang="en-GB" dirty="0"/>
              <a:t>Sustainability code of practice and certifications allow the hospitality industry to prove to guests that their practices are truly up to the standards that they proclaim to uphold. </a:t>
            </a:r>
          </a:p>
          <a:p>
            <a:pPr marL="342900" indent="-342900">
              <a:lnSpc>
                <a:spcPct val="100000"/>
              </a:lnSpc>
              <a:spcBef>
                <a:spcPts val="0"/>
              </a:spcBef>
              <a:spcAft>
                <a:spcPts val="0"/>
              </a:spcAft>
              <a:buClr>
                <a:srgbClr val="E30613"/>
              </a:buClr>
              <a:buFont typeface="Arial" panose="020B0604020202020204" pitchFamily="34" charset="0"/>
              <a:buChar char="•"/>
            </a:pPr>
            <a:endParaRPr lang="en-GB" dirty="0"/>
          </a:p>
          <a:p>
            <a:pPr marL="342900" indent="-342900">
              <a:lnSpc>
                <a:spcPct val="100000"/>
              </a:lnSpc>
              <a:spcBef>
                <a:spcPts val="0"/>
              </a:spcBef>
              <a:spcAft>
                <a:spcPts val="0"/>
              </a:spcAft>
              <a:buClr>
                <a:srgbClr val="E30613"/>
              </a:buClr>
              <a:buFont typeface="Arial" panose="020B0604020202020204" pitchFamily="34" charset="0"/>
              <a:buChar char="•"/>
            </a:pPr>
            <a:r>
              <a:rPr lang="en-GB" dirty="0"/>
              <a:t>Certification can vary based on the goals set by the establishment, with certain programs such as Energy Star having a heavier focus on energy efficiency, or the Green Seal, who offer programs to corporate clients looking to improve the sustainability of their businesses.</a:t>
            </a:r>
          </a:p>
          <a:p>
            <a:endParaRPr lang="en-GB" dirty="0"/>
          </a:p>
        </p:txBody>
      </p:sp>
    </p:spTree>
    <p:extLst>
      <p:ext uri="{BB962C8B-B14F-4D97-AF65-F5344CB8AC3E}">
        <p14:creationId xmlns:p14="http://schemas.microsoft.com/office/powerpoint/2010/main" val="1984897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3634</TotalTime>
  <Words>856</Words>
  <Application>Microsoft Macintosh PowerPoint</Application>
  <PresentationFormat>On-screen Show (4:3)</PresentationFormat>
  <Paragraphs>53</Paragraphs>
  <Slides>11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Lucida Grande</vt:lpstr>
      <vt:lpstr>Times New Roman</vt:lpstr>
      <vt:lpstr>Default Design</vt:lpstr>
      <vt:lpstr>Know how to implement sustainable practices in the hospitality industry</vt:lpstr>
      <vt:lpstr>Promoting sustainable practices </vt:lpstr>
      <vt:lpstr>Promoting sustainable practices </vt:lpstr>
      <vt:lpstr>Promoting sustainable practices </vt:lpstr>
      <vt:lpstr>Different approaches to sustainability </vt:lpstr>
      <vt:lpstr>Different approaches to sustainability </vt:lpstr>
      <vt:lpstr>Different approaches to sustainability </vt:lpstr>
      <vt:lpstr>Different approaches to sustainability </vt:lpstr>
      <vt:lpstr>Different approaches to sustainability </vt:lpstr>
      <vt:lpstr>Different approaches to sustainability </vt:lpstr>
      <vt:lpstr>PowerPoint Presentation</vt:lpstr>
    </vt:vector>
  </TitlesOfParts>
  <Company>City &amp; Guilds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janicec</dc:creator>
  <cp:lastModifiedBy>Hannah Cooper</cp:lastModifiedBy>
  <cp:revision>377</cp:revision>
  <dcterms:created xsi:type="dcterms:W3CDTF">2013-05-28T00:38:54Z</dcterms:created>
  <dcterms:modified xsi:type="dcterms:W3CDTF">2020-03-26T10:20:29Z</dcterms:modified>
</cp:coreProperties>
</file>