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1"/>
  </p:notesMasterIdLst>
  <p:handoutMasterIdLst>
    <p:handoutMasterId r:id="rId12"/>
  </p:handoutMasterIdLst>
  <p:sldIdLst>
    <p:sldId id="256" r:id="rId2"/>
    <p:sldId id="372" r:id="rId3"/>
    <p:sldId id="343" r:id="rId4"/>
    <p:sldId id="360" r:id="rId5"/>
    <p:sldId id="374" r:id="rId6"/>
    <p:sldId id="361" r:id="rId7"/>
    <p:sldId id="373" r:id="rId8"/>
    <p:sldId id="362" r:id="rId9"/>
    <p:sldId id="357" r:id="rId10"/>
  </p:sldIdLst>
  <p:sldSz cx="9144000" cy="6858000" type="screen4x3"/>
  <p:notesSz cx="6858000" cy="9144000"/>
  <p:custDataLst>
    <p:tags r:id="rId1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256348-FACE-4860-ABA2-6D928FF1C335}" v="116" dt="2020-01-30T12:26:48.7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104" d="100"/>
          <a:sy n="104" d="100"/>
        </p:scale>
        <p:origin x="1880" y="2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DED4A589-2250-4F91-8D65-43FF4BA49A3D}"/>
    <pc:docChg chg="undo custSel addSld delSld modSld modMainMaster">
      <pc:chgData name="Jamie Webb-Fryer" userId="ba7c1b63bcfb9db4" providerId="LiveId" clId="{DED4A589-2250-4F91-8D65-43FF4BA49A3D}" dt="2020-01-20T20:23:47.982" v="1827" actId="20577"/>
      <pc:docMkLst>
        <pc:docMk/>
      </pc:docMkLst>
      <pc:sldChg chg="del">
        <pc:chgData name="Jamie Webb-Fryer" userId="ba7c1b63bcfb9db4" providerId="LiveId" clId="{DED4A589-2250-4F91-8D65-43FF4BA49A3D}" dt="2020-01-19T13:32:16.221" v="6" actId="47"/>
        <pc:sldMkLst>
          <pc:docMk/>
          <pc:sldMk cId="0" sldId="267"/>
        </pc:sldMkLst>
      </pc:sldChg>
      <pc:sldChg chg="modSp">
        <pc:chgData name="Jamie Webb-Fryer" userId="ba7c1b63bcfb9db4" providerId="LiveId" clId="{DED4A589-2250-4F91-8D65-43FF4BA49A3D}" dt="2020-01-19T17:23:28.790" v="1482" actId="313"/>
        <pc:sldMkLst>
          <pc:docMk/>
          <pc:sldMk cId="2010869661" sldId="275"/>
        </pc:sldMkLst>
        <pc:spChg chg="mod">
          <ac:chgData name="Jamie Webb-Fryer" userId="ba7c1b63bcfb9db4" providerId="LiveId" clId="{DED4A589-2250-4F91-8D65-43FF4BA49A3D}" dt="2020-01-19T17:23:28.790" v="1482" actId="313"/>
          <ac:spMkLst>
            <pc:docMk/>
            <pc:sldMk cId="2010869661" sldId="275"/>
            <ac:spMk id="2" creationId="{00000000-0000-0000-0000-000000000000}"/>
          </ac:spMkLst>
        </pc:spChg>
      </pc:sldChg>
      <pc:sldChg chg="modSp">
        <pc:chgData name="Jamie Webb-Fryer" userId="ba7c1b63bcfb9db4" providerId="LiveId" clId="{DED4A589-2250-4F91-8D65-43FF4BA49A3D}" dt="2020-01-19T16:21:26.842" v="355" actId="14100"/>
        <pc:sldMkLst>
          <pc:docMk/>
          <pc:sldMk cId="631777304" sldId="343"/>
        </pc:sldMkLst>
        <pc:spChg chg="mod">
          <ac:chgData name="Jamie Webb-Fryer" userId="ba7c1b63bcfb9db4" providerId="LiveId" clId="{DED4A589-2250-4F91-8D65-43FF4BA49A3D}" dt="2020-01-19T16:21:23.535" v="354" actId="14100"/>
          <ac:spMkLst>
            <pc:docMk/>
            <pc:sldMk cId="631777304" sldId="343"/>
            <ac:spMk id="3" creationId="{8E05E6D8-E086-4D16-890D-4147E4A6B78F}"/>
          </ac:spMkLst>
        </pc:spChg>
        <pc:picChg chg="mod">
          <ac:chgData name="Jamie Webb-Fryer" userId="ba7c1b63bcfb9db4" providerId="LiveId" clId="{DED4A589-2250-4F91-8D65-43FF4BA49A3D}" dt="2020-01-19T16:21:26.842" v="355" actId="14100"/>
          <ac:picMkLst>
            <pc:docMk/>
            <pc:sldMk cId="631777304" sldId="343"/>
            <ac:picMk id="1028" creationId="{1AE98A53-F729-4DDC-956C-2FD22CDEAEBA}"/>
          </ac:picMkLst>
        </pc:picChg>
      </pc:sldChg>
      <pc:sldChg chg="modSp">
        <pc:chgData name="Jamie Webb-Fryer" userId="ba7c1b63bcfb9db4" providerId="LiveId" clId="{DED4A589-2250-4F91-8D65-43FF4BA49A3D}" dt="2020-01-19T16:18:58.603" v="297" actId="14100"/>
        <pc:sldMkLst>
          <pc:docMk/>
          <pc:sldMk cId="2432559233" sldId="344"/>
        </pc:sldMkLst>
        <pc:spChg chg="mod">
          <ac:chgData name="Jamie Webb-Fryer" userId="ba7c1b63bcfb9db4" providerId="LiveId" clId="{DED4A589-2250-4F91-8D65-43FF4BA49A3D}" dt="2020-01-19T16:18:51.876" v="295" actId="14100"/>
          <ac:spMkLst>
            <pc:docMk/>
            <pc:sldMk cId="2432559233" sldId="344"/>
            <ac:spMk id="3" creationId="{8E05E6D8-E086-4D16-890D-4147E4A6B78F}"/>
          </ac:spMkLst>
        </pc:spChg>
        <pc:picChg chg="mod">
          <ac:chgData name="Jamie Webb-Fryer" userId="ba7c1b63bcfb9db4" providerId="LiveId" clId="{DED4A589-2250-4F91-8D65-43FF4BA49A3D}" dt="2020-01-19T16:18:58.603" v="297" actId="14100"/>
          <ac:picMkLst>
            <pc:docMk/>
            <pc:sldMk cId="2432559233" sldId="344"/>
            <ac:picMk id="5" creationId="{616EE4A8-F700-4E2B-9CB8-236794BC01B6}"/>
          </ac:picMkLst>
        </pc:picChg>
      </pc:sldChg>
      <pc:sldChg chg="modSp">
        <pc:chgData name="Jamie Webb-Fryer" userId="ba7c1b63bcfb9db4" providerId="LiveId" clId="{DED4A589-2250-4F91-8D65-43FF4BA49A3D}" dt="2020-01-19T16:28:16.910" v="516" actId="20577"/>
        <pc:sldMkLst>
          <pc:docMk/>
          <pc:sldMk cId="2211870021" sldId="346"/>
        </pc:sldMkLst>
        <pc:spChg chg="mod">
          <ac:chgData name="Jamie Webb-Fryer" userId="ba7c1b63bcfb9db4" providerId="LiveId" clId="{DED4A589-2250-4F91-8D65-43FF4BA49A3D}" dt="2020-01-19T16:28:16.910" v="516" actId="20577"/>
          <ac:spMkLst>
            <pc:docMk/>
            <pc:sldMk cId="2211870021" sldId="346"/>
            <ac:spMk id="3" creationId="{8E05E6D8-E086-4D16-890D-4147E4A6B78F}"/>
          </ac:spMkLst>
        </pc:spChg>
        <pc:picChg chg="mod modCrop">
          <ac:chgData name="Jamie Webb-Fryer" userId="ba7c1b63bcfb9db4" providerId="LiveId" clId="{DED4A589-2250-4F91-8D65-43FF4BA49A3D}" dt="2020-01-19T16:27:50.776" v="502" actId="14100"/>
          <ac:picMkLst>
            <pc:docMk/>
            <pc:sldMk cId="2211870021" sldId="346"/>
            <ac:picMk id="5" creationId="{E035210E-A152-44A3-8327-78D49C5003AC}"/>
          </ac:picMkLst>
        </pc:picChg>
      </pc:sldChg>
      <pc:sldChg chg="modSp">
        <pc:chgData name="Jamie Webb-Fryer" userId="ba7c1b63bcfb9db4" providerId="LiveId" clId="{DED4A589-2250-4F91-8D65-43FF4BA49A3D}" dt="2020-01-19T17:41:16.724" v="1813" actId="1076"/>
        <pc:sldMkLst>
          <pc:docMk/>
          <pc:sldMk cId="1729132648" sldId="347"/>
        </pc:sldMkLst>
        <pc:spChg chg="mod">
          <ac:chgData name="Jamie Webb-Fryer" userId="ba7c1b63bcfb9db4" providerId="LiveId" clId="{DED4A589-2250-4F91-8D65-43FF4BA49A3D}" dt="2020-01-19T17:41:16.724" v="1813" actId="1076"/>
          <ac:spMkLst>
            <pc:docMk/>
            <pc:sldMk cId="1729132648" sldId="347"/>
            <ac:spMk id="3" creationId="{8E05E6D8-E086-4D16-890D-4147E4A6B78F}"/>
          </ac:spMkLst>
        </pc:spChg>
        <pc:picChg chg="mod">
          <ac:chgData name="Jamie Webb-Fryer" userId="ba7c1b63bcfb9db4" providerId="LiveId" clId="{DED4A589-2250-4F91-8D65-43FF4BA49A3D}" dt="2020-01-19T17:32:13.924" v="1585" actId="14100"/>
          <ac:picMkLst>
            <pc:docMk/>
            <pc:sldMk cId="1729132648" sldId="347"/>
            <ac:picMk id="2050" creationId="{4D2C9AAF-D649-4851-A43A-33CA8A7833A6}"/>
          </ac:picMkLst>
        </pc:picChg>
      </pc:sldChg>
      <pc:sldChg chg="modSp">
        <pc:chgData name="Jamie Webb-Fryer" userId="ba7c1b63bcfb9db4" providerId="LiveId" clId="{DED4A589-2250-4F91-8D65-43FF4BA49A3D}" dt="2020-01-19T17:40:18.046" v="1812" actId="20577"/>
        <pc:sldMkLst>
          <pc:docMk/>
          <pc:sldMk cId="464407246" sldId="348"/>
        </pc:sldMkLst>
        <pc:spChg chg="mod">
          <ac:chgData name="Jamie Webb-Fryer" userId="ba7c1b63bcfb9db4" providerId="LiveId" clId="{DED4A589-2250-4F91-8D65-43FF4BA49A3D}" dt="2020-01-19T17:40:18.046" v="1812" actId="20577"/>
          <ac:spMkLst>
            <pc:docMk/>
            <pc:sldMk cId="464407246" sldId="348"/>
            <ac:spMk id="3" creationId="{8E05E6D8-E086-4D16-890D-4147E4A6B78F}"/>
          </ac:spMkLst>
        </pc:spChg>
        <pc:picChg chg="mod">
          <ac:chgData name="Jamie Webb-Fryer" userId="ba7c1b63bcfb9db4" providerId="LiveId" clId="{DED4A589-2250-4F91-8D65-43FF4BA49A3D}" dt="2020-01-19T17:35:47.579" v="1683" actId="14100"/>
          <ac:picMkLst>
            <pc:docMk/>
            <pc:sldMk cId="464407246" sldId="348"/>
            <ac:picMk id="6146" creationId="{0910F309-A6F7-4D72-9AB4-A6B575C36DE6}"/>
          </ac:picMkLst>
        </pc:picChg>
      </pc:sldChg>
      <pc:sldChg chg="del">
        <pc:chgData name="Jamie Webb-Fryer" userId="ba7c1b63bcfb9db4" providerId="LiveId" clId="{DED4A589-2250-4F91-8D65-43FF4BA49A3D}" dt="2020-01-19T13:32:14.431" v="1" actId="47"/>
        <pc:sldMkLst>
          <pc:docMk/>
          <pc:sldMk cId="3094087515" sldId="349"/>
        </pc:sldMkLst>
      </pc:sldChg>
      <pc:sldChg chg="del">
        <pc:chgData name="Jamie Webb-Fryer" userId="ba7c1b63bcfb9db4" providerId="LiveId" clId="{DED4A589-2250-4F91-8D65-43FF4BA49A3D}" dt="2020-01-19T13:32:15.736" v="4" actId="47"/>
        <pc:sldMkLst>
          <pc:docMk/>
          <pc:sldMk cId="816244988" sldId="350"/>
        </pc:sldMkLst>
      </pc:sldChg>
      <pc:sldChg chg="del">
        <pc:chgData name="Jamie Webb-Fryer" userId="ba7c1b63bcfb9db4" providerId="LiveId" clId="{DED4A589-2250-4F91-8D65-43FF4BA49A3D}" dt="2020-01-19T13:32:15.927" v="5" actId="47"/>
        <pc:sldMkLst>
          <pc:docMk/>
          <pc:sldMk cId="3648043736" sldId="351"/>
        </pc:sldMkLst>
      </pc:sldChg>
      <pc:sldChg chg="modSp">
        <pc:chgData name="Jamie Webb-Fryer" userId="ba7c1b63bcfb9db4" providerId="LiveId" clId="{DED4A589-2250-4F91-8D65-43FF4BA49A3D}" dt="2020-01-19T17:39:24.363" v="1777" actId="123"/>
        <pc:sldMkLst>
          <pc:docMk/>
          <pc:sldMk cId="3928153324" sldId="352"/>
        </pc:sldMkLst>
        <pc:spChg chg="mod">
          <ac:chgData name="Jamie Webb-Fryer" userId="ba7c1b63bcfb9db4" providerId="LiveId" clId="{DED4A589-2250-4F91-8D65-43FF4BA49A3D}" dt="2020-01-19T17:39:24.363" v="1777" actId="123"/>
          <ac:spMkLst>
            <pc:docMk/>
            <pc:sldMk cId="3928153324" sldId="352"/>
            <ac:spMk id="3" creationId="{8E05E6D8-E086-4D16-890D-4147E4A6B78F}"/>
          </ac:spMkLst>
        </pc:spChg>
      </pc:sldChg>
      <pc:sldChg chg="addSp delSp modSp">
        <pc:chgData name="Jamie Webb-Fryer" userId="ba7c1b63bcfb9db4" providerId="LiveId" clId="{DED4A589-2250-4F91-8D65-43FF4BA49A3D}" dt="2020-01-19T17:27:11.944" v="1534" actId="14100"/>
        <pc:sldMkLst>
          <pc:docMk/>
          <pc:sldMk cId="2484268484" sldId="353"/>
        </pc:sldMkLst>
        <pc:spChg chg="mod">
          <ac:chgData name="Jamie Webb-Fryer" userId="ba7c1b63bcfb9db4" providerId="LiveId" clId="{DED4A589-2250-4F91-8D65-43FF4BA49A3D}" dt="2020-01-19T17:27:11.944" v="1534" actId="14100"/>
          <ac:spMkLst>
            <pc:docMk/>
            <pc:sldMk cId="2484268484" sldId="353"/>
            <ac:spMk id="3" creationId="{8E05E6D8-E086-4D16-890D-4147E4A6B78F}"/>
          </ac:spMkLst>
        </pc:spChg>
        <pc:spChg chg="add del mod">
          <ac:chgData name="Jamie Webb-Fryer" userId="ba7c1b63bcfb9db4" providerId="LiveId" clId="{DED4A589-2250-4F91-8D65-43FF4BA49A3D}" dt="2020-01-19T16:41:46.689" v="1094" actId="478"/>
          <ac:spMkLst>
            <pc:docMk/>
            <pc:sldMk cId="2484268484" sldId="353"/>
            <ac:spMk id="4" creationId="{4567F42A-24A4-439E-BB34-96B172386E34}"/>
          </ac:spMkLst>
        </pc:spChg>
        <pc:picChg chg="mod">
          <ac:chgData name="Jamie Webb-Fryer" userId="ba7c1b63bcfb9db4" providerId="LiveId" clId="{DED4A589-2250-4F91-8D65-43FF4BA49A3D}" dt="2020-01-19T17:27:07.879" v="1533" actId="14100"/>
          <ac:picMkLst>
            <pc:docMk/>
            <pc:sldMk cId="2484268484" sldId="353"/>
            <ac:picMk id="6" creationId="{6CF51F4F-B048-47F1-AACC-DD1785588BDF}"/>
          </ac:picMkLst>
        </pc:picChg>
      </pc:sldChg>
      <pc:sldChg chg="del">
        <pc:chgData name="Jamie Webb-Fryer" userId="ba7c1b63bcfb9db4" providerId="LiveId" clId="{DED4A589-2250-4F91-8D65-43FF4BA49A3D}" dt="2020-01-19T13:32:15.119" v="2" actId="47"/>
        <pc:sldMkLst>
          <pc:docMk/>
          <pc:sldMk cId="3918401378" sldId="354"/>
        </pc:sldMkLst>
      </pc:sldChg>
      <pc:sldChg chg="del">
        <pc:chgData name="Jamie Webb-Fryer" userId="ba7c1b63bcfb9db4" providerId="LiveId" clId="{DED4A589-2250-4F91-8D65-43FF4BA49A3D}" dt="2020-01-19T13:32:15.582" v="3" actId="47"/>
        <pc:sldMkLst>
          <pc:docMk/>
          <pc:sldMk cId="1338697101" sldId="355"/>
        </pc:sldMkLst>
      </pc:sldChg>
      <pc:sldChg chg="del">
        <pc:chgData name="Jamie Webb-Fryer" userId="ba7c1b63bcfb9db4" providerId="LiveId" clId="{DED4A589-2250-4F91-8D65-43FF4BA49A3D}" dt="2020-01-19T13:32:14.229" v="0" actId="47"/>
        <pc:sldMkLst>
          <pc:docMk/>
          <pc:sldMk cId="1186334292" sldId="356"/>
        </pc:sldMkLst>
      </pc:sldChg>
      <pc:sldChg chg="add del">
        <pc:chgData name="Jamie Webb-Fryer" userId="ba7c1b63bcfb9db4" providerId="LiveId" clId="{DED4A589-2250-4F91-8D65-43FF4BA49A3D}" dt="2020-01-19T13:32:18.973" v="8" actId="47"/>
        <pc:sldMkLst>
          <pc:docMk/>
          <pc:sldMk cId="2217512987" sldId="357"/>
        </pc:sldMkLst>
      </pc:sldChg>
      <pc:sldChg chg="delSp modSp">
        <pc:chgData name="Jamie Webb-Fryer" userId="ba7c1b63bcfb9db4" providerId="LiveId" clId="{DED4A589-2250-4F91-8D65-43FF4BA49A3D}" dt="2020-01-19T16:44:16.489" v="1130" actId="20577"/>
        <pc:sldMkLst>
          <pc:docMk/>
          <pc:sldMk cId="1261878096" sldId="358"/>
        </pc:sldMkLst>
        <pc:spChg chg="mod">
          <ac:chgData name="Jamie Webb-Fryer" userId="ba7c1b63bcfb9db4" providerId="LiveId" clId="{DED4A589-2250-4F91-8D65-43FF4BA49A3D}" dt="2020-01-19T16:44:16.489" v="1130" actId="20577"/>
          <ac:spMkLst>
            <pc:docMk/>
            <pc:sldMk cId="1261878096" sldId="358"/>
            <ac:spMk id="3" creationId="{8E05E6D8-E086-4D16-890D-4147E4A6B78F}"/>
          </ac:spMkLst>
        </pc:spChg>
        <pc:picChg chg="del">
          <ac:chgData name="Jamie Webb-Fryer" userId="ba7c1b63bcfb9db4" providerId="LiveId" clId="{DED4A589-2250-4F91-8D65-43FF4BA49A3D}" dt="2020-01-19T13:34:47.899" v="76" actId="478"/>
          <ac:picMkLst>
            <pc:docMk/>
            <pc:sldMk cId="1261878096" sldId="358"/>
            <ac:picMk id="5" creationId="{E035210E-A152-44A3-8327-78D49C5003AC}"/>
          </ac:picMkLst>
        </pc:picChg>
      </pc:sldChg>
      <pc:sldChg chg="delSp modSp add">
        <pc:chgData name="Jamie Webb-Fryer" userId="ba7c1b63bcfb9db4" providerId="LiveId" clId="{DED4A589-2250-4F91-8D65-43FF4BA49A3D}" dt="2020-01-20T20:23:47.982" v="1827" actId="20577"/>
        <pc:sldMkLst>
          <pc:docMk/>
          <pc:sldMk cId="2431512809" sldId="359"/>
        </pc:sldMkLst>
        <pc:spChg chg="mod">
          <ac:chgData name="Jamie Webb-Fryer" userId="ba7c1b63bcfb9db4" providerId="LiveId" clId="{DED4A589-2250-4F91-8D65-43FF4BA49A3D}" dt="2020-01-20T20:23:47.982" v="1827" actId="20577"/>
          <ac:spMkLst>
            <pc:docMk/>
            <pc:sldMk cId="2431512809" sldId="359"/>
            <ac:spMk id="2" creationId="{38414F43-8DE7-4D71-8538-0534EA96760E}"/>
          </ac:spMkLst>
        </pc:spChg>
        <pc:spChg chg="mod">
          <ac:chgData name="Jamie Webb-Fryer" userId="ba7c1b63bcfb9db4" providerId="LiveId" clId="{DED4A589-2250-4F91-8D65-43FF4BA49A3D}" dt="2020-01-19T16:24:31.760" v="360" actId="14100"/>
          <ac:spMkLst>
            <pc:docMk/>
            <pc:sldMk cId="2431512809" sldId="359"/>
            <ac:spMk id="3" creationId="{B1FB0D7C-1ABF-427E-BDA2-F85C85CFCE37}"/>
          </ac:spMkLst>
        </pc:spChg>
        <pc:spChg chg="del">
          <ac:chgData name="Jamie Webb-Fryer" userId="ba7c1b63bcfb9db4" providerId="LiveId" clId="{DED4A589-2250-4F91-8D65-43FF4BA49A3D}" dt="2020-01-19T16:13:13.667" v="187" actId="478"/>
          <ac:spMkLst>
            <pc:docMk/>
            <pc:sldMk cId="2431512809" sldId="359"/>
            <ac:spMk id="4" creationId="{C194797A-6F70-4B03-A5E2-3BC53B871089}"/>
          </ac:spMkLst>
        </pc:spChg>
      </pc:sldChg>
      <pc:sldChg chg="modSp">
        <pc:chgData name="Jamie Webb-Fryer" userId="ba7c1b63bcfb9db4" providerId="LiveId" clId="{DED4A589-2250-4F91-8D65-43FF4BA49A3D}" dt="2020-01-19T17:39:19.016" v="1776" actId="123"/>
        <pc:sldMkLst>
          <pc:docMk/>
          <pc:sldMk cId="2569380680" sldId="360"/>
        </pc:sldMkLst>
        <pc:spChg chg="mod">
          <ac:chgData name="Jamie Webb-Fryer" userId="ba7c1b63bcfb9db4" providerId="LiveId" clId="{DED4A589-2250-4F91-8D65-43FF4BA49A3D}" dt="2020-01-19T17:39:19.016" v="1776" actId="123"/>
          <ac:spMkLst>
            <pc:docMk/>
            <pc:sldMk cId="2569380680" sldId="360"/>
            <ac:spMk id="3" creationId="{8E05E6D8-E086-4D16-890D-4147E4A6B78F}"/>
          </ac:spMkLst>
        </pc:spChg>
      </pc:sldChg>
      <pc:sldMasterChg chg="modSp">
        <pc:chgData name="Jamie Webb-Fryer" userId="ba7c1b63bcfb9db4" providerId="LiveId" clId="{DED4A589-2250-4F91-8D65-43FF4BA49A3D}" dt="2020-01-20T20:23:19.009" v="1815" actId="113"/>
        <pc:sldMasterMkLst>
          <pc:docMk/>
          <pc:sldMasterMk cId="0" sldId="2147483651"/>
        </pc:sldMasterMkLst>
        <pc:spChg chg="mod">
          <ac:chgData name="Jamie Webb-Fryer" userId="ba7c1b63bcfb9db4" providerId="LiveId" clId="{DED4A589-2250-4F91-8D65-43FF4BA49A3D}" dt="2020-01-20T20:23:19.009" v="1815" actId="113"/>
          <ac:spMkLst>
            <pc:docMk/>
            <pc:sldMasterMk cId="0" sldId="2147483651"/>
            <ac:spMk id="1029" creationId="{00000000-0000-0000-0000-000000000000}"/>
          </ac:spMkLst>
        </pc:spChg>
      </pc:sldMasterChg>
    </pc:docChg>
  </pc:docChgLst>
  <pc:docChgLst>
    <pc:chgData name="Jamie Webb-Fryer" userId="ba7c1b63bcfb9db4" providerId="LiveId" clId="{E95DDE98-99C7-427B-BDEE-801EA1FC3771}"/>
    <pc:docChg chg="undo custSel addSld delSld modSld sldOrd">
      <pc:chgData name="Jamie Webb-Fryer" userId="ba7c1b63bcfb9db4" providerId="LiveId" clId="{E95DDE98-99C7-427B-BDEE-801EA1FC3771}" dt="2020-01-19T13:29:53.022" v="624" actId="113"/>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modSp">
        <pc:chgData name="Jamie Webb-Fryer" userId="ba7c1b63bcfb9db4" providerId="LiveId" clId="{E95DDE98-99C7-427B-BDEE-801EA1FC3771}" dt="2020-01-17T20:08:00.554" v="221" actId="123"/>
        <pc:sldMkLst>
          <pc:docMk/>
          <pc:sldMk cId="2010869661" sldId="275"/>
        </pc:sldMkLst>
        <pc:spChg chg="mod">
          <ac:chgData name="Jamie Webb-Fryer" userId="ba7c1b63bcfb9db4" providerId="LiveId" clId="{E95DDE98-99C7-427B-BDEE-801EA1FC3771}" dt="2020-01-17T20:08:00.554" v="221" actId="123"/>
          <ac:spMkLst>
            <pc:docMk/>
            <pc:sldMk cId="2010869661" sldId="275"/>
            <ac:spMk id="2"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addSp delSp modSp">
        <pc:chgData name="Jamie Webb-Fryer" userId="ba7c1b63bcfb9db4" providerId="LiveId" clId="{E95DDE98-99C7-427B-BDEE-801EA1FC3771}" dt="2020-01-17T20:12:55.174" v="488" actId="14100"/>
        <pc:sldMkLst>
          <pc:docMk/>
          <pc:sldMk cId="631777304" sldId="343"/>
        </pc:sldMkLst>
        <pc:spChg chg="add del mod">
          <ac:chgData name="Jamie Webb-Fryer" userId="ba7c1b63bcfb9db4" providerId="LiveId" clId="{E95DDE98-99C7-427B-BDEE-801EA1FC3771}" dt="2020-01-17T20:12:55.174" v="488" actId="14100"/>
          <ac:spMkLst>
            <pc:docMk/>
            <pc:sldMk cId="631777304" sldId="343"/>
            <ac:spMk id="3" creationId="{8E05E6D8-E086-4D16-890D-4147E4A6B78F}"/>
          </ac:spMkLst>
        </pc:spChg>
        <pc:picChg chg="add del mod">
          <ac:chgData name="Jamie Webb-Fryer" userId="ba7c1b63bcfb9db4" providerId="LiveId" clId="{E95DDE98-99C7-427B-BDEE-801EA1FC3771}" dt="2020-01-17T20:08:26.301" v="223"/>
          <ac:picMkLst>
            <pc:docMk/>
            <pc:sldMk cId="631777304" sldId="343"/>
            <ac:picMk id="4" creationId="{C0AC550E-C113-4A89-88F9-227545DE5549}"/>
          </ac:picMkLst>
        </pc:pic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picChg chg="add del mod">
          <ac:chgData name="Jamie Webb-Fryer" userId="ba7c1b63bcfb9db4" providerId="LiveId" clId="{E95DDE98-99C7-427B-BDEE-801EA1FC3771}" dt="2020-01-17T18:48:30.340" v="185" actId="478"/>
          <ac:picMkLst>
            <pc:docMk/>
            <pc:sldMk cId="631777304" sldId="343"/>
            <ac:picMk id="1026" creationId="{49B62AFE-9F4C-4912-A092-20A36DBADA10}"/>
          </ac:picMkLst>
        </pc:picChg>
        <pc:picChg chg="add mod">
          <ac:chgData name="Jamie Webb-Fryer" userId="ba7c1b63bcfb9db4" providerId="LiveId" clId="{E95DDE98-99C7-427B-BDEE-801EA1FC3771}" dt="2020-01-17T20:08:32.835" v="225" actId="14100"/>
          <ac:picMkLst>
            <pc:docMk/>
            <pc:sldMk cId="631777304" sldId="343"/>
            <ac:picMk id="1028" creationId="{1AE98A53-F729-4DDC-956C-2FD22CDEAEBA}"/>
          </ac:picMkLst>
        </pc:picChg>
      </pc:sldChg>
      <pc:sldChg chg="addSp modSp">
        <pc:chgData name="Jamie Webb-Fryer" userId="ba7c1b63bcfb9db4" providerId="LiveId" clId="{E95DDE98-99C7-427B-BDEE-801EA1FC3771}" dt="2020-01-17T18:39:06.849" v="163" actId="14100"/>
        <pc:sldMkLst>
          <pc:docMk/>
          <pc:sldMk cId="2432559233" sldId="344"/>
        </pc:sldMkLst>
        <pc:spChg chg="mod">
          <ac:chgData name="Jamie Webb-Fryer" userId="ba7c1b63bcfb9db4" providerId="LiveId" clId="{E95DDE98-99C7-427B-BDEE-801EA1FC3771}" dt="2020-01-17T18:15:41.144" v="22" actId="20577"/>
          <ac:spMkLst>
            <pc:docMk/>
            <pc:sldMk cId="2432559233" sldId="344"/>
            <ac:spMk id="2" creationId="{C0613AEF-0CB6-4EFD-82EC-ABA2CF22B50E}"/>
          </ac:spMkLst>
        </pc:spChg>
        <pc:spChg chg="mod">
          <ac:chgData name="Jamie Webb-Fryer" userId="ba7c1b63bcfb9db4" providerId="LiveId" clId="{E95DDE98-99C7-427B-BDEE-801EA1FC3771}" dt="2020-01-17T18:15:51.271" v="23"/>
          <ac:spMkLst>
            <pc:docMk/>
            <pc:sldMk cId="2432559233" sldId="344"/>
            <ac:spMk id="3" creationId="{8E05E6D8-E086-4D16-890D-4147E4A6B78F}"/>
          </ac:spMkLst>
        </pc:spChg>
        <pc:picChg chg="add mod">
          <ac:chgData name="Jamie Webb-Fryer" userId="ba7c1b63bcfb9db4" providerId="LiveId" clId="{E95DDE98-99C7-427B-BDEE-801EA1FC3771}" dt="2020-01-17T18:39:06.849" v="163" actId="14100"/>
          <ac:picMkLst>
            <pc:docMk/>
            <pc:sldMk cId="2432559233" sldId="344"/>
            <ac:picMk id="5" creationId="{616EE4A8-F700-4E2B-9CB8-236794BC01B6}"/>
          </ac:picMkLst>
        </pc:picChg>
      </pc:sldChg>
      <pc:sldChg chg="del">
        <pc:chgData name="Jamie Webb-Fryer" userId="ba7c1b63bcfb9db4" providerId="LiveId" clId="{E95DDE98-99C7-427B-BDEE-801EA1FC3771}" dt="2020-01-17T18:12:43.521" v="7" actId="47"/>
        <pc:sldMkLst>
          <pc:docMk/>
          <pc:sldMk cId="3077450153" sldId="344"/>
        </pc:sldMkLst>
      </pc:sldChg>
      <pc:sldChg chg="add del">
        <pc:chgData name="Jamie Webb-Fryer" userId="ba7c1b63bcfb9db4" providerId="LiveId" clId="{E95DDE98-99C7-427B-BDEE-801EA1FC3771}" dt="2020-01-17T18:16:01.020" v="25" actId="47"/>
        <pc:sldMkLst>
          <pc:docMk/>
          <pc:sldMk cId="3773222892" sldId="345"/>
        </pc:sldMkLst>
      </pc:sldChg>
      <pc:sldChg chg="del">
        <pc:chgData name="Jamie Webb-Fryer" userId="ba7c1b63bcfb9db4" providerId="LiveId" clId="{E95DDE98-99C7-427B-BDEE-801EA1FC3771}" dt="2020-01-17T18:12:43.683" v="8" actId="47"/>
        <pc:sldMkLst>
          <pc:docMk/>
          <pc:sldMk cId="822262116" sldId="346"/>
        </pc:sldMkLst>
      </pc:sldChg>
      <pc:sldChg chg="addSp modSp">
        <pc:chgData name="Jamie Webb-Fryer" userId="ba7c1b63bcfb9db4" providerId="LiveId" clId="{E95DDE98-99C7-427B-BDEE-801EA1FC3771}" dt="2020-01-19T13:26:02.509" v="494" actId="1076"/>
        <pc:sldMkLst>
          <pc:docMk/>
          <pc:sldMk cId="2211870021" sldId="346"/>
        </pc:sldMkLst>
        <pc:spChg chg="mod">
          <ac:chgData name="Jamie Webb-Fryer" userId="ba7c1b63bcfb9db4" providerId="LiveId" clId="{E95DDE98-99C7-427B-BDEE-801EA1FC3771}" dt="2020-01-17T18:16:36.501" v="29"/>
          <ac:spMkLst>
            <pc:docMk/>
            <pc:sldMk cId="2211870021" sldId="346"/>
            <ac:spMk id="2" creationId="{C0613AEF-0CB6-4EFD-82EC-ABA2CF22B50E}"/>
          </ac:spMkLst>
        </pc:spChg>
        <pc:spChg chg="mod">
          <ac:chgData name="Jamie Webb-Fryer" userId="ba7c1b63bcfb9db4" providerId="LiveId" clId="{E95DDE98-99C7-427B-BDEE-801EA1FC3771}" dt="2020-01-17T18:34:35.556" v="140" actId="20577"/>
          <ac:spMkLst>
            <pc:docMk/>
            <pc:sldMk cId="2211870021" sldId="346"/>
            <ac:spMk id="3" creationId="{8E05E6D8-E086-4D16-890D-4147E4A6B78F}"/>
          </ac:spMkLst>
        </pc:spChg>
        <pc:picChg chg="add mod">
          <ac:chgData name="Jamie Webb-Fryer" userId="ba7c1b63bcfb9db4" providerId="LiveId" clId="{E95DDE98-99C7-427B-BDEE-801EA1FC3771}" dt="2020-01-19T13:26:02.509" v="494" actId="1076"/>
          <ac:picMkLst>
            <pc:docMk/>
            <pc:sldMk cId="2211870021" sldId="346"/>
            <ac:picMk id="5" creationId="{E035210E-A152-44A3-8327-78D49C5003AC}"/>
          </ac:picMkLst>
        </pc:picChg>
      </pc:sldChg>
      <pc:sldChg chg="del">
        <pc:chgData name="Jamie Webb-Fryer" userId="ba7c1b63bcfb9db4" providerId="LiveId" clId="{E95DDE98-99C7-427B-BDEE-801EA1FC3771}" dt="2020-01-17T18:12:43.415" v="5" actId="47"/>
        <pc:sldMkLst>
          <pc:docMk/>
          <pc:sldMk cId="609988587" sldId="347"/>
        </pc:sldMkLst>
      </pc:sldChg>
      <pc:sldChg chg="addSp modSp">
        <pc:chgData name="Jamie Webb-Fryer" userId="ba7c1b63bcfb9db4" providerId="LiveId" clId="{E95DDE98-99C7-427B-BDEE-801EA1FC3771}" dt="2020-01-17T18:41:56.018" v="172" actId="1076"/>
        <pc:sldMkLst>
          <pc:docMk/>
          <pc:sldMk cId="1729132648" sldId="347"/>
        </pc:sldMkLst>
        <pc:spChg chg="mod">
          <ac:chgData name="Jamie Webb-Fryer" userId="ba7c1b63bcfb9db4" providerId="LiveId" clId="{E95DDE98-99C7-427B-BDEE-801EA1FC3771}" dt="2020-01-17T18:18:04.944" v="55" actId="20577"/>
          <ac:spMkLst>
            <pc:docMk/>
            <pc:sldMk cId="1729132648" sldId="347"/>
            <ac:spMk id="2" creationId="{C0613AEF-0CB6-4EFD-82EC-ABA2CF22B50E}"/>
          </ac:spMkLst>
        </pc:spChg>
        <pc:spChg chg="mod">
          <ac:chgData name="Jamie Webb-Fryer" userId="ba7c1b63bcfb9db4" providerId="LiveId" clId="{E95DDE98-99C7-427B-BDEE-801EA1FC3771}" dt="2020-01-17T18:18:15.105" v="56"/>
          <ac:spMkLst>
            <pc:docMk/>
            <pc:sldMk cId="1729132648" sldId="347"/>
            <ac:spMk id="3" creationId="{8E05E6D8-E086-4D16-890D-4147E4A6B78F}"/>
          </ac:spMkLst>
        </pc:spChg>
        <pc:picChg chg="add mod">
          <ac:chgData name="Jamie Webb-Fryer" userId="ba7c1b63bcfb9db4" providerId="LiveId" clId="{E95DDE98-99C7-427B-BDEE-801EA1FC3771}" dt="2020-01-17T18:41:56.018" v="172" actId="1076"/>
          <ac:picMkLst>
            <pc:docMk/>
            <pc:sldMk cId="1729132648" sldId="347"/>
            <ac:picMk id="2050" creationId="{4D2C9AAF-D649-4851-A43A-33CA8A7833A6}"/>
          </ac:picMkLst>
        </pc:picChg>
      </pc:sldChg>
      <pc:sldChg chg="addSp modSp">
        <pc:chgData name="Jamie Webb-Fryer" userId="ba7c1b63bcfb9db4" providerId="LiveId" clId="{E95DDE98-99C7-427B-BDEE-801EA1FC3771}" dt="2020-01-17T18:50:21.595" v="192" actId="14100"/>
        <pc:sldMkLst>
          <pc:docMk/>
          <pc:sldMk cId="464407246" sldId="348"/>
        </pc:sldMkLst>
        <pc:spChg chg="mod">
          <ac:chgData name="Jamie Webb-Fryer" userId="ba7c1b63bcfb9db4" providerId="LiveId" clId="{E95DDE98-99C7-427B-BDEE-801EA1FC3771}" dt="2020-01-17T18:18:44.394" v="70" actId="20577"/>
          <ac:spMkLst>
            <pc:docMk/>
            <pc:sldMk cId="464407246" sldId="348"/>
            <ac:spMk id="2" creationId="{C0613AEF-0CB6-4EFD-82EC-ABA2CF22B50E}"/>
          </ac:spMkLst>
        </pc:spChg>
        <pc:spChg chg="mod">
          <ac:chgData name="Jamie Webb-Fryer" userId="ba7c1b63bcfb9db4" providerId="LiveId" clId="{E95DDE98-99C7-427B-BDEE-801EA1FC3771}" dt="2020-01-17T18:18:36.860" v="57"/>
          <ac:spMkLst>
            <pc:docMk/>
            <pc:sldMk cId="464407246" sldId="348"/>
            <ac:spMk id="3" creationId="{8E05E6D8-E086-4D16-890D-4147E4A6B78F}"/>
          </ac:spMkLst>
        </pc:spChg>
        <pc:picChg chg="add mod">
          <ac:chgData name="Jamie Webb-Fryer" userId="ba7c1b63bcfb9db4" providerId="LiveId" clId="{E95DDE98-99C7-427B-BDEE-801EA1FC3771}" dt="2020-01-17T18:50:21.595" v="192" actId="14100"/>
          <ac:picMkLst>
            <pc:docMk/>
            <pc:sldMk cId="464407246" sldId="348"/>
            <ac:picMk id="6146" creationId="{0910F309-A6F7-4D72-9AB4-A6B575C36DE6}"/>
          </ac:picMkLst>
        </pc:picChg>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sldChg chg="addSp modSp">
        <pc:chgData name="Jamie Webb-Fryer" userId="ba7c1b63bcfb9db4" providerId="LiveId" clId="{E95DDE98-99C7-427B-BDEE-801EA1FC3771}" dt="2020-01-19T13:29:23.455" v="610" actId="20577"/>
        <pc:sldMkLst>
          <pc:docMk/>
          <pc:sldMk cId="3094087515" sldId="349"/>
        </pc:sldMkLst>
        <pc:spChg chg="mod">
          <ac:chgData name="Jamie Webb-Fryer" userId="ba7c1b63bcfb9db4" providerId="LiveId" clId="{E95DDE98-99C7-427B-BDEE-801EA1FC3771}" dt="2020-01-17T18:21:06.836" v="130" actId="14100"/>
          <ac:spMkLst>
            <pc:docMk/>
            <pc:sldMk cId="3094087515" sldId="349"/>
            <ac:spMk id="2" creationId="{C0613AEF-0CB6-4EFD-82EC-ABA2CF22B50E}"/>
          </ac:spMkLst>
        </pc:spChg>
        <pc:spChg chg="mod">
          <ac:chgData name="Jamie Webb-Fryer" userId="ba7c1b63bcfb9db4" providerId="LiveId" clId="{E95DDE98-99C7-427B-BDEE-801EA1FC3771}" dt="2020-01-19T13:29:23.455" v="610" actId="20577"/>
          <ac:spMkLst>
            <pc:docMk/>
            <pc:sldMk cId="3094087515" sldId="349"/>
            <ac:spMk id="3" creationId="{8E05E6D8-E086-4D16-890D-4147E4A6B78F}"/>
          </ac:spMkLst>
        </pc:spChg>
        <pc:picChg chg="add mod">
          <ac:chgData name="Jamie Webb-Fryer" userId="ba7c1b63bcfb9db4" providerId="LiveId" clId="{E95DDE98-99C7-427B-BDEE-801EA1FC3771}" dt="2020-01-19T13:28:41.376" v="572" actId="14100"/>
          <ac:picMkLst>
            <pc:docMk/>
            <pc:sldMk cId="3094087515" sldId="349"/>
            <ac:picMk id="3074" creationId="{E9F5DB18-15A1-42DD-87AD-756183EAD650}"/>
          </ac:picMkLst>
        </pc:picChg>
      </pc:sldChg>
      <pc:sldChg chg="addSp modSp">
        <pc:chgData name="Jamie Webb-Fryer" userId="ba7c1b63bcfb9db4" providerId="LiveId" clId="{E95DDE98-99C7-427B-BDEE-801EA1FC3771}" dt="2020-01-17T18:51:28.830" v="197" actId="20577"/>
        <pc:sldMkLst>
          <pc:docMk/>
          <pc:sldMk cId="816244988" sldId="350"/>
        </pc:sldMkLst>
        <pc:spChg chg="mod">
          <ac:chgData name="Jamie Webb-Fryer" userId="ba7c1b63bcfb9db4" providerId="LiveId" clId="{E95DDE98-99C7-427B-BDEE-801EA1FC3771}" dt="2020-01-17T18:20:59.497" v="128" actId="14100"/>
          <ac:spMkLst>
            <pc:docMk/>
            <pc:sldMk cId="816244988" sldId="350"/>
            <ac:spMk id="2" creationId="{C0613AEF-0CB6-4EFD-82EC-ABA2CF22B50E}"/>
          </ac:spMkLst>
        </pc:spChg>
        <pc:spChg chg="mod">
          <ac:chgData name="Jamie Webb-Fryer" userId="ba7c1b63bcfb9db4" providerId="LiveId" clId="{E95DDE98-99C7-427B-BDEE-801EA1FC3771}" dt="2020-01-17T18:51:28.830" v="197" actId="20577"/>
          <ac:spMkLst>
            <pc:docMk/>
            <pc:sldMk cId="816244988" sldId="350"/>
            <ac:spMk id="3" creationId="{8E05E6D8-E086-4D16-890D-4147E4A6B78F}"/>
          </ac:spMkLst>
        </pc:spChg>
        <pc:picChg chg="add mod">
          <ac:chgData name="Jamie Webb-Fryer" userId="ba7c1b63bcfb9db4" providerId="LiveId" clId="{E95DDE98-99C7-427B-BDEE-801EA1FC3771}" dt="2020-01-17T18:45:08.152" v="184" actId="14100"/>
          <ac:picMkLst>
            <pc:docMk/>
            <pc:sldMk cId="816244988" sldId="350"/>
            <ac:picMk id="4098" creationId="{88E5F444-B2D4-4A2D-A1E2-62FC65D56C3D}"/>
          </ac:picMkLst>
        </pc:picChg>
      </pc:sldChg>
      <pc:sldChg chg="modSp">
        <pc:chgData name="Jamie Webb-Fryer" userId="ba7c1b63bcfb9db4" providerId="LiveId" clId="{E95DDE98-99C7-427B-BDEE-801EA1FC3771}" dt="2020-01-17T18:21:25.622" v="138" actId="20577"/>
        <pc:sldMkLst>
          <pc:docMk/>
          <pc:sldMk cId="3648043736" sldId="351"/>
        </pc:sldMkLst>
        <pc:spChg chg="mod">
          <ac:chgData name="Jamie Webb-Fryer" userId="ba7c1b63bcfb9db4" providerId="LiveId" clId="{E95DDE98-99C7-427B-BDEE-801EA1FC3771}" dt="2020-01-17T18:21:25.622" v="138" actId="20577"/>
          <ac:spMkLst>
            <pc:docMk/>
            <pc:sldMk cId="3648043736" sldId="351"/>
            <ac:spMk id="2" creationId="{C0613AEF-0CB6-4EFD-82EC-ABA2CF22B50E}"/>
          </ac:spMkLst>
        </pc:spChg>
        <pc:spChg chg="mod">
          <ac:chgData name="Jamie Webb-Fryer" userId="ba7c1b63bcfb9db4" providerId="LiveId" clId="{E95DDE98-99C7-427B-BDEE-801EA1FC3771}" dt="2020-01-17T18:21:22.500" v="131" actId="20577"/>
          <ac:spMkLst>
            <pc:docMk/>
            <pc:sldMk cId="3648043736" sldId="351"/>
            <ac:spMk id="3" creationId="{8E05E6D8-E086-4D16-890D-4147E4A6B78F}"/>
          </ac:spMkLst>
        </pc:spChg>
      </pc:sldChg>
      <pc:sldChg chg="modSp">
        <pc:chgData name="Jamie Webb-Fryer" userId="ba7c1b63bcfb9db4" providerId="LiveId" clId="{E95DDE98-99C7-427B-BDEE-801EA1FC3771}" dt="2020-01-17T18:35:58.034" v="149"/>
        <pc:sldMkLst>
          <pc:docMk/>
          <pc:sldMk cId="3928153324" sldId="352"/>
        </pc:sldMkLst>
        <pc:spChg chg="mod">
          <ac:chgData name="Jamie Webb-Fryer" userId="ba7c1b63bcfb9db4" providerId="LiveId" clId="{E95DDE98-99C7-427B-BDEE-801EA1FC3771}" dt="2020-01-17T18:35:58.034" v="149"/>
          <ac:spMkLst>
            <pc:docMk/>
            <pc:sldMk cId="3928153324" sldId="352"/>
            <ac:spMk id="3" creationId="{8E05E6D8-E086-4D16-890D-4147E4A6B78F}"/>
          </ac:spMkLst>
        </pc:spChg>
      </pc:sldChg>
      <pc:sldChg chg="addSp delSp modSp">
        <pc:chgData name="Jamie Webb-Fryer" userId="ba7c1b63bcfb9db4" providerId="LiveId" clId="{E95DDE98-99C7-427B-BDEE-801EA1FC3771}" dt="2020-01-17T18:40:43.988" v="169" actId="14100"/>
        <pc:sldMkLst>
          <pc:docMk/>
          <pc:sldMk cId="2484268484" sldId="353"/>
        </pc:sldMkLst>
        <pc:spChg chg="mod">
          <ac:chgData name="Jamie Webb-Fryer" userId="ba7c1b63bcfb9db4" providerId="LiveId" clId="{E95DDE98-99C7-427B-BDEE-801EA1FC3771}" dt="2020-01-17T18:36:04.684" v="152" actId="20577"/>
          <ac:spMkLst>
            <pc:docMk/>
            <pc:sldMk cId="2484268484" sldId="353"/>
            <ac:spMk id="3" creationId="{8E05E6D8-E086-4D16-890D-4147E4A6B78F}"/>
          </ac:spMkLst>
        </pc:spChg>
        <pc:picChg chg="del">
          <ac:chgData name="Jamie Webb-Fryer" userId="ba7c1b63bcfb9db4" providerId="LiveId" clId="{E95DDE98-99C7-427B-BDEE-801EA1FC3771}" dt="2020-01-17T18:35:49.859" v="146" actId="478"/>
          <ac:picMkLst>
            <pc:docMk/>
            <pc:sldMk cId="2484268484" sldId="353"/>
            <ac:picMk id="5" creationId="{E035210E-A152-44A3-8327-78D49C5003AC}"/>
          </ac:picMkLst>
        </pc:picChg>
        <pc:picChg chg="add mod">
          <ac:chgData name="Jamie Webb-Fryer" userId="ba7c1b63bcfb9db4" providerId="LiveId" clId="{E95DDE98-99C7-427B-BDEE-801EA1FC3771}" dt="2020-01-17T18:40:43.988" v="169" actId="14100"/>
          <ac:picMkLst>
            <pc:docMk/>
            <pc:sldMk cId="2484268484" sldId="353"/>
            <ac:picMk id="6" creationId="{6CF51F4F-B048-47F1-AACC-DD1785588BDF}"/>
          </ac:picMkLst>
        </pc:picChg>
      </pc:sldChg>
      <pc:sldChg chg="delSp modSp add">
        <pc:chgData name="Jamie Webb-Fryer" userId="ba7c1b63bcfb9db4" providerId="LiveId" clId="{E95DDE98-99C7-427B-BDEE-801EA1FC3771}" dt="2020-01-19T13:29:53.022" v="624" actId="113"/>
        <pc:sldMkLst>
          <pc:docMk/>
          <pc:sldMk cId="3918401378" sldId="354"/>
        </pc:sldMkLst>
        <pc:spChg chg="mod">
          <ac:chgData name="Jamie Webb-Fryer" userId="ba7c1b63bcfb9db4" providerId="LiveId" clId="{E95DDE98-99C7-427B-BDEE-801EA1FC3771}" dt="2020-01-19T13:29:53.022" v="624" actId="113"/>
          <ac:spMkLst>
            <pc:docMk/>
            <pc:sldMk cId="3918401378" sldId="354"/>
            <ac:spMk id="3" creationId="{8E05E6D8-E086-4D16-890D-4147E4A6B78F}"/>
          </ac:spMkLst>
        </pc:spChg>
        <pc:picChg chg="del">
          <ac:chgData name="Jamie Webb-Fryer" userId="ba7c1b63bcfb9db4" providerId="LiveId" clId="{E95DDE98-99C7-427B-BDEE-801EA1FC3771}" dt="2020-01-17T18:43:34.950" v="179" actId="478"/>
          <ac:picMkLst>
            <pc:docMk/>
            <pc:sldMk cId="3918401378" sldId="354"/>
            <ac:picMk id="3074" creationId="{E9F5DB18-15A1-42DD-87AD-756183EAD650}"/>
          </ac:picMkLst>
        </pc:picChg>
      </pc:sldChg>
      <pc:sldChg chg="delSp modSp ord">
        <pc:chgData name="Jamie Webb-Fryer" userId="ba7c1b63bcfb9db4" providerId="LiveId" clId="{E95DDE98-99C7-427B-BDEE-801EA1FC3771}" dt="2020-01-17T18:51:25.281" v="196" actId="20577"/>
        <pc:sldMkLst>
          <pc:docMk/>
          <pc:sldMk cId="1338697101" sldId="355"/>
        </pc:sldMkLst>
        <pc:spChg chg="mod">
          <ac:chgData name="Jamie Webb-Fryer" userId="ba7c1b63bcfb9db4" providerId="LiveId" clId="{E95DDE98-99C7-427B-BDEE-801EA1FC3771}" dt="2020-01-17T18:51:25.281" v="196" actId="20577"/>
          <ac:spMkLst>
            <pc:docMk/>
            <pc:sldMk cId="1338697101" sldId="355"/>
            <ac:spMk id="3" creationId="{8E05E6D8-E086-4D16-890D-4147E4A6B78F}"/>
          </ac:spMkLst>
        </pc:spChg>
        <pc:picChg chg="del">
          <ac:chgData name="Jamie Webb-Fryer" userId="ba7c1b63bcfb9db4" providerId="LiveId" clId="{E95DDE98-99C7-427B-BDEE-801EA1FC3771}" dt="2020-01-17T18:51:14.148" v="193" actId="478"/>
          <ac:picMkLst>
            <pc:docMk/>
            <pc:sldMk cId="1338697101" sldId="355"/>
            <ac:picMk id="4098" creationId="{88E5F444-B2D4-4A2D-A1E2-62FC65D56C3D}"/>
          </ac:picMkLst>
        </pc:picChg>
      </pc:sldChg>
    </pc:docChg>
  </pc:docChgLst>
  <pc:docChgLst>
    <pc:chgData name="Jamie Webb-Fryer" userId="ba7c1b63bcfb9db4" providerId="LiveId" clId="{577BC6BA-0F28-48AE-AF88-C03AE3848836}"/>
    <pc:docChg chg="custSel mod addSld delSld modSld">
      <pc:chgData name="Jamie Webb-Fryer" userId="ba7c1b63bcfb9db4" providerId="LiveId" clId="{577BC6BA-0F28-48AE-AF88-C03AE3848836}" dt="2020-01-26T17:08:34.426" v="124" actId="26606"/>
      <pc:docMkLst>
        <pc:docMk/>
      </pc:docMkLst>
      <pc:sldChg chg="modSp">
        <pc:chgData name="Jamie Webb-Fryer" userId="ba7c1b63bcfb9db4" providerId="LiveId" clId="{577BC6BA-0F28-48AE-AF88-C03AE3848836}" dt="2020-01-22T20:21:41.812" v="3" actId="20577"/>
        <pc:sldMkLst>
          <pc:docMk/>
          <pc:sldMk cId="0" sldId="256"/>
        </pc:sldMkLst>
        <pc:spChg chg="mod">
          <ac:chgData name="Jamie Webb-Fryer" userId="ba7c1b63bcfb9db4" providerId="LiveId" clId="{577BC6BA-0F28-48AE-AF88-C03AE3848836}" dt="2020-01-22T20:21:41.812" v="3" actId="20577"/>
          <ac:spMkLst>
            <pc:docMk/>
            <pc:sldMk cId="0" sldId="256"/>
            <ac:spMk id="2053" creationId="{00000000-0000-0000-0000-000000000000}"/>
          </ac:spMkLst>
        </pc:spChg>
      </pc:sldChg>
      <pc:sldChg chg="modSp">
        <pc:chgData name="Jamie Webb-Fryer" userId="ba7c1b63bcfb9db4" providerId="LiveId" clId="{577BC6BA-0F28-48AE-AF88-C03AE3848836}" dt="2020-01-22T20:22:20.951" v="23" actId="20577"/>
        <pc:sldMkLst>
          <pc:docMk/>
          <pc:sldMk cId="631777304" sldId="343"/>
        </pc:sldMkLst>
        <pc:spChg chg="mod">
          <ac:chgData name="Jamie Webb-Fryer" userId="ba7c1b63bcfb9db4" providerId="LiveId" clId="{577BC6BA-0F28-48AE-AF88-C03AE3848836}" dt="2020-01-22T20:22:12.932" v="10" actId="20577"/>
          <ac:spMkLst>
            <pc:docMk/>
            <pc:sldMk cId="631777304" sldId="343"/>
            <ac:spMk id="2" creationId="{C0613AEF-0CB6-4EFD-82EC-ABA2CF22B50E}"/>
          </ac:spMkLst>
        </pc:spChg>
        <pc:spChg chg="mod">
          <ac:chgData name="Jamie Webb-Fryer" userId="ba7c1b63bcfb9db4" providerId="LiveId" clId="{577BC6BA-0F28-48AE-AF88-C03AE3848836}" dt="2020-01-22T20:22:20.951" v="23" actId="20577"/>
          <ac:spMkLst>
            <pc:docMk/>
            <pc:sldMk cId="631777304" sldId="343"/>
            <ac:spMk id="3" creationId="{8E05E6D8-E086-4D16-890D-4147E4A6B78F}"/>
          </ac:spMkLst>
        </pc:spChg>
      </pc:sldChg>
      <pc:sldChg chg="modSp">
        <pc:chgData name="Jamie Webb-Fryer" userId="ba7c1b63bcfb9db4" providerId="LiveId" clId="{577BC6BA-0F28-48AE-AF88-C03AE3848836}" dt="2020-01-24T19:13:28.913" v="95" actId="20577"/>
        <pc:sldMkLst>
          <pc:docMk/>
          <pc:sldMk cId="3086474162" sldId="360"/>
        </pc:sldMkLst>
        <pc:spChg chg="mod">
          <ac:chgData name="Jamie Webb-Fryer" userId="ba7c1b63bcfb9db4" providerId="LiveId" clId="{577BC6BA-0F28-48AE-AF88-C03AE3848836}" dt="2020-01-22T20:22:37.116" v="30" actId="20577"/>
          <ac:spMkLst>
            <pc:docMk/>
            <pc:sldMk cId="3086474162" sldId="360"/>
            <ac:spMk id="2" creationId="{C0613AEF-0CB6-4EFD-82EC-ABA2CF22B50E}"/>
          </ac:spMkLst>
        </pc:spChg>
        <pc:spChg chg="mod">
          <ac:chgData name="Jamie Webb-Fryer" userId="ba7c1b63bcfb9db4" providerId="LiveId" clId="{577BC6BA-0F28-48AE-AF88-C03AE3848836}" dt="2020-01-24T19:13:28.913" v="95" actId="20577"/>
          <ac:spMkLst>
            <pc:docMk/>
            <pc:sldMk cId="3086474162" sldId="360"/>
            <ac:spMk id="3" creationId="{8E05E6D8-E086-4D16-890D-4147E4A6B78F}"/>
          </ac:spMkLst>
        </pc:spChg>
      </pc:sldChg>
      <pc:sldChg chg="modSp">
        <pc:chgData name="Jamie Webb-Fryer" userId="ba7c1b63bcfb9db4" providerId="LiveId" clId="{577BC6BA-0F28-48AE-AF88-C03AE3848836}" dt="2020-01-22T20:23:15.113" v="36"/>
        <pc:sldMkLst>
          <pc:docMk/>
          <pc:sldMk cId="3105249107" sldId="361"/>
        </pc:sldMkLst>
        <pc:spChg chg="mod">
          <ac:chgData name="Jamie Webb-Fryer" userId="ba7c1b63bcfb9db4" providerId="LiveId" clId="{577BC6BA-0F28-48AE-AF88-C03AE3848836}" dt="2020-01-22T20:22:58.006" v="35" actId="113"/>
          <ac:spMkLst>
            <pc:docMk/>
            <pc:sldMk cId="3105249107" sldId="361"/>
            <ac:spMk id="2" creationId="{C0613AEF-0CB6-4EFD-82EC-ABA2CF22B50E}"/>
          </ac:spMkLst>
        </pc:spChg>
        <pc:spChg chg="mod">
          <ac:chgData name="Jamie Webb-Fryer" userId="ba7c1b63bcfb9db4" providerId="LiveId" clId="{577BC6BA-0F28-48AE-AF88-C03AE3848836}" dt="2020-01-22T20:23:15.113" v="36"/>
          <ac:spMkLst>
            <pc:docMk/>
            <pc:sldMk cId="3105249107" sldId="361"/>
            <ac:spMk id="3" creationId="{8E05E6D8-E086-4D16-890D-4147E4A6B78F}"/>
          </ac:spMkLst>
        </pc:spChg>
      </pc:sldChg>
      <pc:sldChg chg="modSp">
        <pc:chgData name="Jamie Webb-Fryer" userId="ba7c1b63bcfb9db4" providerId="LiveId" clId="{577BC6BA-0F28-48AE-AF88-C03AE3848836}" dt="2020-01-26T14:29:47.744" v="101" actId="1076"/>
        <pc:sldMkLst>
          <pc:docMk/>
          <pc:sldMk cId="524640620" sldId="362"/>
        </pc:sldMkLst>
        <pc:spChg chg="mod">
          <ac:chgData name="Jamie Webb-Fryer" userId="ba7c1b63bcfb9db4" providerId="LiveId" clId="{577BC6BA-0F28-48AE-AF88-C03AE3848836}" dt="2020-01-22T20:23:32.243" v="38"/>
          <ac:spMkLst>
            <pc:docMk/>
            <pc:sldMk cId="524640620" sldId="362"/>
            <ac:spMk id="2" creationId="{C0613AEF-0CB6-4EFD-82EC-ABA2CF22B50E}"/>
          </ac:spMkLst>
        </pc:spChg>
        <pc:spChg chg="mod">
          <ac:chgData name="Jamie Webb-Fryer" userId="ba7c1b63bcfb9db4" providerId="LiveId" clId="{577BC6BA-0F28-48AE-AF88-C03AE3848836}" dt="2020-01-26T14:29:47.744" v="101" actId="1076"/>
          <ac:spMkLst>
            <pc:docMk/>
            <pc:sldMk cId="524640620" sldId="362"/>
            <ac:spMk id="3" creationId="{8E05E6D8-E086-4D16-890D-4147E4A6B78F}"/>
          </ac:spMkLst>
        </pc:spChg>
      </pc:sldChg>
      <pc:sldChg chg="del">
        <pc:chgData name="Jamie Webb-Fryer" userId="ba7c1b63bcfb9db4" providerId="LiveId" clId="{577BC6BA-0F28-48AE-AF88-C03AE3848836}" dt="2020-01-22T20:23:18.957" v="37" actId="47"/>
        <pc:sldMkLst>
          <pc:docMk/>
          <pc:sldMk cId="1886445195" sldId="363"/>
        </pc:sldMkLst>
      </pc:sldChg>
      <pc:sldChg chg="delSp modSp add del">
        <pc:chgData name="Jamie Webb-Fryer" userId="ba7c1b63bcfb9db4" providerId="LiveId" clId="{577BC6BA-0F28-48AE-AF88-C03AE3848836}" dt="2020-01-26T14:41:46.608" v="122" actId="2696"/>
        <pc:sldMkLst>
          <pc:docMk/>
          <pc:sldMk cId="3305055599" sldId="363"/>
        </pc:sldMkLst>
        <pc:spChg chg="mod">
          <ac:chgData name="Jamie Webb-Fryer" userId="ba7c1b63bcfb9db4" providerId="LiveId" clId="{577BC6BA-0F28-48AE-AF88-C03AE3848836}" dt="2020-01-26T14:30:13.966" v="110" actId="20577"/>
          <ac:spMkLst>
            <pc:docMk/>
            <pc:sldMk cId="3305055599" sldId="363"/>
            <ac:spMk id="2" creationId="{0C097FD8-0E1F-4460-A624-650510CF8B75}"/>
          </ac:spMkLst>
        </pc:spChg>
        <pc:spChg chg="mod">
          <ac:chgData name="Jamie Webb-Fryer" userId="ba7c1b63bcfb9db4" providerId="LiveId" clId="{577BC6BA-0F28-48AE-AF88-C03AE3848836}" dt="2020-01-26T14:41:43.648" v="121"/>
          <ac:spMkLst>
            <pc:docMk/>
            <pc:sldMk cId="3305055599" sldId="363"/>
            <ac:spMk id="3" creationId="{EB3E25D3-4E7A-4FDF-A37D-AD58AA561445}"/>
          </ac:spMkLst>
        </pc:spChg>
        <pc:spChg chg="del">
          <ac:chgData name="Jamie Webb-Fryer" userId="ba7c1b63bcfb9db4" providerId="LiveId" clId="{577BC6BA-0F28-48AE-AF88-C03AE3848836}" dt="2020-01-26T14:29:33.144" v="98" actId="478"/>
          <ac:spMkLst>
            <pc:docMk/>
            <pc:sldMk cId="3305055599" sldId="363"/>
            <ac:spMk id="4" creationId="{B7DBB972-EB64-4E02-819B-E3AA6F0E3552}"/>
          </ac:spMkLst>
        </pc:spChg>
      </pc:sldChg>
      <pc:sldChg chg="addSp delSp modSp mod setBg">
        <pc:chgData name="Jamie Webb-Fryer" userId="ba7c1b63bcfb9db4" providerId="LiveId" clId="{577BC6BA-0F28-48AE-AF88-C03AE3848836}" dt="2020-01-26T17:08:34.426" v="124" actId="26606"/>
        <pc:sldMkLst>
          <pc:docMk/>
          <pc:sldMk cId="1681616950" sldId="372"/>
        </pc:sldMkLst>
        <pc:spChg chg="mod">
          <ac:chgData name="Jamie Webb-Fryer" userId="ba7c1b63bcfb9db4" providerId="LiveId" clId="{577BC6BA-0F28-48AE-AF88-C03AE3848836}" dt="2020-01-26T17:08:34.426" v="124" actId="26606"/>
          <ac:spMkLst>
            <pc:docMk/>
            <pc:sldMk cId="1681616950" sldId="372"/>
            <ac:spMk id="2" creationId="{8E054374-40F7-4F13-BC05-9AB9DCCC3E32}"/>
          </ac:spMkLst>
        </pc:spChg>
        <pc:spChg chg="del">
          <ac:chgData name="Jamie Webb-Fryer" userId="ba7c1b63bcfb9db4" providerId="LiveId" clId="{577BC6BA-0F28-48AE-AF88-C03AE3848836}" dt="2020-01-26T17:08:34.426" v="124" actId="26606"/>
          <ac:spMkLst>
            <pc:docMk/>
            <pc:sldMk cId="1681616950" sldId="372"/>
            <ac:spMk id="3" creationId="{5B22A76A-0013-40EC-903C-3D385DCE906B}"/>
          </ac:spMkLst>
        </pc:spChg>
        <pc:graphicFrameChg chg="add">
          <ac:chgData name="Jamie Webb-Fryer" userId="ba7c1b63bcfb9db4" providerId="LiveId" clId="{577BC6BA-0F28-48AE-AF88-C03AE3848836}" dt="2020-01-26T17:08:34.426" v="124" actId="26606"/>
          <ac:graphicFrameMkLst>
            <pc:docMk/>
            <pc:sldMk cId="1681616950" sldId="372"/>
            <ac:graphicFrameMk id="5" creationId="{73A7332F-5347-41DD-9092-A3D73641AD11}"/>
          </ac:graphicFrameMkLst>
        </pc:graphicFrameChg>
      </pc:sldChg>
    </pc:docChg>
  </pc:docChgLst>
  <pc:docChgLst>
    <pc:chgData name="Jamie Webb-Fryer" userId="ba7c1b63bcfb9db4" providerId="Windows Live" clId="Web-{04848915-F93B-4AEE-80BF-1787B25DAC24}"/>
    <pc:docChg chg="modSld">
      <pc:chgData name="Jamie Webb-Fryer" userId="ba7c1b63bcfb9db4" providerId="Windows Live" clId="Web-{04848915-F93B-4AEE-80BF-1787B25DAC24}" dt="2020-01-20T07:08:12.449" v="6" actId="20577"/>
      <pc:docMkLst>
        <pc:docMk/>
      </pc:docMkLst>
      <pc:sldChg chg="modSp">
        <pc:chgData name="Jamie Webb-Fryer" userId="ba7c1b63bcfb9db4" providerId="Windows Live" clId="Web-{04848915-F93B-4AEE-80BF-1787B25DAC24}" dt="2020-01-20T07:08:12.449" v="6" actId="20577"/>
        <pc:sldMkLst>
          <pc:docMk/>
          <pc:sldMk cId="2484268484" sldId="353"/>
        </pc:sldMkLst>
        <pc:spChg chg="mod">
          <ac:chgData name="Jamie Webb-Fryer" userId="ba7c1b63bcfb9db4" providerId="Windows Live" clId="Web-{04848915-F93B-4AEE-80BF-1787B25DAC24}" dt="2020-01-20T07:08:12.449" v="6" actId="20577"/>
          <ac:spMkLst>
            <pc:docMk/>
            <pc:sldMk cId="2484268484" sldId="353"/>
            <ac:spMk id="3" creationId="{8E05E6D8-E086-4D16-890D-4147E4A6B78F}"/>
          </ac:spMkLst>
        </pc:spChg>
      </pc:sldChg>
    </pc:docChg>
  </pc:docChgLst>
  <pc:docChgLst>
    <pc:chgData name="Jamie Webb-Fryer" userId="ba7c1b63bcfb9db4" providerId="LiveId" clId="{A0256348-FACE-4860-ABA2-6D928FF1C335}"/>
    <pc:docChg chg="custSel addSld delSld modSld sldOrd">
      <pc:chgData name="Jamie Webb-Fryer" userId="ba7c1b63bcfb9db4" providerId="LiveId" clId="{A0256348-FACE-4860-ABA2-6D928FF1C335}" dt="2020-01-30T12:26:48.712" v="1143" actId="14100"/>
      <pc:docMkLst>
        <pc:docMk/>
      </pc:docMkLst>
      <pc:sldChg chg="modSp">
        <pc:chgData name="Jamie Webb-Fryer" userId="ba7c1b63bcfb9db4" providerId="LiveId" clId="{A0256348-FACE-4860-ABA2-6D928FF1C335}" dt="2020-01-30T12:23:18.221" v="1131" actId="20577"/>
        <pc:sldMkLst>
          <pc:docMk/>
          <pc:sldMk cId="631777304" sldId="343"/>
        </pc:sldMkLst>
        <pc:spChg chg="mod">
          <ac:chgData name="Jamie Webb-Fryer" userId="ba7c1b63bcfb9db4" providerId="LiveId" clId="{A0256348-FACE-4860-ABA2-6D928FF1C335}" dt="2020-01-28T20:37:55.892" v="623" actId="1076"/>
          <ac:spMkLst>
            <pc:docMk/>
            <pc:sldMk cId="631777304" sldId="343"/>
            <ac:spMk id="2" creationId="{C0613AEF-0CB6-4EFD-82EC-ABA2CF22B50E}"/>
          </ac:spMkLst>
        </pc:spChg>
        <pc:spChg chg="mod">
          <ac:chgData name="Jamie Webb-Fryer" userId="ba7c1b63bcfb9db4" providerId="LiveId" clId="{A0256348-FACE-4860-ABA2-6D928FF1C335}" dt="2020-01-30T12:23:18.221" v="1131" actId="20577"/>
          <ac:spMkLst>
            <pc:docMk/>
            <pc:sldMk cId="631777304" sldId="343"/>
            <ac:spMk id="3" creationId="{8E05E6D8-E086-4D16-890D-4147E4A6B78F}"/>
          </ac:spMkLst>
        </pc:spChg>
      </pc:sldChg>
      <pc:sldChg chg="del ord">
        <pc:chgData name="Jamie Webb-Fryer" userId="ba7c1b63bcfb9db4" providerId="LiveId" clId="{A0256348-FACE-4860-ABA2-6D928FF1C335}" dt="2020-01-28T20:25:13.044" v="42" actId="47"/>
        <pc:sldMkLst>
          <pc:docMk/>
          <pc:sldMk cId="2431512809" sldId="359"/>
        </pc:sldMkLst>
      </pc:sldChg>
      <pc:sldChg chg="addSp modSp">
        <pc:chgData name="Jamie Webb-Fryer" userId="ba7c1b63bcfb9db4" providerId="LiveId" clId="{A0256348-FACE-4860-ABA2-6D928FF1C335}" dt="2020-01-28T20:37:31.731" v="621" actId="14100"/>
        <pc:sldMkLst>
          <pc:docMk/>
          <pc:sldMk cId="3086474162" sldId="360"/>
        </pc:sldMkLst>
        <pc:spChg chg="mod">
          <ac:chgData name="Jamie Webb-Fryer" userId="ba7c1b63bcfb9db4" providerId="LiveId" clId="{A0256348-FACE-4860-ABA2-6D928FF1C335}" dt="2020-01-28T20:37:28.707" v="619" actId="14100"/>
          <ac:spMkLst>
            <pc:docMk/>
            <pc:sldMk cId="3086474162" sldId="360"/>
            <ac:spMk id="3" creationId="{8E05E6D8-E086-4D16-890D-4147E4A6B78F}"/>
          </ac:spMkLst>
        </pc:spChg>
        <pc:picChg chg="add mod">
          <ac:chgData name="Jamie Webb-Fryer" userId="ba7c1b63bcfb9db4" providerId="LiveId" clId="{A0256348-FACE-4860-ABA2-6D928FF1C335}" dt="2020-01-28T20:37:31.731" v="621" actId="14100"/>
          <ac:picMkLst>
            <pc:docMk/>
            <pc:sldMk cId="3086474162" sldId="360"/>
            <ac:picMk id="1026" creationId="{455D1100-D42A-4A5A-96DA-0217D0F10576}"/>
          </ac:picMkLst>
        </pc:picChg>
      </pc:sldChg>
      <pc:sldChg chg="modSp">
        <pc:chgData name="Jamie Webb-Fryer" userId="ba7c1b63bcfb9db4" providerId="LiveId" clId="{A0256348-FACE-4860-ABA2-6D928FF1C335}" dt="2020-01-28T20:43:57.576" v="792" actId="255"/>
        <pc:sldMkLst>
          <pc:docMk/>
          <pc:sldMk cId="3105249107" sldId="361"/>
        </pc:sldMkLst>
        <pc:spChg chg="mod">
          <ac:chgData name="Jamie Webb-Fryer" userId="ba7c1b63bcfb9db4" providerId="LiveId" clId="{A0256348-FACE-4860-ABA2-6D928FF1C335}" dt="2020-01-28T20:43:57.576" v="792" actId="255"/>
          <ac:spMkLst>
            <pc:docMk/>
            <pc:sldMk cId="3105249107" sldId="361"/>
            <ac:spMk id="3" creationId="{8E05E6D8-E086-4D16-890D-4147E4A6B78F}"/>
          </ac:spMkLst>
        </pc:spChg>
      </pc:sldChg>
      <pc:sldChg chg="modSp">
        <pc:chgData name="Jamie Webb-Fryer" userId="ba7c1b63bcfb9db4" providerId="LiveId" clId="{A0256348-FACE-4860-ABA2-6D928FF1C335}" dt="2020-01-28T20:54:21.955" v="1102" actId="14100"/>
        <pc:sldMkLst>
          <pc:docMk/>
          <pc:sldMk cId="524640620" sldId="362"/>
        </pc:sldMkLst>
        <pc:spChg chg="mod">
          <ac:chgData name="Jamie Webb-Fryer" userId="ba7c1b63bcfb9db4" providerId="LiveId" clId="{A0256348-FACE-4860-ABA2-6D928FF1C335}" dt="2020-01-28T20:54:21.955" v="1102" actId="14100"/>
          <ac:spMkLst>
            <pc:docMk/>
            <pc:sldMk cId="524640620" sldId="362"/>
            <ac:spMk id="3" creationId="{8E05E6D8-E086-4D16-890D-4147E4A6B78F}"/>
          </ac:spMkLst>
        </pc:spChg>
      </pc:sldChg>
      <pc:sldChg chg="modSp">
        <pc:chgData name="Jamie Webb-Fryer" userId="ba7c1b63bcfb9db4" providerId="LiveId" clId="{A0256348-FACE-4860-ABA2-6D928FF1C335}" dt="2020-01-30T12:22:47.087" v="1108"/>
        <pc:sldMkLst>
          <pc:docMk/>
          <pc:sldMk cId="1681616950" sldId="372"/>
        </pc:sldMkLst>
        <pc:graphicFrameChg chg="mod modGraphic">
          <ac:chgData name="Jamie Webb-Fryer" userId="ba7c1b63bcfb9db4" providerId="LiveId" clId="{A0256348-FACE-4860-ABA2-6D928FF1C335}" dt="2020-01-30T12:22:47.087" v="1108"/>
          <ac:graphicFrameMkLst>
            <pc:docMk/>
            <pc:sldMk cId="1681616950" sldId="372"/>
            <ac:graphicFrameMk id="5" creationId="{73A7332F-5347-41DD-9092-A3D73641AD11}"/>
          </ac:graphicFrameMkLst>
        </pc:graphicFrameChg>
      </pc:sldChg>
      <pc:sldChg chg="addSp modSp">
        <pc:chgData name="Jamie Webb-Fryer" userId="ba7c1b63bcfb9db4" providerId="LiveId" clId="{A0256348-FACE-4860-ABA2-6D928FF1C335}" dt="2020-01-30T12:24:51.551" v="1137" actId="14100"/>
        <pc:sldMkLst>
          <pc:docMk/>
          <pc:sldMk cId="1208210703" sldId="373"/>
        </pc:sldMkLst>
        <pc:spChg chg="mod">
          <ac:chgData name="Jamie Webb-Fryer" userId="ba7c1b63bcfb9db4" providerId="LiveId" clId="{A0256348-FACE-4860-ABA2-6D928FF1C335}" dt="2020-01-30T12:24:49.616" v="1136" actId="14100"/>
          <ac:spMkLst>
            <pc:docMk/>
            <pc:sldMk cId="1208210703" sldId="373"/>
            <ac:spMk id="3" creationId="{8E05E6D8-E086-4D16-890D-4147E4A6B78F}"/>
          </ac:spMkLst>
        </pc:spChg>
        <pc:picChg chg="add mod">
          <ac:chgData name="Jamie Webb-Fryer" userId="ba7c1b63bcfb9db4" providerId="LiveId" clId="{A0256348-FACE-4860-ABA2-6D928FF1C335}" dt="2020-01-30T12:24:51.551" v="1137" actId="14100"/>
          <ac:picMkLst>
            <pc:docMk/>
            <pc:sldMk cId="1208210703" sldId="373"/>
            <ac:picMk id="1026" creationId="{7083D766-E3EF-4BB9-9ECB-5A6963099BB0}"/>
          </ac:picMkLst>
        </pc:picChg>
      </pc:sldChg>
      <pc:sldChg chg="addSp delSp modSp add">
        <pc:chgData name="Jamie Webb-Fryer" userId="ba7c1b63bcfb9db4" providerId="LiveId" clId="{A0256348-FACE-4860-ABA2-6D928FF1C335}" dt="2020-01-30T12:26:48.712" v="1143" actId="14100"/>
        <pc:sldMkLst>
          <pc:docMk/>
          <pc:sldMk cId="816853048" sldId="374"/>
        </pc:sldMkLst>
        <pc:spChg chg="del">
          <ac:chgData name="Jamie Webb-Fryer" userId="ba7c1b63bcfb9db4" providerId="LiveId" clId="{A0256348-FACE-4860-ABA2-6D928FF1C335}" dt="2020-01-30T12:26:38.074" v="1139"/>
          <ac:spMkLst>
            <pc:docMk/>
            <pc:sldMk cId="816853048" sldId="374"/>
            <ac:spMk id="3" creationId="{176D399B-116F-4806-A112-9A0372EFA494}"/>
          </ac:spMkLst>
        </pc:spChg>
        <pc:picChg chg="add mod">
          <ac:chgData name="Jamie Webb-Fryer" userId="ba7c1b63bcfb9db4" providerId="LiveId" clId="{A0256348-FACE-4860-ABA2-6D928FF1C335}" dt="2020-01-30T12:26:48.712" v="1143" actId="14100"/>
          <ac:picMkLst>
            <pc:docMk/>
            <pc:sldMk cId="816853048" sldId="374"/>
            <ac:picMk id="2050" creationId="{A2ECEA32-4C5C-491F-8879-982B7A2E238B}"/>
          </ac:picMkLst>
        </pc:picChg>
      </pc:sldChg>
      <pc:sldMasterChg chg="delSldLayout">
        <pc:chgData name="Jamie Webb-Fryer" userId="ba7c1b63bcfb9db4" providerId="LiveId" clId="{A0256348-FACE-4860-ABA2-6D928FF1C335}" dt="2020-01-28T20:25:13.044" v="42" actId="47"/>
        <pc:sldMasterMkLst>
          <pc:docMk/>
          <pc:sldMasterMk cId="0" sldId="2147483651"/>
        </pc:sldMasterMkLst>
        <pc:sldLayoutChg chg="del">
          <pc:chgData name="Jamie Webb-Fryer" userId="ba7c1b63bcfb9db4" providerId="LiveId" clId="{A0256348-FACE-4860-ABA2-6D928FF1C335}" dt="2020-01-28T20:25:13.044" v="42" actId="47"/>
          <pc:sldLayoutMkLst>
            <pc:docMk/>
            <pc:sldMasterMk cId="0" sldId="2147483651"/>
            <pc:sldLayoutMk cId="2013336599" sldId="2147483653"/>
          </pc:sldLayoutMkLst>
        </pc:sldLayoutChg>
      </pc:sldMasterChg>
    </pc:docChg>
  </pc:docChgLst>
  <pc:docChgLst>
    <pc:chgData name="Jamie Webb-Fryer" userId="ba7c1b63bcfb9db4" providerId="LiveId" clId="{1DD058B9-6ECB-428E-94D4-D0C46DC0167C}"/>
    <pc:docChg chg="delSld modSld">
      <pc:chgData name="Jamie Webb-Fryer" userId="ba7c1b63bcfb9db4" providerId="LiveId" clId="{1DD058B9-6ECB-428E-94D4-D0C46DC0167C}" dt="2020-01-22T20:19:07.752" v="81"/>
      <pc:docMkLst>
        <pc:docMk/>
      </pc:docMkLst>
      <pc:sldChg chg="modSp">
        <pc:chgData name="Jamie Webb-Fryer" userId="ba7c1b63bcfb9db4" providerId="LiveId" clId="{1DD058B9-6ECB-428E-94D4-D0C46DC0167C}" dt="2020-01-22T20:19:07.752" v="81"/>
        <pc:sldMkLst>
          <pc:docMk/>
          <pc:sldMk cId="0" sldId="256"/>
        </pc:sldMkLst>
        <pc:spChg chg="mod">
          <ac:chgData name="Jamie Webb-Fryer" userId="ba7c1b63bcfb9db4" providerId="LiveId" clId="{1DD058B9-6ECB-428E-94D4-D0C46DC0167C}" dt="2020-01-22T20:18:56.330" v="80"/>
          <ac:spMkLst>
            <pc:docMk/>
            <pc:sldMk cId="0" sldId="256"/>
            <ac:spMk id="2053" creationId="{00000000-0000-0000-0000-000000000000}"/>
          </ac:spMkLst>
        </pc:spChg>
        <pc:spChg chg="mod">
          <ac:chgData name="Jamie Webb-Fryer" userId="ba7c1b63bcfb9db4" providerId="LiveId" clId="{1DD058B9-6ECB-428E-94D4-D0C46DC0167C}" dt="2020-01-22T20:19:07.752" v="81"/>
          <ac:spMkLst>
            <pc:docMk/>
            <pc:sldMk cId="0" sldId="256"/>
            <ac:spMk id="2054" creationId="{00000000-0000-0000-0000-000000000000}"/>
          </ac:spMkLst>
        </pc:spChg>
      </pc:sldChg>
      <pc:sldChg chg="del">
        <pc:chgData name="Jamie Webb-Fryer" userId="ba7c1b63bcfb9db4" providerId="LiveId" clId="{1DD058B9-6ECB-428E-94D4-D0C46DC0167C}" dt="2020-01-22T20:10:22.216" v="10" actId="47"/>
        <pc:sldMkLst>
          <pc:docMk/>
          <pc:sldMk cId="2010869661" sldId="275"/>
        </pc:sldMkLst>
      </pc:sldChg>
      <pc:sldChg chg="delSp modSp">
        <pc:chgData name="Jamie Webb-Fryer" userId="ba7c1b63bcfb9db4" providerId="LiveId" clId="{1DD058B9-6ECB-428E-94D4-D0C46DC0167C}" dt="2020-01-22T20:17:02.172" v="59" actId="20577"/>
        <pc:sldMkLst>
          <pc:docMk/>
          <pc:sldMk cId="631777304" sldId="343"/>
        </pc:sldMkLst>
        <pc:spChg chg="mod">
          <ac:chgData name="Jamie Webb-Fryer" userId="ba7c1b63bcfb9db4" providerId="LiveId" clId="{1DD058B9-6ECB-428E-94D4-D0C46DC0167C}" dt="2020-01-22T20:11:13.003" v="30" actId="20577"/>
          <ac:spMkLst>
            <pc:docMk/>
            <pc:sldMk cId="631777304" sldId="343"/>
            <ac:spMk id="2" creationId="{C0613AEF-0CB6-4EFD-82EC-ABA2CF22B50E}"/>
          </ac:spMkLst>
        </pc:spChg>
        <pc:spChg chg="mod">
          <ac:chgData name="Jamie Webb-Fryer" userId="ba7c1b63bcfb9db4" providerId="LiveId" clId="{1DD058B9-6ECB-428E-94D4-D0C46DC0167C}" dt="2020-01-22T20:17:02.172" v="59" actId="20577"/>
          <ac:spMkLst>
            <pc:docMk/>
            <pc:sldMk cId="631777304" sldId="343"/>
            <ac:spMk id="3" creationId="{8E05E6D8-E086-4D16-890D-4147E4A6B78F}"/>
          </ac:spMkLst>
        </pc:spChg>
        <pc:picChg chg="del">
          <ac:chgData name="Jamie Webb-Fryer" userId="ba7c1b63bcfb9db4" providerId="LiveId" clId="{1DD058B9-6ECB-428E-94D4-D0C46DC0167C}" dt="2020-01-22T20:10:18.075" v="2" actId="478"/>
          <ac:picMkLst>
            <pc:docMk/>
            <pc:sldMk cId="631777304" sldId="343"/>
            <ac:picMk id="1028" creationId="{1AE98A53-F729-4DDC-956C-2FD22CDEAEBA}"/>
          </ac:picMkLst>
        </pc:picChg>
      </pc:sldChg>
      <pc:sldChg chg="del">
        <pc:chgData name="Jamie Webb-Fryer" userId="ba7c1b63bcfb9db4" providerId="LiveId" clId="{1DD058B9-6ECB-428E-94D4-D0C46DC0167C}" dt="2020-01-22T20:10:20.433" v="3" actId="47"/>
        <pc:sldMkLst>
          <pc:docMk/>
          <pc:sldMk cId="2432559233" sldId="344"/>
        </pc:sldMkLst>
      </pc:sldChg>
      <pc:sldChg chg="del">
        <pc:chgData name="Jamie Webb-Fryer" userId="ba7c1b63bcfb9db4" providerId="LiveId" clId="{1DD058B9-6ECB-428E-94D4-D0C46DC0167C}" dt="2020-01-22T20:10:20.638" v="4" actId="47"/>
        <pc:sldMkLst>
          <pc:docMk/>
          <pc:sldMk cId="2211870021" sldId="346"/>
        </pc:sldMkLst>
      </pc:sldChg>
      <pc:sldChg chg="del">
        <pc:chgData name="Jamie Webb-Fryer" userId="ba7c1b63bcfb9db4" providerId="LiveId" clId="{1DD058B9-6ECB-428E-94D4-D0C46DC0167C}" dt="2020-01-22T20:10:21.900" v="9" actId="47"/>
        <pc:sldMkLst>
          <pc:docMk/>
          <pc:sldMk cId="1729132648" sldId="347"/>
        </pc:sldMkLst>
      </pc:sldChg>
      <pc:sldChg chg="del">
        <pc:chgData name="Jamie Webb-Fryer" userId="ba7c1b63bcfb9db4" providerId="LiveId" clId="{1DD058B9-6ECB-428E-94D4-D0C46DC0167C}" dt="2020-01-22T20:10:22.647" v="11" actId="47"/>
        <pc:sldMkLst>
          <pc:docMk/>
          <pc:sldMk cId="464407246" sldId="348"/>
        </pc:sldMkLst>
      </pc:sldChg>
      <pc:sldChg chg="del">
        <pc:chgData name="Jamie Webb-Fryer" userId="ba7c1b63bcfb9db4" providerId="LiveId" clId="{1DD058B9-6ECB-428E-94D4-D0C46DC0167C}" dt="2020-01-22T20:10:21.124" v="7" actId="47"/>
        <pc:sldMkLst>
          <pc:docMk/>
          <pc:sldMk cId="3928153324" sldId="352"/>
        </pc:sldMkLst>
      </pc:sldChg>
      <pc:sldChg chg="del">
        <pc:chgData name="Jamie Webb-Fryer" userId="ba7c1b63bcfb9db4" providerId="LiveId" clId="{1DD058B9-6ECB-428E-94D4-D0C46DC0167C}" dt="2020-01-22T20:10:20.933" v="6" actId="47"/>
        <pc:sldMkLst>
          <pc:docMk/>
          <pc:sldMk cId="2484268484" sldId="353"/>
        </pc:sldMkLst>
      </pc:sldChg>
      <pc:sldChg chg="del">
        <pc:chgData name="Jamie Webb-Fryer" userId="ba7c1b63bcfb9db4" providerId="LiveId" clId="{1DD058B9-6ECB-428E-94D4-D0C46DC0167C}" dt="2020-01-22T20:10:20.731" v="5" actId="47"/>
        <pc:sldMkLst>
          <pc:docMk/>
          <pc:sldMk cId="1261878096" sldId="358"/>
        </pc:sldMkLst>
      </pc:sldChg>
      <pc:sldChg chg="modSp">
        <pc:chgData name="Jamie Webb-Fryer" userId="ba7c1b63bcfb9db4" providerId="LiveId" clId="{1DD058B9-6ECB-428E-94D4-D0C46DC0167C}" dt="2020-01-22T20:10:07.764" v="0" actId="6549"/>
        <pc:sldMkLst>
          <pc:docMk/>
          <pc:sldMk cId="2431512809" sldId="359"/>
        </pc:sldMkLst>
        <pc:spChg chg="mod">
          <ac:chgData name="Jamie Webb-Fryer" userId="ba7c1b63bcfb9db4" providerId="LiveId" clId="{1DD058B9-6ECB-428E-94D4-D0C46DC0167C}" dt="2020-01-22T20:10:07.764" v="0" actId="6549"/>
          <ac:spMkLst>
            <pc:docMk/>
            <pc:sldMk cId="2431512809" sldId="359"/>
            <ac:spMk id="3" creationId="{B1FB0D7C-1ABF-427E-BDA2-F85C85CFCE37}"/>
          </ac:spMkLst>
        </pc:spChg>
      </pc:sldChg>
      <pc:sldChg chg="del">
        <pc:chgData name="Jamie Webb-Fryer" userId="ba7c1b63bcfb9db4" providerId="LiveId" clId="{1DD058B9-6ECB-428E-94D4-D0C46DC0167C}" dt="2020-01-22T20:10:21.281" v="8" actId="47"/>
        <pc:sldMkLst>
          <pc:docMk/>
          <pc:sldMk cId="2569380680" sldId="360"/>
        </pc:sldMkLst>
      </pc:sldChg>
      <pc:sldChg chg="modSp">
        <pc:chgData name="Jamie Webb-Fryer" userId="ba7c1b63bcfb9db4" providerId="LiveId" clId="{1DD058B9-6ECB-428E-94D4-D0C46DC0167C}" dt="2020-01-22T20:17:12.518" v="70" actId="20577"/>
        <pc:sldMkLst>
          <pc:docMk/>
          <pc:sldMk cId="3086474162" sldId="360"/>
        </pc:sldMkLst>
        <pc:spChg chg="mod">
          <ac:chgData name="Jamie Webb-Fryer" userId="ba7c1b63bcfb9db4" providerId="LiveId" clId="{1DD058B9-6ECB-428E-94D4-D0C46DC0167C}" dt="2020-01-22T20:14:28.117" v="40" actId="20577"/>
          <ac:spMkLst>
            <pc:docMk/>
            <pc:sldMk cId="3086474162" sldId="360"/>
            <ac:spMk id="2" creationId="{C0613AEF-0CB6-4EFD-82EC-ABA2CF22B50E}"/>
          </ac:spMkLst>
        </pc:spChg>
        <pc:spChg chg="mod">
          <ac:chgData name="Jamie Webb-Fryer" userId="ba7c1b63bcfb9db4" providerId="LiveId" clId="{1DD058B9-6ECB-428E-94D4-D0C46DC0167C}" dt="2020-01-22T20:17:12.518" v="70" actId="20577"/>
          <ac:spMkLst>
            <pc:docMk/>
            <pc:sldMk cId="3086474162" sldId="360"/>
            <ac:spMk id="3" creationId="{8E05E6D8-E086-4D16-890D-4147E4A6B78F}"/>
          </ac:spMkLst>
        </pc:spChg>
      </pc:sldChg>
      <pc:sldChg chg="modSp">
        <pc:chgData name="Jamie Webb-Fryer" userId="ba7c1b63bcfb9db4" providerId="LiveId" clId="{1DD058B9-6ECB-428E-94D4-D0C46DC0167C}" dt="2020-01-22T20:15:51.354" v="52" actId="12"/>
        <pc:sldMkLst>
          <pc:docMk/>
          <pc:sldMk cId="3105249107" sldId="361"/>
        </pc:sldMkLst>
        <pc:spChg chg="mod">
          <ac:chgData name="Jamie Webb-Fryer" userId="ba7c1b63bcfb9db4" providerId="LiveId" clId="{1DD058B9-6ECB-428E-94D4-D0C46DC0167C}" dt="2020-01-22T20:15:22.144" v="49"/>
          <ac:spMkLst>
            <pc:docMk/>
            <pc:sldMk cId="3105249107" sldId="361"/>
            <ac:spMk id="2" creationId="{C0613AEF-0CB6-4EFD-82EC-ABA2CF22B50E}"/>
          </ac:spMkLst>
        </pc:spChg>
        <pc:spChg chg="mod">
          <ac:chgData name="Jamie Webb-Fryer" userId="ba7c1b63bcfb9db4" providerId="LiveId" clId="{1DD058B9-6ECB-428E-94D4-D0C46DC0167C}" dt="2020-01-22T20:15:51.354" v="52" actId="12"/>
          <ac:spMkLst>
            <pc:docMk/>
            <pc:sldMk cId="3105249107" sldId="361"/>
            <ac:spMk id="3" creationId="{8E05E6D8-E086-4D16-890D-4147E4A6B78F}"/>
          </ac:spMkLst>
        </pc:spChg>
      </pc:sldChg>
      <pc:sldChg chg="modSp">
        <pc:chgData name="Jamie Webb-Fryer" userId="ba7c1b63bcfb9db4" providerId="LiveId" clId="{1DD058B9-6ECB-428E-94D4-D0C46DC0167C}" dt="2020-01-22T20:16:55.846" v="58" actId="1076"/>
        <pc:sldMkLst>
          <pc:docMk/>
          <pc:sldMk cId="524640620" sldId="362"/>
        </pc:sldMkLst>
        <pc:spChg chg="mod">
          <ac:chgData name="Jamie Webb-Fryer" userId="ba7c1b63bcfb9db4" providerId="LiveId" clId="{1DD058B9-6ECB-428E-94D4-D0C46DC0167C}" dt="2020-01-22T20:16:23.431" v="56" actId="20577"/>
          <ac:spMkLst>
            <pc:docMk/>
            <pc:sldMk cId="524640620" sldId="362"/>
            <ac:spMk id="2" creationId="{C0613AEF-0CB6-4EFD-82EC-ABA2CF22B50E}"/>
          </ac:spMkLst>
        </pc:spChg>
        <pc:spChg chg="mod">
          <ac:chgData name="Jamie Webb-Fryer" userId="ba7c1b63bcfb9db4" providerId="LiveId" clId="{1DD058B9-6ECB-428E-94D4-D0C46DC0167C}" dt="2020-01-22T20:16:55.846" v="58" actId="1076"/>
          <ac:spMkLst>
            <pc:docMk/>
            <pc:sldMk cId="524640620" sldId="362"/>
            <ac:spMk id="3" creationId="{8E05E6D8-E086-4D16-890D-4147E4A6B78F}"/>
          </ac:spMkLst>
        </pc:spChg>
      </pc:sldChg>
      <pc:sldChg chg="modSp">
        <pc:chgData name="Jamie Webb-Fryer" userId="ba7c1b63bcfb9db4" providerId="LiveId" clId="{1DD058B9-6ECB-428E-94D4-D0C46DC0167C}" dt="2020-01-22T20:18:13.421" v="78" actId="20577"/>
        <pc:sldMkLst>
          <pc:docMk/>
          <pc:sldMk cId="1886445195" sldId="363"/>
        </pc:sldMkLst>
        <pc:spChg chg="mod">
          <ac:chgData name="Jamie Webb-Fryer" userId="ba7c1b63bcfb9db4" providerId="LiveId" clId="{1DD058B9-6ECB-428E-94D4-D0C46DC0167C}" dt="2020-01-22T20:18:13.421" v="78" actId="20577"/>
          <ac:spMkLst>
            <pc:docMk/>
            <pc:sldMk cId="1886445195" sldId="363"/>
            <ac:spMk id="2" creationId="{C0613AEF-0CB6-4EFD-82EC-ABA2CF22B50E}"/>
          </ac:spMkLst>
        </pc:spChg>
        <pc:spChg chg="mod">
          <ac:chgData name="Jamie Webb-Fryer" userId="ba7c1b63bcfb9db4" providerId="LiveId" clId="{1DD058B9-6ECB-428E-94D4-D0C46DC0167C}" dt="2020-01-22T20:17:59.336" v="75" actId="15"/>
          <ac:spMkLst>
            <pc:docMk/>
            <pc:sldMk cId="1886445195" sldId="363"/>
            <ac:spMk id="3" creationId="{8E05E6D8-E086-4D16-890D-4147E4A6B78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4DC71E-0663-4F92-A7CF-505376E06B9D}"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65B3042-9B31-4604-85D2-2D88D7B5DFE3}">
      <dgm:prSet/>
      <dgm:spPr/>
      <dgm:t>
        <a:bodyPr/>
        <a:lstStyle/>
        <a:p>
          <a:r>
            <a:rPr lang="en-GB" dirty="0"/>
            <a:t>A professional development plan (PDP) is just another name for an action plan, it refers specifically to your aspirations regarding your personal development. A PDP allows you to set your own personal targets and find the best way to achieve them.</a:t>
          </a:r>
          <a:endParaRPr lang="en-US" dirty="0"/>
        </a:p>
      </dgm:t>
    </dgm:pt>
    <dgm:pt modelId="{E946AC8C-2016-43EB-9760-0209C9929268}" type="parTrans" cxnId="{B42FD189-B606-45EB-BA73-8F659DBFD6DF}">
      <dgm:prSet/>
      <dgm:spPr/>
      <dgm:t>
        <a:bodyPr/>
        <a:lstStyle/>
        <a:p>
          <a:endParaRPr lang="en-US"/>
        </a:p>
      </dgm:t>
    </dgm:pt>
    <dgm:pt modelId="{6701F835-0DA3-4C41-8049-A6737B6A28CB}" type="sibTrans" cxnId="{B42FD189-B606-45EB-BA73-8F659DBFD6DF}">
      <dgm:prSet/>
      <dgm:spPr/>
      <dgm:t>
        <a:bodyPr/>
        <a:lstStyle/>
        <a:p>
          <a:endParaRPr lang="en-US"/>
        </a:p>
      </dgm:t>
    </dgm:pt>
    <dgm:pt modelId="{B692086D-A571-4ED4-8F6D-17D95678F39E}">
      <dgm:prSet/>
      <dgm:spPr/>
      <dgm:t>
        <a:bodyPr/>
        <a:lstStyle/>
        <a:p>
          <a:r>
            <a:rPr lang="en-GB"/>
            <a:t>The aim of completing a personal development plan is to document a process of self-analysis, personal reflection and honest appraisal of your strengths and weaknesses.</a:t>
          </a:r>
          <a:endParaRPr lang="en-US"/>
        </a:p>
      </dgm:t>
    </dgm:pt>
    <dgm:pt modelId="{95B1BEAE-D313-4505-9CC1-99F49A6D0C9B}" type="parTrans" cxnId="{30DFD4AB-51E7-4B78-9790-A2702152658A}">
      <dgm:prSet/>
      <dgm:spPr/>
      <dgm:t>
        <a:bodyPr/>
        <a:lstStyle/>
        <a:p>
          <a:endParaRPr lang="en-US"/>
        </a:p>
      </dgm:t>
    </dgm:pt>
    <dgm:pt modelId="{CD61F8AB-55D3-4B9C-8D7E-7959269FD874}" type="sibTrans" cxnId="{30DFD4AB-51E7-4B78-9790-A2702152658A}">
      <dgm:prSet/>
      <dgm:spPr/>
      <dgm:t>
        <a:bodyPr/>
        <a:lstStyle/>
        <a:p>
          <a:endParaRPr lang="en-US"/>
        </a:p>
      </dgm:t>
    </dgm:pt>
    <dgm:pt modelId="{068357E0-F302-4B21-8A85-D5C488206AAB}">
      <dgm:prSet/>
      <dgm:spPr/>
      <dgm:t>
        <a:bodyPr/>
        <a:lstStyle/>
        <a:p>
          <a:r>
            <a:rPr lang="en-GB"/>
            <a:t>The process of writing a PDP forces you to define what you really want from your career and how you’re going to get it in real terms. The act of writing it down allows you to gain greater clarity. As you go through the process, you will gain a greater understanding of yourself, including your professional strengths and areas for development.</a:t>
          </a:r>
        </a:p>
      </dgm:t>
    </dgm:pt>
    <dgm:pt modelId="{7CAEC02D-4028-419B-B622-4754FAC5D385}" type="parTrans" cxnId="{E4DC346B-019C-4B44-B1AA-CA6F8F2EA13E}">
      <dgm:prSet/>
      <dgm:spPr/>
      <dgm:t>
        <a:bodyPr/>
        <a:lstStyle/>
        <a:p>
          <a:endParaRPr lang="en-GB"/>
        </a:p>
      </dgm:t>
    </dgm:pt>
    <dgm:pt modelId="{DF4640EF-6508-4F60-B786-D856B40FB408}" type="sibTrans" cxnId="{E4DC346B-019C-4B44-B1AA-CA6F8F2EA13E}">
      <dgm:prSet/>
      <dgm:spPr/>
      <dgm:t>
        <a:bodyPr/>
        <a:lstStyle/>
        <a:p>
          <a:endParaRPr lang="en-GB"/>
        </a:p>
      </dgm:t>
    </dgm:pt>
    <dgm:pt modelId="{7C7B28CC-E480-4E57-AF56-E869E03FC8C9}" type="pres">
      <dgm:prSet presAssocID="{624DC71E-0663-4F92-A7CF-505376E06B9D}" presName="root" presStyleCnt="0">
        <dgm:presLayoutVars>
          <dgm:dir/>
          <dgm:resizeHandles val="exact"/>
        </dgm:presLayoutVars>
      </dgm:prSet>
      <dgm:spPr/>
    </dgm:pt>
    <dgm:pt modelId="{B1F4B93A-E3ED-4511-94D5-29BCEC774CD0}" type="pres">
      <dgm:prSet presAssocID="{265B3042-9B31-4604-85D2-2D88D7B5DFE3}" presName="compNode" presStyleCnt="0"/>
      <dgm:spPr/>
    </dgm:pt>
    <dgm:pt modelId="{6B15B22C-5027-4A28-AEE3-2D104834A322}" type="pres">
      <dgm:prSet presAssocID="{265B3042-9B31-4604-85D2-2D88D7B5DFE3}" presName="bgRect" presStyleLbl="bgShp" presStyleIdx="0" presStyleCnt="3" custLinFactNeighborX="763" custLinFactNeighborY="-2833"/>
      <dgm:spPr/>
    </dgm:pt>
    <dgm:pt modelId="{78CFD440-C982-41FF-BEB2-60D9CEAA607E}" type="pres">
      <dgm:prSet presAssocID="{265B3042-9B31-4604-85D2-2D88D7B5DFE3}" presName="iconRect" presStyleLbl="node1" presStyleIdx="0" presStyleCnt="3" custLinFactNeighborX="-15063" custLinFactNeighborY="307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 Bulb and Gear"/>
        </a:ext>
      </dgm:extLst>
    </dgm:pt>
    <dgm:pt modelId="{E633FCC7-6299-4A17-8CFA-F721C4D2F9CC}" type="pres">
      <dgm:prSet presAssocID="{265B3042-9B31-4604-85D2-2D88D7B5DFE3}" presName="spaceRect" presStyleCnt="0"/>
      <dgm:spPr/>
    </dgm:pt>
    <dgm:pt modelId="{096897FA-955E-45F6-A190-A55CAFA8863A}" type="pres">
      <dgm:prSet presAssocID="{265B3042-9B31-4604-85D2-2D88D7B5DFE3}" presName="parTx" presStyleLbl="revTx" presStyleIdx="0" presStyleCnt="3" custLinFactNeighborX="-2998" custLinFactNeighborY="-46233">
        <dgm:presLayoutVars>
          <dgm:chMax val="0"/>
          <dgm:chPref val="0"/>
        </dgm:presLayoutVars>
      </dgm:prSet>
      <dgm:spPr/>
    </dgm:pt>
    <dgm:pt modelId="{7CAC03DE-45AF-48CC-94E6-A7041701238C}" type="pres">
      <dgm:prSet presAssocID="{6701F835-0DA3-4C41-8049-A6737B6A28CB}" presName="sibTrans" presStyleCnt="0"/>
      <dgm:spPr/>
    </dgm:pt>
    <dgm:pt modelId="{2CFD7559-6896-4D6D-962F-EEE9AA8FD348}" type="pres">
      <dgm:prSet presAssocID="{B692086D-A571-4ED4-8F6D-17D95678F39E}" presName="compNode" presStyleCnt="0"/>
      <dgm:spPr/>
    </dgm:pt>
    <dgm:pt modelId="{DA863C7E-D227-40E6-9DC0-C363244DCB89}" type="pres">
      <dgm:prSet presAssocID="{B692086D-A571-4ED4-8F6D-17D95678F39E}" presName="bgRect" presStyleLbl="bgShp" presStyleIdx="1" presStyleCnt="3" custScaleY="93027" custLinFactNeighborX="1999" custLinFactNeighborY="4404"/>
      <dgm:spPr/>
    </dgm:pt>
    <dgm:pt modelId="{9C25DD56-ACC8-4C2B-8664-252A35A62FD1}" type="pres">
      <dgm:prSet presAssocID="{B692086D-A571-4ED4-8F6D-17D95678F39E}" presName="iconRect" presStyleLbl="node1" presStyleIdx="1" presStyleCnt="3" custLinFactNeighborX="-2528" custLinFactNeighborY="1793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73B6271A-4706-4E04-984E-F489FD82B5B9}" type="pres">
      <dgm:prSet presAssocID="{B692086D-A571-4ED4-8F6D-17D95678F39E}" presName="spaceRect" presStyleCnt="0"/>
      <dgm:spPr/>
    </dgm:pt>
    <dgm:pt modelId="{D964A514-0C10-4963-A5C2-A2CFC0F9D413}" type="pres">
      <dgm:prSet presAssocID="{B692086D-A571-4ED4-8F6D-17D95678F39E}" presName="parTx" presStyleLbl="revTx" presStyleIdx="1" presStyleCnt="3" custScaleX="97304" custLinFactNeighborX="-5044" custLinFactNeighborY="2038">
        <dgm:presLayoutVars>
          <dgm:chMax val="0"/>
          <dgm:chPref val="0"/>
        </dgm:presLayoutVars>
      </dgm:prSet>
      <dgm:spPr/>
    </dgm:pt>
    <dgm:pt modelId="{18C3739A-0686-4B01-A6EB-5F733237533B}" type="pres">
      <dgm:prSet presAssocID="{CD61F8AB-55D3-4B9C-8D7E-7959269FD874}" presName="sibTrans" presStyleCnt="0"/>
      <dgm:spPr/>
    </dgm:pt>
    <dgm:pt modelId="{0B73636E-9F00-40E6-AA12-0B77091D055E}" type="pres">
      <dgm:prSet presAssocID="{068357E0-F302-4B21-8A85-D5C488206AAB}" presName="compNode" presStyleCnt="0"/>
      <dgm:spPr/>
    </dgm:pt>
    <dgm:pt modelId="{23953921-451F-4ABC-AC56-573470D74719}" type="pres">
      <dgm:prSet presAssocID="{068357E0-F302-4B21-8A85-D5C488206AAB}" presName="bgRect" presStyleLbl="bgShp" presStyleIdx="2" presStyleCnt="3" custScaleX="100000" custLinFactNeighborX="4874" custLinFactNeighborY="-2959"/>
      <dgm:spPr/>
    </dgm:pt>
    <dgm:pt modelId="{381407CD-7F2C-466F-82BA-5E197BC3A138}" type="pres">
      <dgm:prSet presAssocID="{068357E0-F302-4B21-8A85-D5C488206AAB}" presName="iconRect" presStyleLbl="node1" presStyleIdx="2" presStyleCnt="3"/>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pt>
    <dgm:pt modelId="{95E0313D-BD57-4F84-9242-296FCA2C6152}" type="pres">
      <dgm:prSet presAssocID="{068357E0-F302-4B21-8A85-D5C488206AAB}" presName="spaceRect" presStyleCnt="0"/>
      <dgm:spPr/>
    </dgm:pt>
    <dgm:pt modelId="{C9A4E69F-CB32-4884-B839-02CF586F8BFF}" type="pres">
      <dgm:prSet presAssocID="{068357E0-F302-4B21-8A85-D5C488206AAB}" presName="parTx" presStyleLbl="revTx" presStyleIdx="2" presStyleCnt="3" custScaleX="105646">
        <dgm:presLayoutVars>
          <dgm:chMax val="0"/>
          <dgm:chPref val="0"/>
        </dgm:presLayoutVars>
      </dgm:prSet>
      <dgm:spPr/>
    </dgm:pt>
  </dgm:ptLst>
  <dgm:cxnLst>
    <dgm:cxn modelId="{FD54080F-EBA0-422E-A81C-21499B895255}" type="presOf" srcId="{068357E0-F302-4B21-8A85-D5C488206AAB}" destId="{C9A4E69F-CB32-4884-B839-02CF586F8BFF}" srcOrd="0" destOrd="0" presId="urn:microsoft.com/office/officeart/2018/2/layout/IconVerticalSolidList"/>
    <dgm:cxn modelId="{71938E35-2845-45C0-9CBF-C8176E006203}" type="presOf" srcId="{624DC71E-0663-4F92-A7CF-505376E06B9D}" destId="{7C7B28CC-E480-4E57-AF56-E869E03FC8C9}" srcOrd="0" destOrd="0" presId="urn:microsoft.com/office/officeart/2018/2/layout/IconVerticalSolidList"/>
    <dgm:cxn modelId="{E4DC346B-019C-4B44-B1AA-CA6F8F2EA13E}" srcId="{624DC71E-0663-4F92-A7CF-505376E06B9D}" destId="{068357E0-F302-4B21-8A85-D5C488206AAB}" srcOrd="2" destOrd="0" parTransId="{7CAEC02D-4028-419B-B622-4754FAC5D385}" sibTransId="{DF4640EF-6508-4F60-B786-D856B40FB408}"/>
    <dgm:cxn modelId="{B42FD189-B606-45EB-BA73-8F659DBFD6DF}" srcId="{624DC71E-0663-4F92-A7CF-505376E06B9D}" destId="{265B3042-9B31-4604-85D2-2D88D7B5DFE3}" srcOrd="0" destOrd="0" parTransId="{E946AC8C-2016-43EB-9760-0209C9929268}" sibTransId="{6701F835-0DA3-4C41-8049-A6737B6A28CB}"/>
    <dgm:cxn modelId="{934A3A93-F608-422A-BBFF-C3D32E7AE885}" type="presOf" srcId="{265B3042-9B31-4604-85D2-2D88D7B5DFE3}" destId="{096897FA-955E-45F6-A190-A55CAFA8863A}" srcOrd="0" destOrd="0" presId="urn:microsoft.com/office/officeart/2018/2/layout/IconVerticalSolidList"/>
    <dgm:cxn modelId="{30DFD4AB-51E7-4B78-9790-A2702152658A}" srcId="{624DC71E-0663-4F92-A7CF-505376E06B9D}" destId="{B692086D-A571-4ED4-8F6D-17D95678F39E}" srcOrd="1" destOrd="0" parTransId="{95B1BEAE-D313-4505-9CC1-99F49A6D0C9B}" sibTransId="{CD61F8AB-55D3-4B9C-8D7E-7959269FD874}"/>
    <dgm:cxn modelId="{FF9B0EF1-1633-4DEF-B8EF-92557830A062}" type="presOf" srcId="{B692086D-A571-4ED4-8F6D-17D95678F39E}" destId="{D964A514-0C10-4963-A5C2-A2CFC0F9D413}" srcOrd="0" destOrd="0" presId="urn:microsoft.com/office/officeart/2018/2/layout/IconVerticalSolidList"/>
    <dgm:cxn modelId="{F6FCA22C-4A44-4B25-A1AA-9B75BECE94C5}" type="presParOf" srcId="{7C7B28CC-E480-4E57-AF56-E869E03FC8C9}" destId="{B1F4B93A-E3ED-4511-94D5-29BCEC774CD0}" srcOrd="0" destOrd="0" presId="urn:microsoft.com/office/officeart/2018/2/layout/IconVerticalSolidList"/>
    <dgm:cxn modelId="{69027298-F04D-45D1-8406-2B325A96DFA8}" type="presParOf" srcId="{B1F4B93A-E3ED-4511-94D5-29BCEC774CD0}" destId="{6B15B22C-5027-4A28-AEE3-2D104834A322}" srcOrd="0" destOrd="0" presId="urn:microsoft.com/office/officeart/2018/2/layout/IconVerticalSolidList"/>
    <dgm:cxn modelId="{CFF25BF8-8566-4CD3-8E1A-2E02C1F06660}" type="presParOf" srcId="{B1F4B93A-E3ED-4511-94D5-29BCEC774CD0}" destId="{78CFD440-C982-41FF-BEB2-60D9CEAA607E}" srcOrd="1" destOrd="0" presId="urn:microsoft.com/office/officeart/2018/2/layout/IconVerticalSolidList"/>
    <dgm:cxn modelId="{5FE49ADD-6BD0-494A-9D06-C2F05234192C}" type="presParOf" srcId="{B1F4B93A-E3ED-4511-94D5-29BCEC774CD0}" destId="{E633FCC7-6299-4A17-8CFA-F721C4D2F9CC}" srcOrd="2" destOrd="0" presId="urn:microsoft.com/office/officeart/2018/2/layout/IconVerticalSolidList"/>
    <dgm:cxn modelId="{CE147D0A-B0F7-4A86-9DCF-F443356A86F7}" type="presParOf" srcId="{B1F4B93A-E3ED-4511-94D5-29BCEC774CD0}" destId="{096897FA-955E-45F6-A190-A55CAFA8863A}" srcOrd="3" destOrd="0" presId="urn:microsoft.com/office/officeart/2018/2/layout/IconVerticalSolidList"/>
    <dgm:cxn modelId="{49D933FF-95D9-4F0F-96B9-07AD53AA90BA}" type="presParOf" srcId="{7C7B28CC-E480-4E57-AF56-E869E03FC8C9}" destId="{7CAC03DE-45AF-48CC-94E6-A7041701238C}" srcOrd="1" destOrd="0" presId="urn:microsoft.com/office/officeart/2018/2/layout/IconVerticalSolidList"/>
    <dgm:cxn modelId="{4072CFC0-D692-40A5-8970-7D39607C7797}" type="presParOf" srcId="{7C7B28CC-E480-4E57-AF56-E869E03FC8C9}" destId="{2CFD7559-6896-4D6D-962F-EEE9AA8FD348}" srcOrd="2" destOrd="0" presId="urn:microsoft.com/office/officeart/2018/2/layout/IconVerticalSolidList"/>
    <dgm:cxn modelId="{6ED41954-A0DC-4508-84F3-D0E0145AF47A}" type="presParOf" srcId="{2CFD7559-6896-4D6D-962F-EEE9AA8FD348}" destId="{DA863C7E-D227-40E6-9DC0-C363244DCB89}" srcOrd="0" destOrd="0" presId="urn:microsoft.com/office/officeart/2018/2/layout/IconVerticalSolidList"/>
    <dgm:cxn modelId="{5C0D28B3-BCF3-4E33-9742-900920C36ACE}" type="presParOf" srcId="{2CFD7559-6896-4D6D-962F-EEE9AA8FD348}" destId="{9C25DD56-ACC8-4C2B-8664-252A35A62FD1}" srcOrd="1" destOrd="0" presId="urn:microsoft.com/office/officeart/2018/2/layout/IconVerticalSolidList"/>
    <dgm:cxn modelId="{41955682-E793-4047-BD0E-4CAC4466FF1B}" type="presParOf" srcId="{2CFD7559-6896-4D6D-962F-EEE9AA8FD348}" destId="{73B6271A-4706-4E04-984E-F489FD82B5B9}" srcOrd="2" destOrd="0" presId="urn:microsoft.com/office/officeart/2018/2/layout/IconVerticalSolidList"/>
    <dgm:cxn modelId="{F1B6FCD5-8959-4BB4-AB45-9E1071800ED4}" type="presParOf" srcId="{2CFD7559-6896-4D6D-962F-EEE9AA8FD348}" destId="{D964A514-0C10-4963-A5C2-A2CFC0F9D413}" srcOrd="3" destOrd="0" presId="urn:microsoft.com/office/officeart/2018/2/layout/IconVerticalSolidList"/>
    <dgm:cxn modelId="{CDAADF80-877E-4D66-AE92-3101ED580F9B}" type="presParOf" srcId="{7C7B28CC-E480-4E57-AF56-E869E03FC8C9}" destId="{18C3739A-0686-4B01-A6EB-5F733237533B}" srcOrd="3" destOrd="0" presId="urn:microsoft.com/office/officeart/2018/2/layout/IconVerticalSolidList"/>
    <dgm:cxn modelId="{D4CB3F98-1779-49F8-93A3-639D71A9C0CB}" type="presParOf" srcId="{7C7B28CC-E480-4E57-AF56-E869E03FC8C9}" destId="{0B73636E-9F00-40E6-AA12-0B77091D055E}" srcOrd="4" destOrd="0" presId="urn:microsoft.com/office/officeart/2018/2/layout/IconVerticalSolidList"/>
    <dgm:cxn modelId="{90A220F4-91D1-466C-A00A-CB21A936FE32}" type="presParOf" srcId="{0B73636E-9F00-40E6-AA12-0B77091D055E}" destId="{23953921-451F-4ABC-AC56-573470D74719}" srcOrd="0" destOrd="0" presId="urn:microsoft.com/office/officeart/2018/2/layout/IconVerticalSolidList"/>
    <dgm:cxn modelId="{ADDCD8CE-33E0-4215-B60B-A45ECCB6836C}" type="presParOf" srcId="{0B73636E-9F00-40E6-AA12-0B77091D055E}" destId="{381407CD-7F2C-466F-82BA-5E197BC3A138}" srcOrd="1" destOrd="0" presId="urn:microsoft.com/office/officeart/2018/2/layout/IconVerticalSolidList"/>
    <dgm:cxn modelId="{CA09E360-0C21-4512-A9BD-7888DBACC1BC}" type="presParOf" srcId="{0B73636E-9F00-40E6-AA12-0B77091D055E}" destId="{95E0313D-BD57-4F84-9242-296FCA2C6152}" srcOrd="2" destOrd="0" presId="urn:microsoft.com/office/officeart/2018/2/layout/IconVerticalSolidList"/>
    <dgm:cxn modelId="{B396223E-D59E-4C9A-8D05-44D966EBD2E7}" type="presParOf" srcId="{0B73636E-9F00-40E6-AA12-0B77091D055E}" destId="{C9A4E69F-CB32-4884-B839-02CF586F8B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5B22C-5027-4A28-AEE3-2D104834A322}">
      <dsp:nvSpPr>
        <dsp:cNvPr id="0" name=""/>
        <dsp:cNvSpPr/>
      </dsp:nvSpPr>
      <dsp:spPr>
        <a:xfrm>
          <a:off x="-29714" y="0"/>
          <a:ext cx="8229600" cy="13544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CFD440-C982-41FF-BEB2-60D9CEAA607E}">
      <dsp:nvSpPr>
        <dsp:cNvPr id="0" name=""/>
        <dsp:cNvSpPr/>
      </dsp:nvSpPr>
      <dsp:spPr>
        <a:xfrm>
          <a:off x="204999" y="335200"/>
          <a:ext cx="744939" cy="7449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6897FA-955E-45F6-A190-A55CAFA8863A}">
      <dsp:nvSpPr>
        <dsp:cNvPr id="0" name=""/>
        <dsp:cNvSpPr/>
      </dsp:nvSpPr>
      <dsp:spPr>
        <a:xfrm>
          <a:off x="1272134" y="0"/>
          <a:ext cx="6662167" cy="135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44" tIns="143344" rIns="143344" bIns="143344" numCol="1" spcCol="1270" anchor="ctr" anchorCtr="0">
          <a:noAutofit/>
        </a:bodyPr>
        <a:lstStyle/>
        <a:p>
          <a:pPr marL="0" lvl="0" indent="0" algn="l" defTabSz="711200">
            <a:lnSpc>
              <a:spcPct val="90000"/>
            </a:lnSpc>
            <a:spcBef>
              <a:spcPct val="0"/>
            </a:spcBef>
            <a:spcAft>
              <a:spcPct val="35000"/>
            </a:spcAft>
            <a:buNone/>
          </a:pPr>
          <a:r>
            <a:rPr lang="en-GB" sz="1600" kern="1200" dirty="0"/>
            <a:t>A professional development plan (PDP) is just another name for an action plan, it refers specifically to your aspirations regarding your personal development. A PDP allows you to set your own personal targets and find the best way to achieve them.</a:t>
          </a:r>
          <a:endParaRPr lang="en-US" sz="1600" kern="1200" dirty="0"/>
        </a:p>
      </dsp:txBody>
      <dsp:txXfrm>
        <a:off x="1272134" y="0"/>
        <a:ext cx="6662167" cy="1354435"/>
      </dsp:txXfrm>
    </dsp:sp>
    <dsp:sp modelId="{DA863C7E-D227-40E6-9DC0-C363244DCB89}">
      <dsp:nvSpPr>
        <dsp:cNvPr id="0" name=""/>
        <dsp:cNvSpPr/>
      </dsp:nvSpPr>
      <dsp:spPr>
        <a:xfrm>
          <a:off x="0" y="1800196"/>
          <a:ext cx="8229600" cy="117442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5DD56-ACC8-4C2B-8664-252A35A62FD1}">
      <dsp:nvSpPr>
        <dsp:cNvPr id="0" name=""/>
        <dsp:cNvSpPr/>
      </dsp:nvSpPr>
      <dsp:spPr>
        <a:xfrm>
          <a:off x="298378" y="2092922"/>
          <a:ext cx="744939" cy="7449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64A514-0C10-4963-A5C2-A2CFC0F9D413}">
      <dsp:nvSpPr>
        <dsp:cNvPr id="0" name=""/>
        <dsp:cNvSpPr/>
      </dsp:nvSpPr>
      <dsp:spPr>
        <a:xfrm>
          <a:off x="1225632" y="1728185"/>
          <a:ext cx="6482555" cy="135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44" tIns="143344" rIns="143344" bIns="143344" numCol="1" spcCol="1270" anchor="ctr" anchorCtr="0">
          <a:noAutofit/>
        </a:bodyPr>
        <a:lstStyle/>
        <a:p>
          <a:pPr marL="0" lvl="0" indent="0" algn="l" defTabSz="711200">
            <a:lnSpc>
              <a:spcPct val="90000"/>
            </a:lnSpc>
            <a:spcBef>
              <a:spcPct val="0"/>
            </a:spcBef>
            <a:spcAft>
              <a:spcPct val="35000"/>
            </a:spcAft>
            <a:buNone/>
          </a:pPr>
          <a:r>
            <a:rPr lang="en-GB" sz="1600" kern="1200"/>
            <a:t>The aim of completing a personal development plan is to document a process of self-analysis, personal reflection and honest appraisal of your strengths and weaknesses.</a:t>
          </a:r>
          <a:endParaRPr lang="en-US" sz="1600" kern="1200"/>
        </a:p>
      </dsp:txBody>
      <dsp:txXfrm>
        <a:off x="1225632" y="1728185"/>
        <a:ext cx="6482555" cy="1354435"/>
      </dsp:txXfrm>
    </dsp:sp>
    <dsp:sp modelId="{23953921-451F-4ABC-AC56-573470D74719}">
      <dsp:nvSpPr>
        <dsp:cNvPr id="0" name=""/>
        <dsp:cNvSpPr/>
      </dsp:nvSpPr>
      <dsp:spPr>
        <a:xfrm>
          <a:off x="0" y="3353548"/>
          <a:ext cx="8229600" cy="135443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1407CD-7F2C-466F-82BA-5E197BC3A138}">
      <dsp:nvSpPr>
        <dsp:cNvPr id="0" name=""/>
        <dsp:cNvSpPr/>
      </dsp:nvSpPr>
      <dsp:spPr>
        <a:xfrm>
          <a:off x="317210" y="3698374"/>
          <a:ext cx="744939" cy="744939"/>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4E69F-CB32-4884-B839-02CF586F8BFF}">
      <dsp:nvSpPr>
        <dsp:cNvPr id="0" name=""/>
        <dsp:cNvSpPr/>
      </dsp:nvSpPr>
      <dsp:spPr>
        <a:xfrm>
          <a:off x="1283793" y="3393626"/>
          <a:ext cx="7038313" cy="13544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344" tIns="143344" rIns="143344" bIns="143344" numCol="1" spcCol="1270" anchor="ctr" anchorCtr="0">
          <a:noAutofit/>
        </a:bodyPr>
        <a:lstStyle/>
        <a:p>
          <a:pPr marL="0" lvl="0" indent="0" algn="l" defTabSz="711200">
            <a:lnSpc>
              <a:spcPct val="90000"/>
            </a:lnSpc>
            <a:spcBef>
              <a:spcPct val="0"/>
            </a:spcBef>
            <a:spcAft>
              <a:spcPct val="35000"/>
            </a:spcAft>
            <a:buNone/>
          </a:pPr>
          <a:r>
            <a:rPr lang="en-GB" sz="1600" kern="1200"/>
            <a:t>The process of writing a PDP forces you to define what you really want from your career and how you’re going to get it in real terms. The act of writing it down allows you to gain greater clarity. As you go through the process, you will gain a greater understanding of yourself, including your professional strengths and areas for development.</a:t>
          </a:r>
        </a:p>
      </dsp:txBody>
      <dsp:txXfrm>
        <a:off x="1283793" y="3393626"/>
        <a:ext cx="7038313" cy="135443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a:t>© 2020 City and Guilds of London Institute. All rights reserved</a:t>
            </a:r>
            <a:r>
              <a:rPr lang="en-US" sz="900"/>
              <a:t>.</a:t>
            </a:r>
            <a:br>
              <a:rPr lang="en-US" sz="1100">
                <a:ea typeface="Arial" pitchFamily="-105" charset="0"/>
                <a:cs typeface="Arial" pitchFamily="-105" charset="0"/>
              </a:rPr>
            </a:br>
            <a:endParaRPr lang="en-US" sz="1100">
              <a:ea typeface="Arial" pitchFamily="-105" charset="0"/>
              <a:cs typeface="Arial" pitchFamily="-105" charset="0"/>
            </a:endParaRPr>
          </a:p>
          <a:p>
            <a:endParaRPr lang="en-US" sz="1200">
              <a:latin typeface="Times New Roman" pitchFamily="-105" charset="0"/>
            </a:endParaRPr>
          </a:p>
          <a:p>
            <a:endParaRPr lang="en-US" sz="120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13</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a:p>
            <a:pPr lvl="4"/>
            <a:endParaRPr lang="en-GB"/>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a:ea typeface="ＭＳ Ｐゴシック" pitchFamily="-105" charset="-128"/>
              <a:cs typeface="ＭＳ Ｐゴシック" pitchFamily="-105" charset="-128"/>
            </a:endParaRPr>
          </a:p>
          <a:p>
            <a:pPr marL="0" indent="0" eaLnBrk="1" hangingPunct="1"/>
            <a:endParaRPr b="1">
              <a:ea typeface="ＭＳ Ｐゴシック" pitchFamily="-105" charset="-128"/>
              <a:cs typeface="ＭＳ Ｐゴシック" pitchFamily="-105" charset="-128"/>
            </a:endParaRPr>
          </a:p>
          <a:p>
            <a:pPr marL="0" indent="0" algn="ctr" eaLnBrk="1" hangingPunct="1"/>
            <a:r>
              <a:rPr sz="660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a:ea typeface="ＭＳ Ｐゴシック" pitchFamily="-105" charset="-128"/>
                <a:cs typeface="ＭＳ Ｐゴシック" pitchFamily="-105" charset="-128"/>
              </a:rPr>
              <a:t>Review professional knowledge and skills development</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a:solidFill>
                  <a:srgbClr val="FFFFFF"/>
                </a:solidFill>
              </a:rPr>
              <a:t>Unit 206: Understand own role in self development</a:t>
            </a:r>
            <a:endParaRPr lang="en-US" sz="240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54374-40F7-4F13-BC05-9AB9DCCC3E32}"/>
              </a:ext>
            </a:extLst>
          </p:cNvPr>
          <p:cNvSpPr>
            <a:spLocks noGrp="1"/>
          </p:cNvSpPr>
          <p:nvPr>
            <p:ph type="title"/>
          </p:nvPr>
        </p:nvSpPr>
        <p:spPr bwMode="auto">
          <a:xfrm>
            <a:off x="457200" y="838200"/>
            <a:ext cx="8218488" cy="382588"/>
          </a:xfrm>
          <a:prstGeom prst="rect">
            <a:avLst/>
          </a:prstGeom>
          <a:noFill/>
          <a:ln w="9525">
            <a:noFill/>
            <a:miter lim="800000"/>
            <a:headEnd/>
            <a:tailEnd/>
          </a:ln>
        </p:spPr>
        <p:txBody>
          <a:bodyPr wrap="square" anchor="ctr">
            <a:normAutofit/>
          </a:bodyPr>
          <a:lstStyle/>
          <a:p>
            <a:pPr>
              <a:lnSpc>
                <a:spcPct val="90000"/>
              </a:lnSpc>
            </a:pPr>
            <a:r>
              <a:rPr lang="en-GB" sz="2000" dirty="0"/>
              <a:t>Professional development plan (PDP)</a:t>
            </a:r>
          </a:p>
        </p:txBody>
      </p:sp>
      <p:graphicFrame>
        <p:nvGraphicFramePr>
          <p:cNvPr id="5" name="Content Placeholder 2">
            <a:extLst>
              <a:ext uri="{FF2B5EF4-FFF2-40B4-BE49-F238E27FC236}">
                <a16:creationId xmlns:a16="http://schemas.microsoft.com/office/drawing/2014/main" id="{73A7332F-5347-41DD-9092-A3D73641AD11}"/>
              </a:ext>
            </a:extLst>
          </p:cNvPr>
          <p:cNvGraphicFramePr>
            <a:graphicFrameLocks noGrp="1"/>
          </p:cNvGraphicFramePr>
          <p:nvPr>
            <p:ph sz="quarter" idx="10"/>
            <p:extLst>
              <p:ext uri="{D42A27DB-BD31-4B8C-83A1-F6EECF244321}">
                <p14:modId xmlns:p14="http://schemas.microsoft.com/office/powerpoint/2010/main" val="2756731584"/>
              </p:ext>
            </p:extLst>
          </p:nvPr>
        </p:nvGraphicFramePr>
        <p:xfrm>
          <a:off x="323528" y="1340768"/>
          <a:ext cx="8229600" cy="475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161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462756" y="908720"/>
            <a:ext cx="8218488" cy="382588"/>
          </a:xfrm>
        </p:spPr>
        <p:txBody>
          <a:bodyPr/>
          <a:lstStyle/>
          <a:p>
            <a:r>
              <a:rPr lang="en-GB"/>
              <a:t>How own development contributes to improved practice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78744" y="1484784"/>
            <a:ext cx="8496944" cy="4726630"/>
          </a:xfrm>
        </p:spPr>
        <p:txBody>
          <a:bodyPr/>
          <a:lstStyle/>
          <a:p>
            <a:pPr marL="342900" indent="-342900">
              <a:lnSpc>
                <a:spcPct val="100000"/>
              </a:lnSpc>
              <a:spcBef>
                <a:spcPts val="0"/>
              </a:spcBef>
              <a:spcAft>
                <a:spcPts val="0"/>
              </a:spcAft>
              <a:buClr>
                <a:srgbClr val="CC0000"/>
              </a:buClr>
              <a:buFont typeface="Arial" panose="020B0604020202020204" pitchFamily="34" charset="0"/>
              <a:buChar char="•"/>
            </a:pPr>
            <a:r>
              <a:rPr lang="en-GB" dirty="0"/>
              <a:t>Personal development is a lifelong process. It is a way for people to assess their skills and qualities, consider their aims in life and set goals in order to realise and maximise their potential.</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There are a number of steps to take in managing your personal development. Below is a guide on the steps that can be taken. It isn’t  one process that fits all; your personal development plan belongs to you and the process may change and adapt throughout your career. However,  the steps below set out basic activities that you could follow:</a:t>
            </a:r>
          </a:p>
          <a:p>
            <a:pPr>
              <a:lnSpc>
                <a:spcPct val="100000"/>
              </a:lnSpc>
              <a:spcBef>
                <a:spcPts val="0"/>
              </a:spcBef>
              <a:spcAft>
                <a:spcPts val="0"/>
              </a:spcAft>
              <a:buClr>
                <a:srgbClr val="CC0000"/>
              </a:buClr>
            </a:pPr>
            <a:endParaRPr lang="en-GB" dirty="0"/>
          </a:p>
          <a:p>
            <a:pPr marL="342900" indent="-342900">
              <a:lnSpc>
                <a:spcPct val="100000"/>
              </a:lnSpc>
              <a:spcBef>
                <a:spcPts val="0"/>
              </a:spcBef>
              <a:spcAft>
                <a:spcPts val="0"/>
              </a:spcAft>
              <a:buClr>
                <a:srgbClr val="CC0000"/>
              </a:buClr>
              <a:buFont typeface="Arial" panose="020B0604020202020204" pitchFamily="34" charset="0"/>
              <a:buChar char="•"/>
            </a:pPr>
            <a:r>
              <a:rPr lang="en-GB" dirty="0"/>
              <a:t>developing personal vision/goals</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planning your personal development</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starting/discussing/planning the development process</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recording your personal development</a:t>
            </a:r>
          </a:p>
          <a:p>
            <a:pPr marL="342900" indent="-342900">
              <a:lnSpc>
                <a:spcPct val="100000"/>
              </a:lnSpc>
              <a:spcBef>
                <a:spcPts val="0"/>
              </a:spcBef>
              <a:spcAft>
                <a:spcPts val="0"/>
              </a:spcAft>
              <a:buClr>
                <a:srgbClr val="CC0000"/>
              </a:buClr>
              <a:buFont typeface="Arial" panose="020B0604020202020204" pitchFamily="34" charset="0"/>
              <a:buChar char="•"/>
            </a:pPr>
            <a:r>
              <a:rPr lang="en-GB" dirty="0"/>
              <a:t>reviewing, reflecting and revising personal development plans.</a:t>
            </a:r>
          </a:p>
        </p:txBody>
      </p:sp>
    </p:spTree>
    <p:extLst>
      <p:ext uri="{BB962C8B-B14F-4D97-AF65-F5344CB8AC3E}">
        <p14:creationId xmlns:p14="http://schemas.microsoft.com/office/powerpoint/2010/main" val="631777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08806" y="838200"/>
            <a:ext cx="8218488" cy="382588"/>
          </a:xfrm>
        </p:spPr>
        <p:txBody>
          <a:bodyPr/>
          <a:lstStyle/>
          <a:p>
            <a:r>
              <a:rPr lang="en-GB" dirty="0"/>
              <a:t>Areas for own development</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08806" y="1220788"/>
            <a:ext cx="6839992" cy="4661418"/>
          </a:xfrm>
        </p:spPr>
        <p:txBody>
          <a:bodyPr/>
          <a:lstStyle/>
          <a:p>
            <a:pPr>
              <a:lnSpc>
                <a:spcPct val="100000"/>
              </a:lnSpc>
              <a:spcBef>
                <a:spcPts val="0"/>
              </a:spcBef>
              <a:spcAft>
                <a:spcPts val="0"/>
              </a:spcAft>
            </a:pPr>
            <a:r>
              <a:rPr lang="en-GB" dirty="0"/>
              <a:t>Firstly you need to decide what areas for own development are required (planning your personal development). Use the SMART format below to assist you in this process:</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Specific</a:t>
            </a:r>
            <a:r>
              <a:rPr lang="en-GB" dirty="0"/>
              <a:t> – what do you want to achieve?</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Measurable</a:t>
            </a:r>
            <a:r>
              <a:rPr lang="en-GB" dirty="0"/>
              <a:t> – how are you going to measure if you have achieved it? </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Achievable </a:t>
            </a:r>
            <a:r>
              <a:rPr lang="en-GB" dirty="0"/>
              <a:t>– do you think you can achieve the objective and its outcome successfully? What support do you need to achieve your objectives? </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Resources</a:t>
            </a:r>
            <a:r>
              <a:rPr lang="en-GB" dirty="0"/>
              <a:t> - what resources might you need to achieve the outcome (the right equipment, the right people, the right budget?) </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t>Time bound </a:t>
            </a:r>
            <a:r>
              <a:rPr lang="en-GB" dirty="0"/>
              <a:t>– what is the ‘target’ date for achievement. These can be short, medium or long term.</a:t>
            </a:r>
          </a:p>
        </p:txBody>
      </p:sp>
      <p:pic>
        <p:nvPicPr>
          <p:cNvPr id="5" name="Picture 4">
            <a:extLst>
              <a:ext uri="{FF2B5EF4-FFF2-40B4-BE49-F238E27FC236}">
                <a16:creationId xmlns:a16="http://schemas.microsoft.com/office/drawing/2014/main" id="{BCA21861-3724-9B48-8836-74508917B188}"/>
              </a:ext>
            </a:extLst>
          </p:cNvPr>
          <p:cNvPicPr>
            <a:picLocks noChangeAspect="1"/>
          </p:cNvPicPr>
          <p:nvPr/>
        </p:nvPicPr>
        <p:blipFill>
          <a:blip r:embed="rId2"/>
          <a:stretch>
            <a:fillRect/>
          </a:stretch>
        </p:blipFill>
        <p:spPr>
          <a:xfrm>
            <a:off x="7297192" y="1220788"/>
            <a:ext cx="1524000" cy="1498600"/>
          </a:xfrm>
          <a:prstGeom prst="rect">
            <a:avLst/>
          </a:prstGeom>
        </p:spPr>
      </p:pic>
    </p:spTree>
    <p:extLst>
      <p:ext uri="{BB962C8B-B14F-4D97-AF65-F5344CB8AC3E}">
        <p14:creationId xmlns:p14="http://schemas.microsoft.com/office/powerpoint/2010/main" val="3086474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9C69F76-FCD9-2045-BEA6-0F1565EE4A84}"/>
              </a:ext>
            </a:extLst>
          </p:cNvPr>
          <p:cNvPicPr>
            <a:picLocks noGrp="1" noChangeAspect="1"/>
          </p:cNvPicPr>
          <p:nvPr>
            <p:ph sz="quarter" idx="10"/>
          </p:nvPr>
        </p:nvPicPr>
        <p:blipFill>
          <a:blip r:embed="rId2"/>
          <a:stretch>
            <a:fillRect/>
          </a:stretch>
        </p:blipFill>
        <p:spPr>
          <a:xfrm>
            <a:off x="468312" y="1082278"/>
            <a:ext cx="7992936" cy="5195408"/>
          </a:xfrm>
        </p:spPr>
      </p:pic>
    </p:spTree>
    <p:extLst>
      <p:ext uri="{BB962C8B-B14F-4D97-AF65-F5344CB8AC3E}">
        <p14:creationId xmlns:p14="http://schemas.microsoft.com/office/powerpoint/2010/main" val="816853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Confirm development of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32780" y="1223864"/>
            <a:ext cx="8667328" cy="4510606"/>
          </a:xfrm>
        </p:spPr>
        <p:txBody>
          <a:bodyPr/>
          <a:lstStyle/>
          <a:p>
            <a:pPr>
              <a:lnSpc>
                <a:spcPct val="100000"/>
              </a:lnSpc>
              <a:spcBef>
                <a:spcPts val="0"/>
              </a:spcBef>
              <a:spcAft>
                <a:spcPts val="0"/>
              </a:spcAft>
              <a:buClr>
                <a:srgbClr val="E30613"/>
              </a:buClr>
            </a:pPr>
            <a:r>
              <a:rPr lang="en-GB" sz="1950" b="1" dirty="0"/>
              <a:t>Through self assessment, </a:t>
            </a:r>
            <a:r>
              <a:rPr lang="en-GB" sz="1950" dirty="0"/>
              <a:t>the following questions will help you to reflect on your performance:</a:t>
            </a:r>
          </a:p>
          <a:p>
            <a:pPr>
              <a:lnSpc>
                <a:spcPct val="100000"/>
              </a:lnSpc>
              <a:spcBef>
                <a:spcPts val="0"/>
              </a:spcBef>
              <a:spcAft>
                <a:spcPts val="0"/>
              </a:spcAft>
              <a:buClr>
                <a:srgbClr val="E30613"/>
              </a:buClr>
            </a:pPr>
            <a:endParaRPr lang="en-GB" sz="1950" dirty="0"/>
          </a:p>
          <a:p>
            <a:pPr marL="342900" indent="-342900">
              <a:lnSpc>
                <a:spcPct val="100000"/>
              </a:lnSpc>
              <a:spcBef>
                <a:spcPts val="0"/>
              </a:spcBef>
              <a:spcAft>
                <a:spcPts val="0"/>
              </a:spcAft>
              <a:buClr>
                <a:srgbClr val="E30613"/>
              </a:buClr>
              <a:buFont typeface="Arial" panose="020B0604020202020204" pitchFamily="34" charset="0"/>
              <a:buChar char="•"/>
            </a:pPr>
            <a:r>
              <a:rPr lang="en-GB" sz="1950" b="1" dirty="0"/>
              <a:t>What went well? </a:t>
            </a:r>
            <a:r>
              <a:rPr lang="en-GB" sz="1950" dirty="0"/>
              <a:t>Reflect on your achievements, what was good about the development you did, were there particular aspects you were really pleased with? What feedback did you get? How well received was the work when you completed it? How did you feel?</a:t>
            </a:r>
          </a:p>
          <a:p>
            <a:pPr marL="342900" indent="-342900">
              <a:lnSpc>
                <a:spcPct val="100000"/>
              </a:lnSpc>
              <a:spcBef>
                <a:spcPts val="0"/>
              </a:spcBef>
              <a:spcAft>
                <a:spcPts val="0"/>
              </a:spcAft>
              <a:buClr>
                <a:srgbClr val="E30613"/>
              </a:buClr>
              <a:buFont typeface="Arial" panose="020B0604020202020204" pitchFamily="34" charset="0"/>
              <a:buChar char="•"/>
            </a:pPr>
            <a:r>
              <a:rPr lang="en-GB" sz="1950" b="1" dirty="0"/>
              <a:t>What went less well? </a:t>
            </a:r>
            <a:r>
              <a:rPr lang="en-GB" sz="1950" dirty="0"/>
              <a:t>Although you may have achieved your goals, thing  may not have gone as well as you anticipated.  Why was this? What happened? Were their particular incidents or behaviours, missing skills and knowledge that prevented  you from achieving an excellent outcome? </a:t>
            </a:r>
          </a:p>
          <a:p>
            <a:pPr marL="342900" indent="-342900">
              <a:lnSpc>
                <a:spcPct val="100000"/>
              </a:lnSpc>
              <a:spcBef>
                <a:spcPts val="0"/>
              </a:spcBef>
              <a:spcAft>
                <a:spcPts val="0"/>
              </a:spcAft>
              <a:buClr>
                <a:srgbClr val="E30613"/>
              </a:buClr>
              <a:buFont typeface="Arial" panose="020B0604020202020204" pitchFamily="34" charset="0"/>
              <a:buChar char="•"/>
            </a:pPr>
            <a:r>
              <a:rPr lang="en-GB" sz="1950" b="1" dirty="0"/>
              <a:t>Lessons learnt? </a:t>
            </a:r>
            <a:r>
              <a:rPr lang="en-GB" sz="1950" dirty="0"/>
              <a:t>Reflect on what you learnt from achieving your outcome?  Consider how you used your skills,  knowledge and behaviours.</a:t>
            </a:r>
          </a:p>
          <a:p>
            <a:pPr marL="342900" indent="-342900">
              <a:lnSpc>
                <a:spcPct val="100000"/>
              </a:lnSpc>
              <a:spcBef>
                <a:spcPts val="0"/>
              </a:spcBef>
              <a:spcAft>
                <a:spcPts val="0"/>
              </a:spcAft>
              <a:buClr>
                <a:srgbClr val="E30613"/>
              </a:buClr>
              <a:buFont typeface="Arial" panose="020B0604020202020204" pitchFamily="34" charset="0"/>
              <a:buChar char="•"/>
            </a:pPr>
            <a:r>
              <a:rPr lang="en-GB" sz="1950" b="1" dirty="0"/>
              <a:t>What would I do differently next time? </a:t>
            </a:r>
            <a:r>
              <a:rPr lang="en-GB" sz="1950" dirty="0"/>
              <a:t>If you could ‘start from scratch’ what would you do differently?  What have you learnt that would make you do things differently and why?</a:t>
            </a:r>
            <a:endParaRPr lang="en-GB" dirty="0"/>
          </a:p>
        </p:txBody>
      </p:sp>
    </p:spTree>
    <p:extLst>
      <p:ext uri="{BB962C8B-B14F-4D97-AF65-F5344CB8AC3E}">
        <p14:creationId xmlns:p14="http://schemas.microsoft.com/office/powerpoint/2010/main" val="310524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Confirm development of skills and knowledge</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419872" y="1371600"/>
            <a:ext cx="5472608" cy="4510606"/>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From others (peers, line managers, customers) </a:t>
            </a:r>
            <a:r>
              <a:rPr lang="en-GB" dirty="0"/>
              <a:t>– your peers, line managers and even customers can confirm to you whether you have achieved your goal.  This may be through observation or through the completion of a task.</a:t>
            </a:r>
          </a:p>
        </p:txBody>
      </p:sp>
      <p:pic>
        <p:nvPicPr>
          <p:cNvPr id="5" name="Picture 4">
            <a:extLst>
              <a:ext uri="{FF2B5EF4-FFF2-40B4-BE49-F238E27FC236}">
                <a16:creationId xmlns:a16="http://schemas.microsoft.com/office/drawing/2014/main" id="{59FAFFF9-9FEE-7844-AF1A-FC3D9BD7F304}"/>
              </a:ext>
            </a:extLst>
          </p:cNvPr>
          <p:cNvPicPr>
            <a:picLocks noChangeAspect="1"/>
          </p:cNvPicPr>
          <p:nvPr/>
        </p:nvPicPr>
        <p:blipFill>
          <a:blip r:embed="rId2"/>
          <a:stretch>
            <a:fillRect/>
          </a:stretch>
        </p:blipFill>
        <p:spPr>
          <a:xfrm>
            <a:off x="152400" y="1371600"/>
            <a:ext cx="3350542" cy="2261616"/>
          </a:xfrm>
          <a:prstGeom prst="rect">
            <a:avLst/>
          </a:prstGeom>
        </p:spPr>
      </p:pic>
    </p:spTree>
    <p:extLst>
      <p:ext uri="{BB962C8B-B14F-4D97-AF65-F5344CB8AC3E}">
        <p14:creationId xmlns:p14="http://schemas.microsoft.com/office/powerpoint/2010/main" val="1208210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Review personal development plan</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323528" y="1267272"/>
            <a:ext cx="8424936" cy="4752528"/>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sz="1950" dirty="0"/>
              <a:t>It is worth taking time to review your activities against your plans on a regular basis, probably every quarter or so (this will depend on your organisation’s procedures and policy). It is helpful to review your personal development goals to see if this a still your goals. As with the review of your planned activity, it is important to set time aside for this process.</a:t>
            </a:r>
          </a:p>
          <a:p>
            <a:pPr marL="342900" indent="-342900">
              <a:lnSpc>
                <a:spcPct val="100000"/>
              </a:lnSpc>
              <a:spcBef>
                <a:spcPts val="0"/>
              </a:spcBef>
              <a:spcAft>
                <a:spcPts val="0"/>
              </a:spcAft>
              <a:buClr>
                <a:srgbClr val="E30613"/>
              </a:buClr>
              <a:buFont typeface="Arial" panose="020B0604020202020204" pitchFamily="34" charset="0"/>
              <a:buChar char="•"/>
            </a:pPr>
            <a:endParaRPr lang="en-GB" sz="1950" dirty="0"/>
          </a:p>
          <a:p>
            <a:pPr>
              <a:lnSpc>
                <a:spcPct val="100000"/>
              </a:lnSpc>
              <a:spcBef>
                <a:spcPts val="0"/>
              </a:spcBef>
              <a:spcAft>
                <a:spcPts val="0"/>
              </a:spcAft>
              <a:buClr>
                <a:srgbClr val="E30613"/>
              </a:buClr>
            </a:pPr>
            <a:r>
              <a:rPr lang="en-GB" sz="1950" b="1" dirty="0"/>
              <a:t>Review process:</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set aside time for your review</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find your original plan, with your goals and planned activities</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for each planned development activity, assess how far what you have done by way of activity was in line with your PDP</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consider how successful you feel your development has been in getting you to your goals</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decide what you need to do next</a:t>
            </a:r>
          </a:p>
          <a:p>
            <a:pPr marL="342900" indent="-342900">
              <a:lnSpc>
                <a:spcPct val="100000"/>
              </a:lnSpc>
              <a:spcBef>
                <a:spcPts val="0"/>
              </a:spcBef>
              <a:spcAft>
                <a:spcPts val="0"/>
              </a:spcAft>
              <a:buClr>
                <a:srgbClr val="E30613"/>
              </a:buClr>
              <a:buFont typeface="Arial" panose="020B0604020202020204" pitchFamily="34" charset="0"/>
              <a:buChar char="•"/>
            </a:pPr>
            <a:r>
              <a:rPr lang="en-GB" sz="1950" dirty="0"/>
              <a:t>revise your plan to set out your new development activities.</a:t>
            </a:r>
          </a:p>
        </p:txBody>
      </p:sp>
    </p:spTree>
    <p:extLst>
      <p:ext uri="{BB962C8B-B14F-4D97-AF65-F5344CB8AC3E}">
        <p14:creationId xmlns:p14="http://schemas.microsoft.com/office/powerpoint/2010/main" val="524640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2175129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TotalTime>
  <Words>819</Words>
  <Application>Microsoft Macintosh PowerPoint</Application>
  <PresentationFormat>On-screen Show (4:3)</PresentationFormat>
  <Paragraphs>50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Lucida Grande</vt:lpstr>
      <vt:lpstr>Times New Roman</vt:lpstr>
      <vt:lpstr>Default Design</vt:lpstr>
      <vt:lpstr>Review professional knowledge and skills development</vt:lpstr>
      <vt:lpstr>Professional development plan (PDP)</vt:lpstr>
      <vt:lpstr>How own development contributes to improved practice</vt:lpstr>
      <vt:lpstr>Areas for own development</vt:lpstr>
      <vt:lpstr>PowerPoint Presentation</vt:lpstr>
      <vt:lpstr>Confirm development of skills and knowledge</vt:lpstr>
      <vt:lpstr>Confirm development of skills and knowledge</vt:lpstr>
      <vt:lpstr>Review personal development plan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professional knowledge and skills development</dc:title>
  <dc:creator>Jamie Webb-Fryer</dc:creator>
  <cp:lastModifiedBy>Hannah Cooper</cp:lastModifiedBy>
  <cp:revision>4</cp:revision>
  <dcterms:created xsi:type="dcterms:W3CDTF">2020-01-26T17:08:34Z</dcterms:created>
  <dcterms:modified xsi:type="dcterms:W3CDTF">2020-03-27T17:49:58Z</dcterms:modified>
</cp:coreProperties>
</file>