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34" r:id="rId4"/>
    <p:sldId id="331" r:id="rId5"/>
    <p:sldId id="341" r:id="rId6"/>
    <p:sldId id="330" r:id="rId7"/>
    <p:sldId id="343" r:id="rId8"/>
    <p:sldId id="342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30613"/>
    <a:srgbClr val="000000"/>
    <a:srgbClr val="D9D9D9"/>
    <a:srgbClr val="D81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71429-E39A-498C-9C9E-8264C47162E0}" type="doc">
      <dgm:prSet loTypeId="urn:microsoft.com/office/officeart/2005/8/layout/cycle2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21C74B8-8598-4A85-810D-B851CEB2E30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Service style</a:t>
          </a:r>
        </a:p>
      </dgm:t>
    </dgm:pt>
    <dgm:pt modelId="{982D85CB-AAF5-4A64-B411-CF2287313C5C}" type="parTrans" cxnId="{EB40337C-1150-44AF-8DF8-BB2F7A0CCAC4}">
      <dgm:prSet/>
      <dgm:spPr/>
      <dgm:t>
        <a:bodyPr/>
        <a:lstStyle/>
        <a:p>
          <a:endParaRPr lang="en-GB"/>
        </a:p>
      </dgm:t>
    </dgm:pt>
    <dgm:pt modelId="{6404D517-CE23-4823-AAFB-C580640342FF}" type="sibTrans" cxnId="{EB40337C-1150-44AF-8DF8-BB2F7A0CCAC4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86506A3B-5D0E-446B-AC36-19EC078916A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Purchasing</a:t>
          </a:r>
        </a:p>
      </dgm:t>
    </dgm:pt>
    <dgm:pt modelId="{1A899000-7EFD-4D7A-93E6-31A638A4189F}" type="parTrans" cxnId="{A7155561-8874-4639-BB64-B877A9412C8B}">
      <dgm:prSet/>
      <dgm:spPr/>
      <dgm:t>
        <a:bodyPr/>
        <a:lstStyle/>
        <a:p>
          <a:endParaRPr lang="en-GB"/>
        </a:p>
      </dgm:t>
    </dgm:pt>
    <dgm:pt modelId="{7DCF4F18-AA19-4583-B48C-A4CA5F56086C}" type="sibTrans" cxnId="{A7155561-8874-4639-BB64-B877A9412C8B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626AFF01-5724-48D7-ACAA-CDD8F6FA596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Equipment and Staffing</a:t>
          </a:r>
        </a:p>
      </dgm:t>
    </dgm:pt>
    <dgm:pt modelId="{2E35061A-C63C-48DA-A0A6-102FE7707C48}" type="parTrans" cxnId="{2C9C117C-B728-4CF4-A149-42B2D4416B90}">
      <dgm:prSet/>
      <dgm:spPr/>
      <dgm:t>
        <a:bodyPr/>
        <a:lstStyle/>
        <a:p>
          <a:endParaRPr lang="en-GB"/>
        </a:p>
      </dgm:t>
    </dgm:pt>
    <dgm:pt modelId="{0C162E86-7A7A-4334-A76B-202EB41EEA95}" type="sibTrans" cxnId="{2C9C117C-B728-4CF4-A149-42B2D4416B90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04387621-C4A4-4AF5-920D-9975C1C92A1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Quality Control</a:t>
          </a:r>
        </a:p>
      </dgm:t>
    </dgm:pt>
    <dgm:pt modelId="{E6E74D1B-44BE-492A-B591-B106ABA69B4D}" type="parTrans" cxnId="{C2A0572A-9465-45DB-BAF9-4C9880F5DF07}">
      <dgm:prSet/>
      <dgm:spPr/>
      <dgm:t>
        <a:bodyPr/>
        <a:lstStyle/>
        <a:p>
          <a:endParaRPr lang="en-GB"/>
        </a:p>
      </dgm:t>
    </dgm:pt>
    <dgm:pt modelId="{78C2A115-99BA-4CF5-A9A5-D07D844C7EC7}" type="sibTrans" cxnId="{C2A0572A-9465-45DB-BAF9-4C9880F5DF07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DA0893C1-15BE-462A-8A5A-85E6A09E236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Pricing and Portion Control</a:t>
          </a:r>
        </a:p>
      </dgm:t>
    </dgm:pt>
    <dgm:pt modelId="{0D6B07DB-459F-4CF3-BBF9-0742D0D9EC19}" type="parTrans" cxnId="{9B8C1D3D-7886-4487-A558-CE413D3B28C0}">
      <dgm:prSet/>
      <dgm:spPr/>
      <dgm:t>
        <a:bodyPr/>
        <a:lstStyle/>
        <a:p>
          <a:endParaRPr lang="en-GB"/>
        </a:p>
      </dgm:t>
    </dgm:pt>
    <dgm:pt modelId="{E013A808-9025-4AD8-AE90-DA9417EDCE21}" type="sibTrans" cxnId="{9B8C1D3D-7886-4487-A558-CE413D3B28C0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43318ED1-DDBF-4E1B-94F8-56391A1AFA2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0" dirty="0">
              <a:solidFill>
                <a:schemeClr val="bg1"/>
              </a:solidFill>
            </a:rPr>
            <a:t>Budgets</a:t>
          </a:r>
        </a:p>
      </dgm:t>
    </dgm:pt>
    <dgm:pt modelId="{BAF6253B-D910-4BE1-B943-26D83EA886DA}" type="parTrans" cxnId="{8F62F693-D095-46BD-819D-DFDAB4B20910}">
      <dgm:prSet/>
      <dgm:spPr/>
      <dgm:t>
        <a:bodyPr/>
        <a:lstStyle/>
        <a:p>
          <a:endParaRPr lang="en-GB"/>
        </a:p>
      </dgm:t>
    </dgm:pt>
    <dgm:pt modelId="{F2590713-5619-4FA0-91B8-D748D67C2BC4}" type="sibTrans" cxnId="{8F62F693-D095-46BD-819D-DFDAB4B20910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C900284D-9857-4CC2-8F12-DA6387A5748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dirty="0">
              <a:solidFill>
                <a:schemeClr val="bg1"/>
              </a:solidFill>
            </a:rPr>
            <a:t>Stock Control</a:t>
          </a:r>
        </a:p>
      </dgm:t>
    </dgm:pt>
    <dgm:pt modelId="{10809C8B-78EC-4CB0-BBEC-DA3464ADA941}" type="parTrans" cxnId="{616FF073-A131-4335-AF2E-8A9D8CDD6EAC}">
      <dgm:prSet/>
      <dgm:spPr/>
      <dgm:t>
        <a:bodyPr/>
        <a:lstStyle/>
        <a:p>
          <a:endParaRPr lang="en-GB"/>
        </a:p>
      </dgm:t>
    </dgm:pt>
    <dgm:pt modelId="{A781B64D-20BE-401D-8617-451244C9B389}" type="sibTrans" cxnId="{616FF073-A131-4335-AF2E-8A9D8CDD6EAC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D0E0BC13-8F70-4937-B2AA-1E6E73DC27B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dirty="0">
              <a:solidFill>
                <a:schemeClr val="bg1"/>
              </a:solidFill>
            </a:rPr>
            <a:t>Production systems &amp; processes</a:t>
          </a:r>
        </a:p>
      </dgm:t>
    </dgm:pt>
    <dgm:pt modelId="{4E78D7D9-60EC-4876-A9E5-1C94D8472FE9}" type="parTrans" cxnId="{2B429644-9C96-4F53-8944-6382F9C4BB90}">
      <dgm:prSet/>
      <dgm:spPr/>
      <dgm:t>
        <a:bodyPr/>
        <a:lstStyle/>
        <a:p>
          <a:endParaRPr lang="en-GB"/>
        </a:p>
      </dgm:t>
    </dgm:pt>
    <dgm:pt modelId="{61603C3F-B0C9-4246-8A6F-F0444791A4DE}" type="sibTrans" cxnId="{2B429644-9C96-4F53-8944-6382F9C4BB90}">
      <dgm:prSet/>
      <dgm:spPr>
        <a:solidFill>
          <a:srgbClr val="CC0000"/>
        </a:solidFill>
      </dgm:spPr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706F0C30-C5AD-4C4B-99F9-A4222D5D4609}" type="pres">
      <dgm:prSet presAssocID="{8E871429-E39A-498C-9C9E-8264C47162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402949-3590-46CB-84FF-AFE83128A95E}" type="pres">
      <dgm:prSet presAssocID="{221C74B8-8598-4A85-810D-B851CEB2E306}" presName="node" presStyleLbl="node1" presStyleIdx="0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1D118-7DA6-4C3D-9789-C45C6AD4B91C}" type="pres">
      <dgm:prSet presAssocID="{6404D517-CE23-4823-AAFB-C580640342FF}" presName="sibTrans" presStyleLbl="sibTrans2D1" presStyleIdx="0" presStyleCnt="8" custScaleX="100000" custScaleY="100000"/>
      <dgm:spPr/>
      <dgm:t>
        <a:bodyPr/>
        <a:lstStyle/>
        <a:p>
          <a:endParaRPr lang="en-US"/>
        </a:p>
      </dgm:t>
    </dgm:pt>
    <dgm:pt modelId="{8D17BDD8-9396-49A6-A099-7C0C8656BB16}" type="pres">
      <dgm:prSet presAssocID="{6404D517-CE23-4823-AAFB-C580640342FF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A719327-4670-4BFA-B63B-43139EB557F7}" type="pres">
      <dgm:prSet presAssocID="{43318ED1-DDBF-4E1B-94F8-56391A1AFA25}" presName="node" presStyleLbl="node1" presStyleIdx="1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E58C7-446E-4BBE-94E6-5AC3D1A1C3DC}" type="pres">
      <dgm:prSet presAssocID="{F2590713-5619-4FA0-91B8-D748D67C2BC4}" presName="sibTrans" presStyleLbl="sibTrans2D1" presStyleIdx="1" presStyleCnt="8" custScaleX="100000" custScaleY="100000"/>
      <dgm:spPr/>
      <dgm:t>
        <a:bodyPr/>
        <a:lstStyle/>
        <a:p>
          <a:endParaRPr lang="en-US"/>
        </a:p>
      </dgm:t>
    </dgm:pt>
    <dgm:pt modelId="{20B259CD-382B-4617-A7E4-E0B9063B9803}" type="pres">
      <dgm:prSet presAssocID="{F2590713-5619-4FA0-91B8-D748D67C2BC4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AE0E6947-CB96-4A8F-BD5F-457F87094B31}" type="pres">
      <dgm:prSet presAssocID="{86506A3B-5D0E-446B-AC36-19EC078916A6}" presName="node" presStyleLbl="node1" presStyleIdx="2" presStyleCnt="8" custScaleX="139391" custScaleY="128505" custRadScaleRad="98174" custRadScaleInc="-2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5D2DE-A371-49AB-8C39-CB8B45312F41}" type="pres">
      <dgm:prSet presAssocID="{7DCF4F18-AA19-4583-B48C-A4CA5F56086C}" presName="sibTrans" presStyleLbl="sibTrans2D1" presStyleIdx="2" presStyleCnt="8" custScaleX="100000" custScaleY="100000"/>
      <dgm:spPr/>
      <dgm:t>
        <a:bodyPr/>
        <a:lstStyle/>
        <a:p>
          <a:endParaRPr lang="en-US"/>
        </a:p>
      </dgm:t>
    </dgm:pt>
    <dgm:pt modelId="{82513EA9-285B-4AAC-AEEE-439E0DA93B79}" type="pres">
      <dgm:prSet presAssocID="{7DCF4F18-AA19-4583-B48C-A4CA5F56086C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CD6C84C-9055-4319-862B-D4DB280872AF}" type="pres">
      <dgm:prSet presAssocID="{C900284D-9857-4CC2-8F12-DA6387A5748B}" presName="node" presStyleLbl="node1" presStyleIdx="3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515E8-C046-4DEC-9A29-9D665F8AD7CB}" type="pres">
      <dgm:prSet presAssocID="{A781B64D-20BE-401D-8617-451244C9B389}" presName="sibTrans" presStyleLbl="sibTrans2D1" presStyleIdx="3" presStyleCnt="8" custScaleX="100000" custScaleY="100000"/>
      <dgm:spPr/>
      <dgm:t>
        <a:bodyPr/>
        <a:lstStyle/>
        <a:p>
          <a:endParaRPr lang="en-US"/>
        </a:p>
      </dgm:t>
    </dgm:pt>
    <dgm:pt modelId="{95B0CC4B-726A-46A8-BC72-B4F732593C35}" type="pres">
      <dgm:prSet presAssocID="{A781B64D-20BE-401D-8617-451244C9B38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EACE212F-B908-40BB-B206-6185100054F7}" type="pres">
      <dgm:prSet presAssocID="{D0E0BC13-8F70-4937-B2AA-1E6E73DC27B3}" presName="node" presStyleLbl="node1" presStyleIdx="4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9C255-227C-4D70-9ABF-D64FF8A07000}" type="pres">
      <dgm:prSet presAssocID="{61603C3F-B0C9-4246-8A6F-F0444791A4DE}" presName="sibTrans" presStyleLbl="sibTrans2D1" presStyleIdx="4" presStyleCnt="8" custScaleX="100000" custScaleY="100000"/>
      <dgm:spPr/>
      <dgm:t>
        <a:bodyPr/>
        <a:lstStyle/>
        <a:p>
          <a:endParaRPr lang="en-US"/>
        </a:p>
      </dgm:t>
    </dgm:pt>
    <dgm:pt modelId="{C27A2195-2014-47C3-B037-1204FEB4AD91}" type="pres">
      <dgm:prSet presAssocID="{61603C3F-B0C9-4246-8A6F-F0444791A4DE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9F89A79B-27FD-462D-A818-2BE847A05D60}" type="pres">
      <dgm:prSet presAssocID="{626AFF01-5724-48D7-ACAA-CDD8F6FA596E}" presName="node" presStyleLbl="node1" presStyleIdx="5" presStyleCnt="8" custScaleX="138108" custScaleY="137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AD2BA-8F8E-4358-9B40-C5689B9DF726}" type="pres">
      <dgm:prSet presAssocID="{0C162E86-7A7A-4334-A76B-202EB41EEA95}" presName="sibTrans" presStyleLbl="sibTrans2D1" presStyleIdx="5" presStyleCnt="8" custScaleX="100000" custScaleY="100000"/>
      <dgm:spPr/>
      <dgm:t>
        <a:bodyPr/>
        <a:lstStyle/>
        <a:p>
          <a:endParaRPr lang="en-US"/>
        </a:p>
      </dgm:t>
    </dgm:pt>
    <dgm:pt modelId="{7460B070-6834-4FAE-8A33-E5925D279835}" type="pres">
      <dgm:prSet presAssocID="{0C162E86-7A7A-4334-A76B-202EB41EEA95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9A03AB91-4374-40D5-BE81-5C53CCF80E11}" type="pres">
      <dgm:prSet presAssocID="{04387621-C4A4-4AF5-920D-9975C1C92A14}" presName="node" presStyleLbl="node1" presStyleIdx="6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A9C35-6CA0-4EDE-B1AE-CC964A7A8E0A}" type="pres">
      <dgm:prSet presAssocID="{78C2A115-99BA-4CF5-A9A5-D07D844C7EC7}" presName="sibTrans" presStyleLbl="sibTrans2D1" presStyleIdx="6" presStyleCnt="8" custScaleX="100000" custScaleY="100000"/>
      <dgm:spPr/>
      <dgm:t>
        <a:bodyPr/>
        <a:lstStyle/>
        <a:p>
          <a:endParaRPr lang="en-US"/>
        </a:p>
      </dgm:t>
    </dgm:pt>
    <dgm:pt modelId="{3D62BD67-74AA-4B77-B4F4-9040FC8FDF35}" type="pres">
      <dgm:prSet presAssocID="{78C2A115-99BA-4CF5-A9A5-D07D844C7EC7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06269E02-70A0-4D4D-B20F-561450665E5A}" type="pres">
      <dgm:prSet presAssocID="{DA0893C1-15BE-462A-8A5A-85E6A09E236F}" presName="node" presStyleLbl="node1" presStyleIdx="7" presStyleCnt="8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948EE-01AF-4A99-9B3C-7FD37C2DA92A}" type="pres">
      <dgm:prSet presAssocID="{E013A808-9025-4AD8-AE90-DA9417EDCE21}" presName="sibTrans" presStyleLbl="sibTrans2D1" presStyleIdx="7" presStyleCnt="8" custScaleX="100000" custScaleY="100000"/>
      <dgm:spPr/>
      <dgm:t>
        <a:bodyPr/>
        <a:lstStyle/>
        <a:p>
          <a:endParaRPr lang="en-US"/>
        </a:p>
      </dgm:t>
    </dgm:pt>
    <dgm:pt modelId="{F909EA90-E3D1-41CD-B1A4-F5B991ADA3F3}" type="pres">
      <dgm:prSet presAssocID="{E013A808-9025-4AD8-AE90-DA9417EDCE2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2AB3B1D0-731E-417E-934B-E7F924A250DC}" type="presOf" srcId="{A781B64D-20BE-401D-8617-451244C9B389}" destId="{95B0CC4B-726A-46A8-BC72-B4F732593C35}" srcOrd="1" destOrd="0" presId="urn:microsoft.com/office/officeart/2005/8/layout/cycle2"/>
    <dgm:cxn modelId="{8F62F693-D095-46BD-819D-DFDAB4B20910}" srcId="{8E871429-E39A-498C-9C9E-8264C47162E0}" destId="{43318ED1-DDBF-4E1B-94F8-56391A1AFA25}" srcOrd="1" destOrd="0" parTransId="{BAF6253B-D910-4BE1-B943-26D83EA886DA}" sibTransId="{F2590713-5619-4FA0-91B8-D748D67C2BC4}"/>
    <dgm:cxn modelId="{33BA9E85-308A-4CAE-A848-B6C4F2F72405}" type="presOf" srcId="{E013A808-9025-4AD8-AE90-DA9417EDCE21}" destId="{F909EA90-E3D1-41CD-B1A4-F5B991ADA3F3}" srcOrd="1" destOrd="0" presId="urn:microsoft.com/office/officeart/2005/8/layout/cycle2"/>
    <dgm:cxn modelId="{A7155561-8874-4639-BB64-B877A9412C8B}" srcId="{8E871429-E39A-498C-9C9E-8264C47162E0}" destId="{86506A3B-5D0E-446B-AC36-19EC078916A6}" srcOrd="2" destOrd="0" parTransId="{1A899000-7EFD-4D7A-93E6-31A638A4189F}" sibTransId="{7DCF4F18-AA19-4583-B48C-A4CA5F56086C}"/>
    <dgm:cxn modelId="{A2643A26-7604-4554-86DE-63DC0248E734}" type="presOf" srcId="{0C162E86-7A7A-4334-A76B-202EB41EEA95}" destId="{7460B070-6834-4FAE-8A33-E5925D279835}" srcOrd="1" destOrd="0" presId="urn:microsoft.com/office/officeart/2005/8/layout/cycle2"/>
    <dgm:cxn modelId="{55FFF0BF-9401-49B4-BFD7-8474BD891D70}" type="presOf" srcId="{A781B64D-20BE-401D-8617-451244C9B389}" destId="{E8B515E8-C046-4DEC-9A29-9D665F8AD7CB}" srcOrd="0" destOrd="0" presId="urn:microsoft.com/office/officeart/2005/8/layout/cycle2"/>
    <dgm:cxn modelId="{AEB90294-A904-44C4-9686-025C4891BF3C}" type="presOf" srcId="{C900284D-9857-4CC2-8F12-DA6387A5748B}" destId="{9CD6C84C-9055-4319-862B-D4DB280872AF}" srcOrd="0" destOrd="0" presId="urn:microsoft.com/office/officeart/2005/8/layout/cycle2"/>
    <dgm:cxn modelId="{EB40337C-1150-44AF-8DF8-BB2F7A0CCAC4}" srcId="{8E871429-E39A-498C-9C9E-8264C47162E0}" destId="{221C74B8-8598-4A85-810D-B851CEB2E306}" srcOrd="0" destOrd="0" parTransId="{982D85CB-AAF5-4A64-B411-CF2287313C5C}" sibTransId="{6404D517-CE23-4823-AAFB-C580640342FF}"/>
    <dgm:cxn modelId="{CFBB4A25-5FAC-4D09-AF9E-B35357C53DCF}" type="presOf" srcId="{6404D517-CE23-4823-AAFB-C580640342FF}" destId="{8D17BDD8-9396-49A6-A099-7C0C8656BB16}" srcOrd="1" destOrd="0" presId="urn:microsoft.com/office/officeart/2005/8/layout/cycle2"/>
    <dgm:cxn modelId="{03525D07-D264-4D8B-9D26-CA6A5072B5DE}" type="presOf" srcId="{F2590713-5619-4FA0-91B8-D748D67C2BC4}" destId="{D0CE58C7-446E-4BBE-94E6-5AC3D1A1C3DC}" srcOrd="0" destOrd="0" presId="urn:microsoft.com/office/officeart/2005/8/layout/cycle2"/>
    <dgm:cxn modelId="{D3E8C15F-9AD7-48B2-AB3C-758399D85194}" type="presOf" srcId="{6404D517-CE23-4823-AAFB-C580640342FF}" destId="{0FF1D118-7DA6-4C3D-9789-C45C6AD4B91C}" srcOrd="0" destOrd="0" presId="urn:microsoft.com/office/officeart/2005/8/layout/cycle2"/>
    <dgm:cxn modelId="{DDE731AF-5385-4158-832A-8B3749E8AB98}" type="presOf" srcId="{86506A3B-5D0E-446B-AC36-19EC078916A6}" destId="{AE0E6947-CB96-4A8F-BD5F-457F87094B31}" srcOrd="0" destOrd="0" presId="urn:microsoft.com/office/officeart/2005/8/layout/cycle2"/>
    <dgm:cxn modelId="{C2A0572A-9465-45DB-BAF9-4C9880F5DF07}" srcId="{8E871429-E39A-498C-9C9E-8264C47162E0}" destId="{04387621-C4A4-4AF5-920D-9975C1C92A14}" srcOrd="6" destOrd="0" parTransId="{E6E74D1B-44BE-492A-B591-B106ABA69B4D}" sibTransId="{78C2A115-99BA-4CF5-A9A5-D07D844C7EC7}"/>
    <dgm:cxn modelId="{2A3772CC-1A31-49E6-82D6-99BCFB61A1DD}" type="presOf" srcId="{61603C3F-B0C9-4246-8A6F-F0444791A4DE}" destId="{C239C255-227C-4D70-9ABF-D64FF8A07000}" srcOrd="0" destOrd="0" presId="urn:microsoft.com/office/officeart/2005/8/layout/cycle2"/>
    <dgm:cxn modelId="{2C9C117C-B728-4CF4-A149-42B2D4416B90}" srcId="{8E871429-E39A-498C-9C9E-8264C47162E0}" destId="{626AFF01-5724-48D7-ACAA-CDD8F6FA596E}" srcOrd="5" destOrd="0" parTransId="{2E35061A-C63C-48DA-A0A6-102FE7707C48}" sibTransId="{0C162E86-7A7A-4334-A76B-202EB41EEA95}"/>
    <dgm:cxn modelId="{58C0D8C5-6E4C-49B6-AE7F-EF9C2687F539}" type="presOf" srcId="{0C162E86-7A7A-4334-A76B-202EB41EEA95}" destId="{086AD2BA-8F8E-4358-9B40-C5689B9DF726}" srcOrd="0" destOrd="0" presId="urn:microsoft.com/office/officeart/2005/8/layout/cycle2"/>
    <dgm:cxn modelId="{4DE5FC63-E961-4262-A086-703EAA67A697}" type="presOf" srcId="{E013A808-9025-4AD8-AE90-DA9417EDCE21}" destId="{6F0948EE-01AF-4A99-9B3C-7FD37C2DA92A}" srcOrd="0" destOrd="0" presId="urn:microsoft.com/office/officeart/2005/8/layout/cycle2"/>
    <dgm:cxn modelId="{EDB3CDA2-15CF-4306-8D4E-7D390173948E}" type="presOf" srcId="{D0E0BC13-8F70-4937-B2AA-1E6E73DC27B3}" destId="{EACE212F-B908-40BB-B206-6185100054F7}" srcOrd="0" destOrd="0" presId="urn:microsoft.com/office/officeart/2005/8/layout/cycle2"/>
    <dgm:cxn modelId="{A5B5D62A-2853-41BD-A174-AE8267263B2C}" type="presOf" srcId="{F2590713-5619-4FA0-91B8-D748D67C2BC4}" destId="{20B259CD-382B-4617-A7E4-E0B9063B9803}" srcOrd="1" destOrd="0" presId="urn:microsoft.com/office/officeart/2005/8/layout/cycle2"/>
    <dgm:cxn modelId="{AFF9D47D-3280-4461-8C72-0D4F54A51CB1}" type="presOf" srcId="{7DCF4F18-AA19-4583-B48C-A4CA5F56086C}" destId="{82513EA9-285B-4AAC-AEEE-439E0DA93B79}" srcOrd="1" destOrd="0" presId="urn:microsoft.com/office/officeart/2005/8/layout/cycle2"/>
    <dgm:cxn modelId="{175DE0A5-3899-491B-88F4-F89F0945CA17}" type="presOf" srcId="{04387621-C4A4-4AF5-920D-9975C1C92A14}" destId="{9A03AB91-4374-40D5-BE81-5C53CCF80E11}" srcOrd="0" destOrd="0" presId="urn:microsoft.com/office/officeart/2005/8/layout/cycle2"/>
    <dgm:cxn modelId="{2B429644-9C96-4F53-8944-6382F9C4BB90}" srcId="{8E871429-E39A-498C-9C9E-8264C47162E0}" destId="{D0E0BC13-8F70-4937-B2AA-1E6E73DC27B3}" srcOrd="4" destOrd="0" parTransId="{4E78D7D9-60EC-4876-A9E5-1C94D8472FE9}" sibTransId="{61603C3F-B0C9-4246-8A6F-F0444791A4DE}"/>
    <dgm:cxn modelId="{D4916982-04F0-4361-A09C-C2B752ADFE64}" type="presOf" srcId="{78C2A115-99BA-4CF5-A9A5-D07D844C7EC7}" destId="{49FA9C35-6CA0-4EDE-B1AE-CC964A7A8E0A}" srcOrd="0" destOrd="0" presId="urn:microsoft.com/office/officeart/2005/8/layout/cycle2"/>
    <dgm:cxn modelId="{C6BA8149-B640-41C0-A16B-0BFF1C71DD23}" type="presOf" srcId="{221C74B8-8598-4A85-810D-B851CEB2E306}" destId="{D5402949-3590-46CB-84FF-AFE83128A95E}" srcOrd="0" destOrd="0" presId="urn:microsoft.com/office/officeart/2005/8/layout/cycle2"/>
    <dgm:cxn modelId="{13F85BBF-B31F-4502-9772-8262DDCFADCA}" type="presOf" srcId="{DA0893C1-15BE-462A-8A5A-85E6A09E236F}" destId="{06269E02-70A0-4D4D-B20F-561450665E5A}" srcOrd="0" destOrd="0" presId="urn:microsoft.com/office/officeart/2005/8/layout/cycle2"/>
    <dgm:cxn modelId="{E13E36C2-5E85-4ED3-8AE9-8C9EC99FC961}" type="presOf" srcId="{7DCF4F18-AA19-4583-B48C-A4CA5F56086C}" destId="{DDC5D2DE-A371-49AB-8C39-CB8B45312F41}" srcOrd="0" destOrd="0" presId="urn:microsoft.com/office/officeart/2005/8/layout/cycle2"/>
    <dgm:cxn modelId="{38EB429E-A235-4459-AE98-B7E7D0AA7CB8}" type="presOf" srcId="{626AFF01-5724-48D7-ACAA-CDD8F6FA596E}" destId="{9F89A79B-27FD-462D-A818-2BE847A05D60}" srcOrd="0" destOrd="0" presId="urn:microsoft.com/office/officeart/2005/8/layout/cycle2"/>
    <dgm:cxn modelId="{DE4C1266-3A53-43B0-B935-4187F9517AF1}" type="presOf" srcId="{78C2A115-99BA-4CF5-A9A5-D07D844C7EC7}" destId="{3D62BD67-74AA-4B77-B4F4-9040FC8FDF35}" srcOrd="1" destOrd="0" presId="urn:microsoft.com/office/officeart/2005/8/layout/cycle2"/>
    <dgm:cxn modelId="{616FF073-A131-4335-AF2E-8A9D8CDD6EAC}" srcId="{8E871429-E39A-498C-9C9E-8264C47162E0}" destId="{C900284D-9857-4CC2-8F12-DA6387A5748B}" srcOrd="3" destOrd="0" parTransId="{10809C8B-78EC-4CB0-BBEC-DA3464ADA941}" sibTransId="{A781B64D-20BE-401D-8617-451244C9B389}"/>
    <dgm:cxn modelId="{B166CE9F-697F-40E8-9E79-034D99EE3DD6}" type="presOf" srcId="{8E871429-E39A-498C-9C9E-8264C47162E0}" destId="{706F0C30-C5AD-4C4B-99F9-A4222D5D4609}" srcOrd="0" destOrd="0" presId="urn:microsoft.com/office/officeart/2005/8/layout/cycle2"/>
    <dgm:cxn modelId="{5BFB1CD7-2E29-401F-BBAD-7FE00AC99F11}" type="presOf" srcId="{43318ED1-DDBF-4E1B-94F8-56391A1AFA25}" destId="{2A719327-4670-4BFA-B63B-43139EB557F7}" srcOrd="0" destOrd="0" presId="urn:microsoft.com/office/officeart/2005/8/layout/cycle2"/>
    <dgm:cxn modelId="{9B8C1D3D-7886-4487-A558-CE413D3B28C0}" srcId="{8E871429-E39A-498C-9C9E-8264C47162E0}" destId="{DA0893C1-15BE-462A-8A5A-85E6A09E236F}" srcOrd="7" destOrd="0" parTransId="{0D6B07DB-459F-4CF3-BBF9-0742D0D9EC19}" sibTransId="{E013A808-9025-4AD8-AE90-DA9417EDCE21}"/>
    <dgm:cxn modelId="{FCC9F24A-F36E-4333-BE49-6A312EB7DFA9}" type="presOf" srcId="{61603C3F-B0C9-4246-8A6F-F0444791A4DE}" destId="{C27A2195-2014-47C3-B037-1204FEB4AD91}" srcOrd="1" destOrd="0" presId="urn:microsoft.com/office/officeart/2005/8/layout/cycle2"/>
    <dgm:cxn modelId="{59B248DB-8410-4C6B-9F80-81DD87897895}" type="presParOf" srcId="{706F0C30-C5AD-4C4B-99F9-A4222D5D4609}" destId="{D5402949-3590-46CB-84FF-AFE83128A95E}" srcOrd="0" destOrd="0" presId="urn:microsoft.com/office/officeart/2005/8/layout/cycle2"/>
    <dgm:cxn modelId="{3AAE1B01-C7BB-4BE0-9CBE-668037254C57}" type="presParOf" srcId="{706F0C30-C5AD-4C4B-99F9-A4222D5D4609}" destId="{0FF1D118-7DA6-4C3D-9789-C45C6AD4B91C}" srcOrd="1" destOrd="0" presId="urn:microsoft.com/office/officeart/2005/8/layout/cycle2"/>
    <dgm:cxn modelId="{DEB5D48F-AC16-4E97-B3B8-24C44376E69C}" type="presParOf" srcId="{0FF1D118-7DA6-4C3D-9789-C45C6AD4B91C}" destId="{8D17BDD8-9396-49A6-A099-7C0C8656BB16}" srcOrd="0" destOrd="0" presId="urn:microsoft.com/office/officeart/2005/8/layout/cycle2"/>
    <dgm:cxn modelId="{7ED22C3B-D395-4ED1-9356-C56A49A27148}" type="presParOf" srcId="{706F0C30-C5AD-4C4B-99F9-A4222D5D4609}" destId="{2A719327-4670-4BFA-B63B-43139EB557F7}" srcOrd="2" destOrd="0" presId="urn:microsoft.com/office/officeart/2005/8/layout/cycle2"/>
    <dgm:cxn modelId="{5C1118AE-0EBB-486B-AEE6-D23AA2CCC3AA}" type="presParOf" srcId="{706F0C30-C5AD-4C4B-99F9-A4222D5D4609}" destId="{D0CE58C7-446E-4BBE-94E6-5AC3D1A1C3DC}" srcOrd="3" destOrd="0" presId="urn:microsoft.com/office/officeart/2005/8/layout/cycle2"/>
    <dgm:cxn modelId="{D77DD5D0-2BBB-485F-935B-BF17C3273E56}" type="presParOf" srcId="{D0CE58C7-446E-4BBE-94E6-5AC3D1A1C3DC}" destId="{20B259CD-382B-4617-A7E4-E0B9063B9803}" srcOrd="0" destOrd="0" presId="urn:microsoft.com/office/officeart/2005/8/layout/cycle2"/>
    <dgm:cxn modelId="{F1C210A2-58CB-4CC5-ABEB-9391091E30A8}" type="presParOf" srcId="{706F0C30-C5AD-4C4B-99F9-A4222D5D4609}" destId="{AE0E6947-CB96-4A8F-BD5F-457F87094B31}" srcOrd="4" destOrd="0" presId="urn:microsoft.com/office/officeart/2005/8/layout/cycle2"/>
    <dgm:cxn modelId="{74956F83-5E31-4EE8-87FB-1ABB06F6DE91}" type="presParOf" srcId="{706F0C30-C5AD-4C4B-99F9-A4222D5D4609}" destId="{DDC5D2DE-A371-49AB-8C39-CB8B45312F41}" srcOrd="5" destOrd="0" presId="urn:microsoft.com/office/officeart/2005/8/layout/cycle2"/>
    <dgm:cxn modelId="{5AEA496A-72E3-4A4E-84DE-9AE506AC0975}" type="presParOf" srcId="{DDC5D2DE-A371-49AB-8C39-CB8B45312F41}" destId="{82513EA9-285B-4AAC-AEEE-439E0DA93B79}" srcOrd="0" destOrd="0" presId="urn:microsoft.com/office/officeart/2005/8/layout/cycle2"/>
    <dgm:cxn modelId="{B7E1113C-20DB-457A-8272-9734152D2BA1}" type="presParOf" srcId="{706F0C30-C5AD-4C4B-99F9-A4222D5D4609}" destId="{9CD6C84C-9055-4319-862B-D4DB280872AF}" srcOrd="6" destOrd="0" presId="urn:microsoft.com/office/officeart/2005/8/layout/cycle2"/>
    <dgm:cxn modelId="{F0CF33A8-B16E-483E-B245-46334D472FB7}" type="presParOf" srcId="{706F0C30-C5AD-4C4B-99F9-A4222D5D4609}" destId="{E8B515E8-C046-4DEC-9A29-9D665F8AD7CB}" srcOrd="7" destOrd="0" presId="urn:microsoft.com/office/officeart/2005/8/layout/cycle2"/>
    <dgm:cxn modelId="{963C2DF8-2607-4CE2-8D5B-CE669FB0EC40}" type="presParOf" srcId="{E8B515E8-C046-4DEC-9A29-9D665F8AD7CB}" destId="{95B0CC4B-726A-46A8-BC72-B4F732593C35}" srcOrd="0" destOrd="0" presId="urn:microsoft.com/office/officeart/2005/8/layout/cycle2"/>
    <dgm:cxn modelId="{A08A4CD0-65F6-4ED5-9CF7-805DAB3C8D02}" type="presParOf" srcId="{706F0C30-C5AD-4C4B-99F9-A4222D5D4609}" destId="{EACE212F-B908-40BB-B206-6185100054F7}" srcOrd="8" destOrd="0" presId="urn:microsoft.com/office/officeart/2005/8/layout/cycle2"/>
    <dgm:cxn modelId="{C285149F-65E9-4C77-AA5E-A4720E643104}" type="presParOf" srcId="{706F0C30-C5AD-4C4B-99F9-A4222D5D4609}" destId="{C239C255-227C-4D70-9ABF-D64FF8A07000}" srcOrd="9" destOrd="0" presId="urn:microsoft.com/office/officeart/2005/8/layout/cycle2"/>
    <dgm:cxn modelId="{23472CFE-CD2F-4F64-BB0C-E83BF7E0A839}" type="presParOf" srcId="{C239C255-227C-4D70-9ABF-D64FF8A07000}" destId="{C27A2195-2014-47C3-B037-1204FEB4AD91}" srcOrd="0" destOrd="0" presId="urn:microsoft.com/office/officeart/2005/8/layout/cycle2"/>
    <dgm:cxn modelId="{AE6EEFB4-5B98-4B66-9B79-16009DEC1E89}" type="presParOf" srcId="{706F0C30-C5AD-4C4B-99F9-A4222D5D4609}" destId="{9F89A79B-27FD-462D-A818-2BE847A05D60}" srcOrd="10" destOrd="0" presId="urn:microsoft.com/office/officeart/2005/8/layout/cycle2"/>
    <dgm:cxn modelId="{376EDCED-C4E8-4281-AA20-64C4632BC642}" type="presParOf" srcId="{706F0C30-C5AD-4C4B-99F9-A4222D5D4609}" destId="{086AD2BA-8F8E-4358-9B40-C5689B9DF726}" srcOrd="11" destOrd="0" presId="urn:microsoft.com/office/officeart/2005/8/layout/cycle2"/>
    <dgm:cxn modelId="{FA338884-2BCE-4B96-A768-021ADCDD11E5}" type="presParOf" srcId="{086AD2BA-8F8E-4358-9B40-C5689B9DF726}" destId="{7460B070-6834-4FAE-8A33-E5925D279835}" srcOrd="0" destOrd="0" presId="urn:microsoft.com/office/officeart/2005/8/layout/cycle2"/>
    <dgm:cxn modelId="{69C69F82-BA91-4088-8DE5-21303BB76CC6}" type="presParOf" srcId="{706F0C30-C5AD-4C4B-99F9-A4222D5D4609}" destId="{9A03AB91-4374-40D5-BE81-5C53CCF80E11}" srcOrd="12" destOrd="0" presId="urn:microsoft.com/office/officeart/2005/8/layout/cycle2"/>
    <dgm:cxn modelId="{B88F41B7-2E40-4613-AE92-EE8F7D3DA80C}" type="presParOf" srcId="{706F0C30-C5AD-4C4B-99F9-A4222D5D4609}" destId="{49FA9C35-6CA0-4EDE-B1AE-CC964A7A8E0A}" srcOrd="13" destOrd="0" presId="urn:microsoft.com/office/officeart/2005/8/layout/cycle2"/>
    <dgm:cxn modelId="{CCD146D9-06A6-4E8B-8D7E-EBC4329C8E9F}" type="presParOf" srcId="{49FA9C35-6CA0-4EDE-B1AE-CC964A7A8E0A}" destId="{3D62BD67-74AA-4B77-B4F4-9040FC8FDF35}" srcOrd="0" destOrd="0" presId="urn:microsoft.com/office/officeart/2005/8/layout/cycle2"/>
    <dgm:cxn modelId="{1AEAC959-4A01-414D-ABAE-8ACF6202F5D0}" type="presParOf" srcId="{706F0C30-C5AD-4C4B-99F9-A4222D5D4609}" destId="{06269E02-70A0-4D4D-B20F-561450665E5A}" srcOrd="14" destOrd="0" presId="urn:microsoft.com/office/officeart/2005/8/layout/cycle2"/>
    <dgm:cxn modelId="{E79821FD-866C-4DB8-9C98-ED5E9B6780EA}" type="presParOf" srcId="{706F0C30-C5AD-4C4B-99F9-A4222D5D4609}" destId="{6F0948EE-01AF-4A99-9B3C-7FD37C2DA92A}" srcOrd="15" destOrd="0" presId="urn:microsoft.com/office/officeart/2005/8/layout/cycle2"/>
    <dgm:cxn modelId="{071273C9-7A5B-496A-B3E4-E23BE5D7F77C}" type="presParOf" srcId="{6F0948EE-01AF-4A99-9B3C-7FD37C2DA92A}" destId="{F909EA90-E3D1-41CD-B1A4-F5B991ADA3F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02949-3590-46CB-84FF-AFE83128A95E}">
      <dsp:nvSpPr>
        <dsp:cNvPr id="0" name=""/>
        <dsp:cNvSpPr/>
      </dsp:nvSpPr>
      <dsp:spPr>
        <a:xfrm>
          <a:off x="2174067" y="-157670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Service style</a:t>
          </a:r>
        </a:p>
      </dsp:txBody>
      <dsp:txXfrm>
        <a:off x="2360768" y="29031"/>
        <a:ext cx="901471" cy="901471"/>
      </dsp:txXfrm>
    </dsp:sp>
    <dsp:sp modelId="{0FF1D118-7DA6-4C3D-9789-C45C6AD4B91C}">
      <dsp:nvSpPr>
        <dsp:cNvPr id="0" name=""/>
        <dsp:cNvSpPr/>
      </dsp:nvSpPr>
      <dsp:spPr>
        <a:xfrm rot="1350000">
          <a:off x="3430127" y="592186"/>
          <a:ext cx="86004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>
        <a:off x="3431109" y="651903"/>
        <a:ext cx="60203" cy="193960"/>
      </dsp:txXfrm>
    </dsp:sp>
    <dsp:sp modelId="{2A719327-4670-4BFA-B63B-43139EB557F7}">
      <dsp:nvSpPr>
        <dsp:cNvPr id="0" name=""/>
        <dsp:cNvSpPr/>
      </dsp:nvSpPr>
      <dsp:spPr>
        <a:xfrm>
          <a:off x="3501816" y="392301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Budgets</a:t>
          </a:r>
        </a:p>
      </dsp:txBody>
      <dsp:txXfrm>
        <a:off x="3688517" y="579002"/>
        <a:ext cx="901471" cy="901471"/>
      </dsp:txXfrm>
    </dsp:sp>
    <dsp:sp modelId="{D0CE58C7-446E-4BBE-94E6-5AC3D1A1C3DC}">
      <dsp:nvSpPr>
        <dsp:cNvPr id="0" name=""/>
        <dsp:cNvSpPr/>
      </dsp:nvSpPr>
      <dsp:spPr>
        <a:xfrm rot="4108486">
          <a:off x="4360427" y="1526946"/>
          <a:ext cx="77370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>
        <a:off x="4367774" y="1580804"/>
        <a:ext cx="54159" cy="193960"/>
      </dsp:txXfrm>
    </dsp:sp>
    <dsp:sp modelId="{AE0E6947-CB96-4A8F-BD5F-457F87094B31}">
      <dsp:nvSpPr>
        <dsp:cNvPr id="0" name=""/>
        <dsp:cNvSpPr/>
      </dsp:nvSpPr>
      <dsp:spPr>
        <a:xfrm>
          <a:off x="3987257" y="1721468"/>
          <a:ext cx="1335130" cy="123086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Purchasing</a:t>
          </a:r>
        </a:p>
      </dsp:txBody>
      <dsp:txXfrm>
        <a:off x="4182782" y="1901723"/>
        <a:ext cx="944080" cy="870350"/>
      </dsp:txXfrm>
    </dsp:sp>
    <dsp:sp modelId="{DDC5D2DE-A371-49AB-8C39-CB8B45312F41}">
      <dsp:nvSpPr>
        <dsp:cNvPr id="0" name=""/>
        <dsp:cNvSpPr/>
      </dsp:nvSpPr>
      <dsp:spPr>
        <a:xfrm rot="6655535">
          <a:off x="4351943" y="2839360"/>
          <a:ext cx="97891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 rot="10800000">
        <a:off x="4371871" y="2890299"/>
        <a:ext cx="68524" cy="193960"/>
      </dsp:txXfrm>
    </dsp:sp>
    <dsp:sp modelId="{9CD6C84C-9055-4319-862B-D4DB280872AF}">
      <dsp:nvSpPr>
        <dsp:cNvPr id="0" name=""/>
        <dsp:cNvSpPr/>
      </dsp:nvSpPr>
      <dsp:spPr>
        <a:xfrm>
          <a:off x="3501816" y="3047799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solidFill>
                <a:schemeClr val="bg1"/>
              </a:solidFill>
            </a:rPr>
            <a:t>Stock Control</a:t>
          </a:r>
        </a:p>
      </dsp:txBody>
      <dsp:txXfrm>
        <a:off x="3688517" y="3234500"/>
        <a:ext cx="901471" cy="901471"/>
      </dsp:txXfrm>
    </dsp:sp>
    <dsp:sp modelId="{E8B515E8-C046-4DEC-9A29-9D665F8AD7CB}">
      <dsp:nvSpPr>
        <dsp:cNvPr id="0" name=""/>
        <dsp:cNvSpPr/>
      </dsp:nvSpPr>
      <dsp:spPr>
        <a:xfrm rot="9450000">
          <a:off x="3434625" y="3797656"/>
          <a:ext cx="86004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 rot="10800000">
        <a:off x="3459444" y="3857373"/>
        <a:ext cx="60203" cy="193960"/>
      </dsp:txXfrm>
    </dsp:sp>
    <dsp:sp modelId="{EACE212F-B908-40BB-B206-6185100054F7}">
      <dsp:nvSpPr>
        <dsp:cNvPr id="0" name=""/>
        <dsp:cNvSpPr/>
      </dsp:nvSpPr>
      <dsp:spPr>
        <a:xfrm>
          <a:off x="2174067" y="3597771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solidFill>
                <a:schemeClr val="bg1"/>
              </a:solidFill>
            </a:rPr>
            <a:t>Production systems &amp; processes</a:t>
          </a:r>
        </a:p>
      </dsp:txBody>
      <dsp:txXfrm>
        <a:off x="2360768" y="3784472"/>
        <a:ext cx="901471" cy="901471"/>
      </dsp:txXfrm>
    </dsp:sp>
    <dsp:sp modelId="{C239C255-227C-4D70-9ABF-D64FF8A07000}">
      <dsp:nvSpPr>
        <dsp:cNvPr id="0" name=""/>
        <dsp:cNvSpPr/>
      </dsp:nvSpPr>
      <dsp:spPr>
        <a:xfrm rot="12150000">
          <a:off x="2123923" y="3803956"/>
          <a:ext cx="73333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 rot="10800000">
        <a:off x="2145086" y="3872820"/>
        <a:ext cx="51333" cy="193960"/>
      </dsp:txXfrm>
    </dsp:sp>
    <dsp:sp modelId="{9F89A79B-27FD-462D-A818-2BE847A05D60}">
      <dsp:nvSpPr>
        <dsp:cNvPr id="0" name=""/>
        <dsp:cNvSpPr/>
      </dsp:nvSpPr>
      <dsp:spPr>
        <a:xfrm>
          <a:off x="822333" y="3024337"/>
          <a:ext cx="1322841" cy="1321797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Equipment and Staffing</a:t>
          </a:r>
        </a:p>
      </dsp:txBody>
      <dsp:txXfrm>
        <a:off x="1016059" y="3217910"/>
        <a:ext cx="935389" cy="934651"/>
      </dsp:txXfrm>
    </dsp:sp>
    <dsp:sp modelId="{086AD2BA-8F8E-4358-9B40-C5689B9DF726}">
      <dsp:nvSpPr>
        <dsp:cNvPr id="0" name=""/>
        <dsp:cNvSpPr/>
      </dsp:nvSpPr>
      <dsp:spPr>
        <a:xfrm rot="14850000">
          <a:off x="1168296" y="2850776"/>
          <a:ext cx="73528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 rot="10800000">
        <a:off x="1183546" y="2925619"/>
        <a:ext cx="51470" cy="193960"/>
      </dsp:txXfrm>
    </dsp:sp>
    <dsp:sp modelId="{9A03AB91-4374-40D5-BE81-5C53CCF80E11}">
      <dsp:nvSpPr>
        <dsp:cNvPr id="0" name=""/>
        <dsp:cNvSpPr/>
      </dsp:nvSpPr>
      <dsp:spPr>
        <a:xfrm>
          <a:off x="296346" y="1720050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Quality Control</a:t>
          </a:r>
        </a:p>
      </dsp:txBody>
      <dsp:txXfrm>
        <a:off x="483047" y="1906751"/>
        <a:ext cx="901471" cy="901471"/>
      </dsp:txXfrm>
    </dsp:sp>
    <dsp:sp modelId="{49FA9C35-6CA0-4EDE-B1AE-CC964A7A8E0A}">
      <dsp:nvSpPr>
        <dsp:cNvPr id="0" name=""/>
        <dsp:cNvSpPr/>
      </dsp:nvSpPr>
      <dsp:spPr>
        <a:xfrm rot="17550000">
          <a:off x="1164834" y="1534227"/>
          <a:ext cx="86004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>
        <a:off x="1172798" y="1610800"/>
        <a:ext cx="60203" cy="193960"/>
      </dsp:txXfrm>
    </dsp:sp>
    <dsp:sp modelId="{06269E02-70A0-4D4D-B20F-561450665E5A}">
      <dsp:nvSpPr>
        <dsp:cNvPr id="0" name=""/>
        <dsp:cNvSpPr/>
      </dsp:nvSpPr>
      <dsp:spPr>
        <a:xfrm>
          <a:off x="846317" y="392301"/>
          <a:ext cx="1274873" cy="127487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chemeClr val="bg1"/>
              </a:solidFill>
            </a:rPr>
            <a:t>Pricing and Portion Control</a:t>
          </a:r>
        </a:p>
      </dsp:txBody>
      <dsp:txXfrm>
        <a:off x="1033018" y="579002"/>
        <a:ext cx="901471" cy="901471"/>
      </dsp:txXfrm>
    </dsp:sp>
    <dsp:sp modelId="{6F0948EE-01AF-4A99-9B3C-7FD37C2DA92A}">
      <dsp:nvSpPr>
        <dsp:cNvPr id="0" name=""/>
        <dsp:cNvSpPr/>
      </dsp:nvSpPr>
      <dsp:spPr>
        <a:xfrm rot="20250000">
          <a:off x="2102378" y="594049"/>
          <a:ext cx="86004" cy="323268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>
            <a:solidFill>
              <a:srgbClr val="FF0000"/>
            </a:solidFill>
          </a:endParaRPr>
        </a:p>
      </dsp:txBody>
      <dsp:txXfrm>
        <a:off x="2103360" y="663640"/>
        <a:ext cx="60203" cy="193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11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Planning menus to meet guest requirements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304: Contribute to the guest experience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Menu planning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dirty="0">
                <a:solidFill>
                  <a:srgbClr val="000000"/>
                </a:solidFill>
              </a:rPr>
              <a:t>With multicultural influences, </a:t>
            </a:r>
            <a:r>
              <a:rPr lang="en-AU" altLang="en-US" dirty="0"/>
              <a:t>most menus feature dishes from around the globe.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dirty="0"/>
              <a:t>The chef de </a:t>
            </a:r>
            <a:r>
              <a:rPr lang="en-AU" altLang="en-US" dirty="0" err="1"/>
              <a:t>partie</a:t>
            </a:r>
            <a:r>
              <a:rPr lang="en-AU" altLang="en-US" dirty="0"/>
              <a:t> should know the key principles of ethnic cuisines and be able to produce them to a professional standard.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dirty="0"/>
              <a:t>All recipes need to be costed and the chef must have measures in place to control costs during production and service.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dirty="0"/>
              <a:t>Being able to calculate recipes, including the waste, and establishing appropriate selling prices to achieve profit is a key skill of a good chef.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689768"/>
            <a:ext cx="8218488" cy="382588"/>
          </a:xfrm>
        </p:spPr>
        <p:txBody>
          <a:bodyPr/>
          <a:lstStyle/>
          <a:p>
            <a:r>
              <a:rPr lang="en-US" dirty="0"/>
              <a:t>Influences on cuisine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7ED38F-EEF3-4739-BB02-776A763CEA6E}"/>
              </a:ext>
            </a:extLst>
          </p:cNvPr>
          <p:cNvSpPr>
            <a:spLocks noGrp="1" noChangeArrowheads="1"/>
          </p:cNvSpPr>
          <p:nvPr>
            <p:ph sz="quarter" idx="10"/>
          </p:nvPr>
        </p:nvSpPr>
        <p:spPr>
          <a:xfrm>
            <a:off x="505768" y="1072356"/>
            <a:ext cx="8458720" cy="4756150"/>
          </a:xfrm>
        </p:spPr>
        <p:txBody>
          <a:bodyPr lIns="91440" tIns="45720" rIns="91440" bIns="45720"/>
          <a:lstStyle/>
          <a:p>
            <a:pPr marL="0">
              <a:spcBef>
                <a:spcPts val="600"/>
              </a:spcBef>
              <a:buFontTx/>
              <a:buNone/>
            </a:pPr>
            <a:r>
              <a:rPr lang="en-AU" altLang="en-US" sz="1400" dirty="0"/>
              <a:t>Whilst some restaurants are purely based upon a specific cuisine e.g. Italian, French, Greek, etc. many establishments offer a la carte menus that show influences from across the globe. Chefs also use inspiration from other cuisines to create ‘fusion’ dishes that combine classic approaches with a twist. </a:t>
            </a:r>
          </a:p>
          <a:p>
            <a:pPr marL="0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Tx/>
              <a:buNone/>
            </a:pPr>
            <a:endParaRPr lang="en-GB" altLang="en-US" sz="13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377C0A-3D05-46AD-B95C-914DF8289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54020"/>
              </p:ext>
            </p:extLst>
          </p:nvPr>
        </p:nvGraphicFramePr>
        <p:xfrm>
          <a:off x="635000" y="2060848"/>
          <a:ext cx="7874000" cy="4267266"/>
        </p:xfrm>
        <a:graphic>
          <a:graphicData uri="http://schemas.openxmlformats.org/drawingml/2006/table">
            <a:tbl>
              <a:tblPr/>
              <a:tblGrid>
                <a:gridCol w="1536700">
                  <a:extLst>
                    <a:ext uri="{9D8B030D-6E8A-4147-A177-3AD203B41FA5}">
                      <a16:colId xmlns:a16="http://schemas.microsoft.com/office/drawing/2014/main" val="4226739885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val="4117830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Cuisine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Key Countries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90649"/>
                  </a:ext>
                </a:extLst>
              </a:tr>
              <a:tr h="87693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Asia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Often loosely described as Oriental cuisine it has distinct cuisines with signature dishes and regions within each country: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East Asian – Chinese, Japanese and Korean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South East Asian – Vietnam, Thailand, Malaysia, Indonesia, Singapore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Central Asian – Kazakhstan, Mongolian, Uzbek, Afghan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1996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Indian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"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Sri Lanka, Pakistan, Bangladesh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244108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Africa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"/>
                      </a:pPr>
                      <a:r>
                        <a:rPr lang="en-A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Morocco, Tunisia, Algeria etc.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09461"/>
                  </a:ext>
                </a:extLst>
              </a:tr>
              <a:tr h="34480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South America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South American with specific country cuisines e.g. Brazil, Argentina, Chile, Ecuador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7673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North America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Canada. Central America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41817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Middle Eastern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Turkey, Lebanon, Persia, Israel, Egypt etc.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579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Continental Europe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France, Austria, Switzerland, Germany, Denmark, Sweden, Norway etc.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Poland, Hungary, Bulgaria, Russia etc.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Italy, Spain, Portugal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262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Antipodean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Australia, New Zealand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457200" algn="l"/>
                        </a:tabLst>
                      </a:pPr>
                      <a:r>
                        <a:rPr lang="en-AU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Pacific Islands Fiji, Tonga, Suva, Tahiti etc.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24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Customers will have individual food preferences when dining out which may include:</a:t>
            </a:r>
          </a:p>
          <a:p>
            <a:pPr lvl="1"/>
            <a:r>
              <a:rPr lang="en-US" dirty="0"/>
              <a:t>healthy eating</a:t>
            </a:r>
          </a:p>
          <a:p>
            <a:pPr lvl="1"/>
            <a:r>
              <a:rPr lang="en-US" dirty="0"/>
              <a:t>religious</a:t>
            </a:r>
          </a:p>
          <a:p>
            <a:pPr lvl="1"/>
            <a:r>
              <a:rPr lang="en-US" dirty="0"/>
              <a:t>cultural</a:t>
            </a:r>
          </a:p>
          <a:p>
            <a:pPr lvl="1"/>
            <a:r>
              <a:rPr lang="en-US" dirty="0"/>
              <a:t>lifestyle choices – vegetarian.</a:t>
            </a:r>
          </a:p>
          <a:p>
            <a:endParaRPr lang="en-US" dirty="0"/>
          </a:p>
          <a:p>
            <a:r>
              <a:rPr lang="en-US" dirty="0"/>
              <a:t>These are different to dietary requirements but should be catered for when planning menus.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82374E-73C6-2543-8C20-F980F2320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916832"/>
            <a:ext cx="23495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Dietary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Some customers will have specific dietary requirements due to:</a:t>
            </a:r>
          </a:p>
          <a:p>
            <a:pPr lvl="1"/>
            <a:r>
              <a:rPr lang="en-US" dirty="0"/>
              <a:t>health issues </a:t>
            </a:r>
          </a:p>
          <a:p>
            <a:pPr lvl="1"/>
            <a:r>
              <a:rPr lang="en-US" dirty="0"/>
              <a:t>medical conditions</a:t>
            </a:r>
          </a:p>
          <a:p>
            <a:pPr lvl="1"/>
            <a:r>
              <a:rPr lang="en-US" dirty="0"/>
              <a:t>allergies</a:t>
            </a:r>
          </a:p>
          <a:p>
            <a:pPr lvl="1"/>
            <a:r>
              <a:rPr lang="en-US" dirty="0"/>
              <a:t>food intolerances.</a:t>
            </a:r>
          </a:p>
          <a:p>
            <a:endParaRPr lang="en-US" dirty="0"/>
          </a:p>
          <a:p>
            <a:r>
              <a:rPr lang="en-US" dirty="0"/>
              <a:t>All menus should be balanced and nutritious.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45A138-ABA8-450D-9767-9140E63D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1916832"/>
            <a:ext cx="5143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6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Considerations when planning menus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There are a number of factors to consider when planning menus, including:</a:t>
            </a:r>
          </a:p>
          <a:p>
            <a:pPr lvl="3">
              <a:defRPr/>
            </a:pPr>
            <a:r>
              <a:rPr lang="en-US" sz="1800" dirty="0"/>
              <a:t>availability of food items</a:t>
            </a:r>
          </a:p>
          <a:p>
            <a:pPr lvl="3">
              <a:defRPr/>
            </a:pPr>
            <a:r>
              <a:rPr lang="en-US" sz="1800" dirty="0"/>
              <a:t>guest requirements</a:t>
            </a:r>
          </a:p>
          <a:p>
            <a:pPr lvl="3">
              <a:defRPr/>
            </a:pPr>
            <a:r>
              <a:rPr lang="en-US" sz="1800" dirty="0"/>
              <a:t>occasion</a:t>
            </a:r>
          </a:p>
          <a:p>
            <a:pPr lvl="3">
              <a:defRPr/>
            </a:pPr>
            <a:r>
              <a:rPr lang="en-US" sz="1800" dirty="0"/>
              <a:t>style of restaurant </a:t>
            </a:r>
          </a:p>
          <a:p>
            <a:pPr lvl="3">
              <a:defRPr/>
            </a:pPr>
            <a:r>
              <a:rPr lang="en-US" sz="1800" dirty="0"/>
              <a:t>service style</a:t>
            </a:r>
          </a:p>
          <a:p>
            <a:pPr lvl="3">
              <a:defRPr/>
            </a:pPr>
            <a:r>
              <a:rPr lang="en-US" sz="1800" dirty="0"/>
              <a:t>staff skills</a:t>
            </a:r>
          </a:p>
          <a:p>
            <a:pPr lvl="3">
              <a:defRPr/>
            </a:pPr>
            <a:r>
              <a:rPr lang="en-US" sz="1800" dirty="0"/>
              <a:t>size and design of kitchen</a:t>
            </a:r>
          </a:p>
          <a:p>
            <a:pPr lvl="3">
              <a:defRPr/>
            </a:pPr>
            <a:r>
              <a:rPr lang="en-US" sz="1800" dirty="0"/>
              <a:t>type and amount of equipment available</a:t>
            </a:r>
          </a:p>
          <a:p>
            <a:pPr lvl="3">
              <a:defRPr/>
            </a:pPr>
            <a:r>
              <a:rPr lang="en-US" sz="1800" dirty="0"/>
              <a:t>allocated budget.</a:t>
            </a:r>
          </a:p>
          <a:p>
            <a:pPr lvl="3">
              <a:defRPr/>
            </a:pPr>
            <a:endParaRPr lang="en-US" sz="1800" dirty="0"/>
          </a:p>
          <a:p>
            <a:pPr lvl="3">
              <a:defRPr/>
            </a:pPr>
            <a:endParaRPr lang="en-US" sz="1800" dirty="0"/>
          </a:p>
          <a:p>
            <a:pPr lvl="3"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CC7D3E-F912-4EFE-A7B2-6B9790538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824199"/>
            <a:ext cx="2670389" cy="32096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Considerations when planning menus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3" indent="0">
              <a:buNone/>
              <a:defRPr/>
            </a:pPr>
            <a:endParaRPr lang="en-US" sz="1800" dirty="0"/>
          </a:p>
          <a:p>
            <a:pPr lvl="3"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9CFDBD5-B04A-480D-80F6-2BC1FBB54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0067048"/>
              </p:ext>
            </p:extLst>
          </p:nvPr>
        </p:nvGraphicFramePr>
        <p:xfrm>
          <a:off x="107504" y="1412776"/>
          <a:ext cx="5653136" cy="47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F3A47A4-DAE6-4449-A340-E0C75A4C9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760" y="1456697"/>
            <a:ext cx="3563888" cy="496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ts val="2400"/>
              </a:lnSpc>
              <a:spcBef>
                <a:spcPts val="1000"/>
              </a:spcBef>
              <a:spcAft>
                <a:spcPts val="1000"/>
              </a:spcAft>
              <a:defRPr lang="en-GB" sz="20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15900" indent="-215900" algn="l" rtl="0" eaLnBrk="0" fontAlgn="base" hangingPunct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itchFamily="-105" charset="0"/>
              <a:buChar char="•"/>
              <a:defRPr lang="en-GB" sz="2000" dirty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0" indent="0" algn="l" rtl="0" eaLnBrk="0" fontAlgn="base" hangingPunct="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Font typeface="Lucida Grande" pitchFamily="-105" charset="0"/>
              <a:defRPr lang="en-GB" sz="1600" dirty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215900" indent="-215900" algn="l" rtl="0" eaLnBrk="0" fontAlgn="base" hangingPunct="0">
              <a:lnSpc>
                <a:spcPts val="2000"/>
              </a:lnSpc>
              <a:spcBef>
                <a:spcPts val="500"/>
              </a:spcBef>
              <a:spcAft>
                <a:spcPts val="500"/>
              </a:spcAft>
              <a:buClr>
                <a:srgbClr val="E30613"/>
              </a:buClr>
              <a:buFont typeface="Arial" pitchFamily="-105" charset="0"/>
              <a:buChar char="•"/>
              <a:defRPr lang="en-GB" sz="16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4pPr>
            <a:lvl5pPr marL="431800" indent="-21590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ts val="500"/>
              </a:spcAft>
              <a:buFont typeface="Arial" pitchFamily="-105" charset="0"/>
              <a:buChar char="–"/>
              <a:defRPr lang="en-US" sz="16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5pPr>
            <a:lvl6pPr marL="457200" indent="-457200" algn="l" defTabSz="914400" rtl="0" fontAlgn="base">
              <a:spcBef>
                <a:spcPct val="20000"/>
              </a:spcBef>
              <a:spcAft>
                <a:spcPct val="0"/>
              </a:spcAft>
              <a:buChar char="»"/>
              <a:defRPr lang="en-GB" sz="1600" kern="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6pPr>
            <a:lvl7pPr marL="2971800" indent="-228600" algn="l" defTabSz="914400" rtl="0" fontAlgn="base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Char char="»"/>
              <a:defRPr lang="en-GB" sz="1600" kern="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7pPr>
            <a:lvl8pPr marL="3429000" indent="-228600" algn="l" defTabSz="914400" rtl="0" fontAlgn="base">
              <a:spcBef>
                <a:spcPct val="20000"/>
              </a:spcBef>
              <a:spcAft>
                <a:spcPct val="0"/>
              </a:spcAft>
              <a:buChar char="»"/>
              <a:defRPr lang="en-GB" sz="16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8pPr>
            <a:lvl9pPr marL="3886200" indent="-228600" algn="l" defTabSz="914400" rtl="0" fontAlgn="base">
              <a:spcBef>
                <a:spcPct val="20000"/>
              </a:spcBef>
              <a:spcAft>
                <a:spcPct val="0"/>
              </a:spcAft>
              <a:buChar char="»"/>
              <a:defRPr lang="en-GB" sz="1000" kern="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set cost and price policy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set specifications and control procedures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security, prevention of waste, loss and fraud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consistent standards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tailored to menu and production needs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standardisation of recipes, methods and yields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calculation of real costs plus GP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sz="1800" kern="0" dirty="0"/>
              <a:t>analysis of sales, contribution and profit (% and $).</a:t>
            </a:r>
          </a:p>
          <a:p>
            <a:endParaRPr lang="en-GB" altLang="en-US" kern="0" dirty="0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044FAC6D-2E17-4B39-90B9-8C6FC30849F4}"/>
              </a:ext>
            </a:extLst>
          </p:cNvPr>
          <p:cNvGrpSpPr/>
          <p:nvPr/>
        </p:nvGrpSpPr>
        <p:grpSpPr>
          <a:xfrm>
            <a:off x="1841188" y="2633550"/>
            <a:ext cx="2232248" cy="2232248"/>
            <a:chOff x="3918302" y="-112417"/>
            <a:chExt cx="1307395" cy="1307395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C55FBBF-D2B0-4595-AC54-3ECD3F7F05AA}"/>
                </a:ext>
              </a:extLst>
            </p:cNvPr>
            <p:cNvSpPr/>
            <p:nvPr/>
          </p:nvSpPr>
          <p:spPr>
            <a:xfrm>
              <a:off x="3918302" y="-112417"/>
              <a:ext cx="1307395" cy="1307395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52A8A5C0-C1C6-4181-9726-EB183692F0D0}"/>
                </a:ext>
              </a:extLst>
            </p:cNvPr>
            <p:cNvSpPr/>
            <p:nvPr/>
          </p:nvSpPr>
          <p:spPr>
            <a:xfrm>
              <a:off x="4109766" y="79046"/>
              <a:ext cx="924467" cy="92446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MENU</a:t>
              </a:r>
            </a:p>
          </p:txBody>
        </p:sp>
      </p:grpSp>
      <p:sp>
        <p:nvSpPr>
          <p:cNvPr id="10" name="Striped Right Arrow 13">
            <a:extLst>
              <a:ext uri="{FF2B5EF4-FFF2-40B4-BE49-F238E27FC236}">
                <a16:creationId xmlns:a16="http://schemas.microsoft.com/office/drawing/2014/main" id="{83287C7E-0363-4823-8B28-51D713B6CB7F}"/>
              </a:ext>
            </a:extLst>
          </p:cNvPr>
          <p:cNvSpPr/>
          <p:nvPr/>
        </p:nvSpPr>
        <p:spPr>
          <a:xfrm rot="8262236">
            <a:off x="3362325" y="2847975"/>
            <a:ext cx="647700" cy="503238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C4241A-236E-4582-976E-724849E8FE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495334">
            <a:off x="3719710" y="3457041"/>
            <a:ext cx="597460" cy="585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63D0AD-69EA-499D-8A26-0BE38EB950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257366">
            <a:off x="3420785" y="4209057"/>
            <a:ext cx="841321" cy="841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7A120E-AE12-4F6D-B34D-FF7DE1CBD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2493658" y="4411742"/>
            <a:ext cx="841321" cy="8413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E57605B-D965-47A4-8C02-EC140877ED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2513411" y="2224702"/>
            <a:ext cx="841321" cy="8413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43F192-89A5-4D9D-A6EE-21273D6E88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3779602">
            <a:off x="1671803" y="2553210"/>
            <a:ext cx="841321" cy="8413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CCAFDB-CB04-4B8C-B3F8-BA33BCE89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915894">
            <a:off x="1644149" y="4141132"/>
            <a:ext cx="841321" cy="8413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BDC4DF-6A46-46B6-BAFC-ACC24A57B9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1321010" y="3320651"/>
            <a:ext cx="841321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6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Adapting dishes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dirty="0"/>
              <a:t>Chefs will need to be able to adapt dishes on the menu to ensure:</a:t>
            </a:r>
          </a:p>
          <a:p>
            <a:pPr lvl="3">
              <a:defRPr/>
            </a:pPr>
            <a:r>
              <a:rPr lang="en-US" sz="2000" dirty="0"/>
              <a:t>guests’ dietary needs are met</a:t>
            </a:r>
          </a:p>
          <a:p>
            <a:pPr lvl="3">
              <a:defRPr/>
            </a:pPr>
            <a:r>
              <a:rPr lang="en-US" sz="2000" dirty="0"/>
              <a:t>guest preferences are catered for.</a:t>
            </a:r>
          </a:p>
          <a:p>
            <a:pPr lvl="3">
              <a:defRPr/>
            </a:pPr>
            <a:endParaRPr lang="en-US" sz="2000" dirty="0"/>
          </a:p>
          <a:p>
            <a:pPr marL="0" lvl="3" indent="0">
              <a:buNone/>
              <a:defRPr/>
            </a:pPr>
            <a:r>
              <a:rPr lang="en-US" sz="2000" dirty="0"/>
              <a:t>This may include: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substituting ingredients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changing the cooking method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revising recipes.</a:t>
            </a:r>
          </a:p>
          <a:p>
            <a:pPr lvl="3">
              <a:defRPr/>
            </a:pPr>
            <a:endParaRPr lang="en-US" sz="1800" dirty="0"/>
          </a:p>
          <a:p>
            <a:pPr lvl="3"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DB431D-DDDA-4916-A97C-78EA68901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071886"/>
            <a:ext cx="2062882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8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  <p:tag name="ARTICULATE_DESIGN_ID_DEFAULT DESIGN" val="3W5vTXQ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558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Lucida Grande</vt:lpstr>
      <vt:lpstr>Times New Roman</vt:lpstr>
      <vt:lpstr>Wingdings</vt:lpstr>
      <vt:lpstr>Default Design</vt:lpstr>
      <vt:lpstr>Planning menus to meet guest requirements</vt:lpstr>
      <vt:lpstr>Menu planning</vt:lpstr>
      <vt:lpstr>Influences on cuisine </vt:lpstr>
      <vt:lpstr>Food preferences</vt:lpstr>
      <vt:lpstr>Dietary requirements</vt:lpstr>
      <vt:lpstr>Considerations when planning menus </vt:lpstr>
      <vt:lpstr>Considerations when planning menus </vt:lpstr>
      <vt:lpstr>Adapting dishes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113</cp:revision>
  <dcterms:created xsi:type="dcterms:W3CDTF">2013-05-28T00:38:54Z</dcterms:created>
  <dcterms:modified xsi:type="dcterms:W3CDTF">2020-05-04T12:09:30Z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6E9E71EE-308D-466A-AF1F-5BD5E72DB887</vt:lpwstr>
  </property>
  <property fmtid="{D5CDD505-2E9C-101B-9397-08002B2CF9AE}" pid="3" name="ArticulatePath">
    <vt:lpwstr>8064_l3_304_PPT3</vt:lpwstr>
  </property>
</Properties>
</file>