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8" r:id="rId3"/>
    <p:sldId id="341" r:id="rId4"/>
    <p:sldId id="342" r:id="rId5"/>
    <p:sldId id="343" r:id="rId6"/>
    <p:sldId id="344" r:id="rId7"/>
    <p:sldId id="345" r:id="rId8"/>
    <p:sldId id="346" r:id="rId9"/>
    <p:sldId id="267" r:id="rId10"/>
  </p:sldIdLst>
  <p:sldSz cx="9144000" cy="6858000" type="screen4x3"/>
  <p:notesSz cx="6858000" cy="9144000"/>
  <p:custDataLst>
    <p:tags r:id="rId1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58854-E5BB-49C1-9869-49374CE1B31E}" v="8" dt="2020-01-18T10:53:37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4"/>
  </p:normalViewPr>
  <p:slideViewPr>
    <p:cSldViewPr showGuides="1"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Pickering" userId="507c8e34c79a096b" providerId="LiveId" clId="{97158854-E5BB-49C1-9869-49374CE1B31E}"/>
    <pc:docChg chg="custSel modSld">
      <pc:chgData name="Adrian Pickering" userId="507c8e34c79a096b" providerId="LiveId" clId="{97158854-E5BB-49C1-9869-49374CE1B31E}" dt="2020-01-18T10:56:02.537" v="366" actId="20577"/>
      <pc:docMkLst>
        <pc:docMk/>
      </pc:docMkLst>
      <pc:sldChg chg="addSp modSp">
        <pc:chgData name="Adrian Pickering" userId="507c8e34c79a096b" providerId="LiveId" clId="{97158854-E5BB-49C1-9869-49374CE1B31E}" dt="2020-01-18T10:38:33.146" v="7" actId="1076"/>
        <pc:sldMkLst>
          <pc:docMk/>
          <pc:sldMk cId="2271324921" sldId="341"/>
        </pc:sldMkLst>
        <pc:spChg chg="add mod">
          <ac:chgData name="Adrian Pickering" userId="507c8e34c79a096b" providerId="LiveId" clId="{97158854-E5BB-49C1-9869-49374CE1B31E}" dt="2020-01-18T10:38:33.146" v="7" actId="1076"/>
          <ac:spMkLst>
            <pc:docMk/>
            <pc:sldMk cId="2271324921" sldId="341"/>
            <ac:spMk id="4" creationId="{AA8F16E6-DB83-4979-B8FE-FEAD97DEDF88}"/>
          </ac:spMkLst>
        </pc:spChg>
        <pc:spChg chg="mod">
          <ac:chgData name="Adrian Pickering" userId="507c8e34c79a096b" providerId="LiveId" clId="{97158854-E5BB-49C1-9869-49374CE1B31E}" dt="2020-01-18T10:37:42.177" v="3" actId="20577"/>
          <ac:spMkLst>
            <pc:docMk/>
            <pc:sldMk cId="2271324921" sldId="341"/>
            <ac:spMk id="3075" creationId="{00000000-0000-0000-0000-000000000000}"/>
          </ac:spMkLst>
        </pc:spChg>
        <pc:picChg chg="add mod">
          <ac:chgData name="Adrian Pickering" userId="507c8e34c79a096b" providerId="LiveId" clId="{97158854-E5BB-49C1-9869-49374CE1B31E}" dt="2020-01-18T10:38:33.146" v="7" actId="1076"/>
          <ac:picMkLst>
            <pc:docMk/>
            <pc:sldMk cId="2271324921" sldId="341"/>
            <ac:picMk id="3" creationId="{50A4B1DC-1082-4663-86EB-33BF7D69E436}"/>
          </ac:picMkLst>
        </pc:picChg>
      </pc:sldChg>
      <pc:sldChg chg="addSp modSp">
        <pc:chgData name="Adrian Pickering" userId="507c8e34c79a096b" providerId="LiveId" clId="{97158854-E5BB-49C1-9869-49374CE1B31E}" dt="2020-01-18T10:42:34.453" v="17" actId="14100"/>
        <pc:sldMkLst>
          <pc:docMk/>
          <pc:sldMk cId="4222829298" sldId="342"/>
        </pc:sldMkLst>
        <pc:spChg chg="mod">
          <ac:chgData name="Adrian Pickering" userId="507c8e34c79a096b" providerId="LiveId" clId="{97158854-E5BB-49C1-9869-49374CE1B31E}" dt="2020-01-18T10:42:04.769" v="13" actId="20577"/>
          <ac:spMkLst>
            <pc:docMk/>
            <pc:sldMk cId="4222829298" sldId="342"/>
            <ac:spMk id="3075" creationId="{00000000-0000-0000-0000-000000000000}"/>
          </ac:spMkLst>
        </pc:spChg>
        <pc:picChg chg="add mod">
          <ac:chgData name="Adrian Pickering" userId="507c8e34c79a096b" providerId="LiveId" clId="{97158854-E5BB-49C1-9869-49374CE1B31E}" dt="2020-01-18T10:42:34.453" v="17" actId="14100"/>
          <ac:picMkLst>
            <pc:docMk/>
            <pc:sldMk cId="4222829298" sldId="342"/>
            <ac:picMk id="3" creationId="{917639C7-02F3-4B29-B40F-4817C56FB099}"/>
          </ac:picMkLst>
        </pc:picChg>
      </pc:sldChg>
      <pc:sldChg chg="addSp modSp">
        <pc:chgData name="Adrian Pickering" userId="507c8e34c79a096b" providerId="LiveId" clId="{97158854-E5BB-49C1-9869-49374CE1B31E}" dt="2020-01-18T10:44:53.894" v="23" actId="14100"/>
        <pc:sldMkLst>
          <pc:docMk/>
          <pc:sldMk cId="827076471" sldId="343"/>
        </pc:sldMkLst>
        <pc:picChg chg="add mod">
          <ac:chgData name="Adrian Pickering" userId="507c8e34c79a096b" providerId="LiveId" clId="{97158854-E5BB-49C1-9869-49374CE1B31E}" dt="2020-01-18T10:44:53.894" v="23" actId="14100"/>
          <ac:picMkLst>
            <pc:docMk/>
            <pc:sldMk cId="827076471" sldId="343"/>
            <ac:picMk id="3" creationId="{8E752862-A4CB-4D70-83E4-C19756A61B50}"/>
          </ac:picMkLst>
        </pc:picChg>
      </pc:sldChg>
      <pc:sldChg chg="addSp modSp">
        <pc:chgData name="Adrian Pickering" userId="507c8e34c79a096b" providerId="LiveId" clId="{97158854-E5BB-49C1-9869-49374CE1B31E}" dt="2020-01-18T10:47:37.139" v="122" actId="20577"/>
        <pc:sldMkLst>
          <pc:docMk/>
          <pc:sldMk cId="1282727172" sldId="344"/>
        </pc:sldMkLst>
        <pc:spChg chg="mod">
          <ac:chgData name="Adrian Pickering" userId="507c8e34c79a096b" providerId="LiveId" clId="{97158854-E5BB-49C1-9869-49374CE1B31E}" dt="2020-01-18T10:47:37.139" v="122" actId="20577"/>
          <ac:spMkLst>
            <pc:docMk/>
            <pc:sldMk cId="1282727172" sldId="344"/>
            <ac:spMk id="3075" creationId="{00000000-0000-0000-0000-000000000000}"/>
          </ac:spMkLst>
        </pc:spChg>
        <pc:picChg chg="add mod">
          <ac:chgData name="Adrian Pickering" userId="507c8e34c79a096b" providerId="LiveId" clId="{97158854-E5BB-49C1-9869-49374CE1B31E}" dt="2020-01-18T10:47:00.757" v="27" actId="1076"/>
          <ac:picMkLst>
            <pc:docMk/>
            <pc:sldMk cId="1282727172" sldId="344"/>
            <ac:picMk id="3" creationId="{EF299C54-F136-43DB-AD23-BDA6C50CA04E}"/>
          </ac:picMkLst>
        </pc:picChg>
      </pc:sldChg>
      <pc:sldChg chg="modSp">
        <pc:chgData name="Adrian Pickering" userId="507c8e34c79a096b" providerId="LiveId" clId="{97158854-E5BB-49C1-9869-49374CE1B31E}" dt="2020-01-18T10:52:20.721" v="214" actId="20577"/>
        <pc:sldMkLst>
          <pc:docMk/>
          <pc:sldMk cId="3647190819" sldId="345"/>
        </pc:sldMkLst>
        <pc:spChg chg="mod">
          <ac:chgData name="Adrian Pickering" userId="507c8e34c79a096b" providerId="LiveId" clId="{97158854-E5BB-49C1-9869-49374CE1B31E}" dt="2020-01-18T10:52:20.721" v="214" actId="20577"/>
          <ac:spMkLst>
            <pc:docMk/>
            <pc:sldMk cId="3647190819" sldId="345"/>
            <ac:spMk id="3075" creationId="{00000000-0000-0000-0000-000000000000}"/>
          </ac:spMkLst>
        </pc:spChg>
      </pc:sldChg>
      <pc:sldChg chg="modSp">
        <pc:chgData name="Adrian Pickering" userId="507c8e34c79a096b" providerId="LiveId" clId="{97158854-E5BB-49C1-9869-49374CE1B31E}" dt="2020-01-18T10:56:02.537" v="366" actId="20577"/>
        <pc:sldMkLst>
          <pc:docMk/>
          <pc:sldMk cId="2029034004" sldId="346"/>
        </pc:sldMkLst>
        <pc:spChg chg="mod">
          <ac:chgData name="Adrian Pickering" userId="507c8e34c79a096b" providerId="LiveId" clId="{97158854-E5BB-49C1-9869-49374CE1B31E}" dt="2020-01-18T10:56:02.537" v="366" actId="20577"/>
          <ac:spMkLst>
            <pc:docMk/>
            <pc:sldMk cId="2029034004" sldId="346"/>
            <ac:spMk id="3075" creationId="{00000000-0000-0000-0000-000000000000}"/>
          </ac:spMkLst>
        </pc:spChg>
      </pc:sldChg>
    </pc:docChg>
  </pc:docChgLst>
  <pc:docChgLst>
    <pc:chgData name="Adrian Pickering" userId="507c8e34c79a096b" providerId="LiveId" clId="{E8668790-FC27-4EA6-BB07-2BA8D79A7D1A}"/>
    <pc:docChg chg="addSld delSld modSld">
      <pc:chgData name="Adrian Pickering" userId="507c8e34c79a096b" providerId="LiveId" clId="{E8668790-FC27-4EA6-BB07-2BA8D79A7D1A}" dt="2020-01-16T21:09:36.670" v="36" actId="47"/>
      <pc:docMkLst>
        <pc:docMk/>
      </pc:docMkLst>
      <pc:sldChg chg="modSp">
        <pc:chgData name="Adrian Pickering" userId="507c8e34c79a096b" providerId="LiveId" clId="{E8668790-FC27-4EA6-BB07-2BA8D79A7D1A}" dt="2020-01-16T21:06:19.897" v="7" actId="5793"/>
        <pc:sldMkLst>
          <pc:docMk/>
          <pc:sldMk cId="0" sldId="328"/>
        </pc:sldMkLst>
        <pc:spChg chg="mod">
          <ac:chgData name="Adrian Pickering" userId="507c8e34c79a096b" providerId="LiveId" clId="{E8668790-FC27-4EA6-BB07-2BA8D79A7D1A}" dt="2020-01-16T21:05:30.502" v="5" actId="20577"/>
          <ac:spMkLst>
            <pc:docMk/>
            <pc:sldMk cId="0" sldId="328"/>
            <ac:spMk id="3074" creationId="{00000000-0000-0000-0000-000000000000}"/>
          </ac:spMkLst>
        </pc:spChg>
        <pc:spChg chg="mod">
          <ac:chgData name="Adrian Pickering" userId="507c8e34c79a096b" providerId="LiveId" clId="{E8668790-FC27-4EA6-BB07-2BA8D79A7D1A}" dt="2020-01-16T21:06:19.897" v="7" actId="5793"/>
          <ac:spMkLst>
            <pc:docMk/>
            <pc:sldMk cId="0" sldId="328"/>
            <ac:spMk id="3075" creationId="{00000000-0000-0000-0000-000000000000}"/>
          </ac:spMkLst>
        </pc:spChg>
      </pc:sldChg>
      <pc:sldChg chg="del">
        <pc:chgData name="Adrian Pickering" userId="507c8e34c79a096b" providerId="LiveId" clId="{E8668790-FC27-4EA6-BB07-2BA8D79A7D1A}" dt="2020-01-16T21:09:29.986" v="27" actId="47"/>
        <pc:sldMkLst>
          <pc:docMk/>
          <pc:sldMk cId="0" sldId="330"/>
        </pc:sldMkLst>
      </pc:sldChg>
      <pc:sldChg chg="del">
        <pc:chgData name="Adrian Pickering" userId="507c8e34c79a096b" providerId="LiveId" clId="{E8668790-FC27-4EA6-BB07-2BA8D79A7D1A}" dt="2020-01-16T21:09:28.090" v="26" actId="47"/>
        <pc:sldMkLst>
          <pc:docMk/>
          <pc:sldMk cId="0" sldId="331"/>
        </pc:sldMkLst>
      </pc:sldChg>
      <pc:sldChg chg="del">
        <pc:chgData name="Adrian Pickering" userId="507c8e34c79a096b" providerId="LiveId" clId="{E8668790-FC27-4EA6-BB07-2BA8D79A7D1A}" dt="2020-01-16T21:09:30.927" v="28" actId="47"/>
        <pc:sldMkLst>
          <pc:docMk/>
          <pc:sldMk cId="0" sldId="332"/>
        </pc:sldMkLst>
      </pc:sldChg>
      <pc:sldChg chg="del">
        <pc:chgData name="Adrian Pickering" userId="507c8e34c79a096b" providerId="LiveId" clId="{E8668790-FC27-4EA6-BB07-2BA8D79A7D1A}" dt="2020-01-16T21:09:31.490" v="29" actId="47"/>
        <pc:sldMkLst>
          <pc:docMk/>
          <pc:sldMk cId="0" sldId="333"/>
        </pc:sldMkLst>
      </pc:sldChg>
      <pc:sldChg chg="del">
        <pc:chgData name="Adrian Pickering" userId="507c8e34c79a096b" providerId="LiveId" clId="{E8668790-FC27-4EA6-BB07-2BA8D79A7D1A}" dt="2020-01-16T21:09:32.059" v="30" actId="47"/>
        <pc:sldMkLst>
          <pc:docMk/>
          <pc:sldMk cId="0" sldId="334"/>
        </pc:sldMkLst>
      </pc:sldChg>
      <pc:sldChg chg="del">
        <pc:chgData name="Adrian Pickering" userId="507c8e34c79a096b" providerId="LiveId" clId="{E8668790-FC27-4EA6-BB07-2BA8D79A7D1A}" dt="2020-01-16T21:09:32.572" v="31" actId="47"/>
        <pc:sldMkLst>
          <pc:docMk/>
          <pc:sldMk cId="0" sldId="335"/>
        </pc:sldMkLst>
      </pc:sldChg>
      <pc:sldChg chg="del">
        <pc:chgData name="Adrian Pickering" userId="507c8e34c79a096b" providerId="LiveId" clId="{E8668790-FC27-4EA6-BB07-2BA8D79A7D1A}" dt="2020-01-16T21:09:32.978" v="32" actId="47"/>
        <pc:sldMkLst>
          <pc:docMk/>
          <pc:sldMk cId="0" sldId="336"/>
        </pc:sldMkLst>
      </pc:sldChg>
      <pc:sldChg chg="del">
        <pc:chgData name="Adrian Pickering" userId="507c8e34c79a096b" providerId="LiveId" clId="{E8668790-FC27-4EA6-BB07-2BA8D79A7D1A}" dt="2020-01-16T21:09:33.487" v="33" actId="47"/>
        <pc:sldMkLst>
          <pc:docMk/>
          <pc:sldMk cId="0" sldId="337"/>
        </pc:sldMkLst>
      </pc:sldChg>
      <pc:sldChg chg="del">
        <pc:chgData name="Adrian Pickering" userId="507c8e34c79a096b" providerId="LiveId" clId="{E8668790-FC27-4EA6-BB07-2BA8D79A7D1A}" dt="2020-01-16T21:09:33.966" v="34" actId="47"/>
        <pc:sldMkLst>
          <pc:docMk/>
          <pc:sldMk cId="0" sldId="338"/>
        </pc:sldMkLst>
      </pc:sldChg>
      <pc:sldChg chg="del">
        <pc:chgData name="Adrian Pickering" userId="507c8e34c79a096b" providerId="LiveId" clId="{E8668790-FC27-4EA6-BB07-2BA8D79A7D1A}" dt="2020-01-16T21:09:35.445" v="35" actId="47"/>
        <pc:sldMkLst>
          <pc:docMk/>
          <pc:sldMk cId="0" sldId="339"/>
        </pc:sldMkLst>
      </pc:sldChg>
      <pc:sldChg chg="del">
        <pc:chgData name="Adrian Pickering" userId="507c8e34c79a096b" providerId="LiveId" clId="{E8668790-FC27-4EA6-BB07-2BA8D79A7D1A}" dt="2020-01-16T21:09:36.670" v="36" actId="47"/>
        <pc:sldMkLst>
          <pc:docMk/>
          <pc:sldMk cId="0" sldId="340"/>
        </pc:sldMkLst>
      </pc:sldChg>
      <pc:sldChg chg="modSp add">
        <pc:chgData name="Adrian Pickering" userId="507c8e34c79a096b" providerId="LiveId" clId="{E8668790-FC27-4EA6-BB07-2BA8D79A7D1A}" dt="2020-01-16T21:07:56.503" v="16" actId="6549"/>
        <pc:sldMkLst>
          <pc:docMk/>
          <pc:sldMk cId="2271324921" sldId="341"/>
        </pc:sldMkLst>
        <pc:spChg chg="mod">
          <ac:chgData name="Adrian Pickering" userId="507c8e34c79a096b" providerId="LiveId" clId="{E8668790-FC27-4EA6-BB07-2BA8D79A7D1A}" dt="2020-01-16T21:07:56.503" v="16" actId="6549"/>
          <ac:spMkLst>
            <pc:docMk/>
            <pc:sldMk cId="2271324921" sldId="341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E8668790-FC27-4EA6-BB07-2BA8D79A7D1A}" dt="2020-01-16T21:08:07.458" v="18" actId="6549"/>
        <pc:sldMkLst>
          <pc:docMk/>
          <pc:sldMk cId="4222829298" sldId="342"/>
        </pc:sldMkLst>
        <pc:spChg chg="mod">
          <ac:chgData name="Adrian Pickering" userId="507c8e34c79a096b" providerId="LiveId" clId="{E8668790-FC27-4EA6-BB07-2BA8D79A7D1A}" dt="2020-01-16T21:08:07.458" v="18" actId="6549"/>
          <ac:spMkLst>
            <pc:docMk/>
            <pc:sldMk cId="4222829298" sldId="342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E8668790-FC27-4EA6-BB07-2BA8D79A7D1A}" dt="2020-01-16T21:08:24.327" v="20" actId="6549"/>
        <pc:sldMkLst>
          <pc:docMk/>
          <pc:sldMk cId="827076471" sldId="343"/>
        </pc:sldMkLst>
        <pc:spChg chg="mod">
          <ac:chgData name="Adrian Pickering" userId="507c8e34c79a096b" providerId="LiveId" clId="{E8668790-FC27-4EA6-BB07-2BA8D79A7D1A}" dt="2020-01-16T21:08:24.327" v="20" actId="6549"/>
          <ac:spMkLst>
            <pc:docMk/>
            <pc:sldMk cId="827076471" sldId="343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E8668790-FC27-4EA6-BB07-2BA8D79A7D1A}" dt="2020-01-16T21:08:41.551" v="22" actId="6549"/>
        <pc:sldMkLst>
          <pc:docMk/>
          <pc:sldMk cId="1282727172" sldId="344"/>
        </pc:sldMkLst>
        <pc:spChg chg="mod">
          <ac:chgData name="Adrian Pickering" userId="507c8e34c79a096b" providerId="LiveId" clId="{E8668790-FC27-4EA6-BB07-2BA8D79A7D1A}" dt="2020-01-16T21:08:41.551" v="22" actId="6549"/>
          <ac:spMkLst>
            <pc:docMk/>
            <pc:sldMk cId="1282727172" sldId="344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E8668790-FC27-4EA6-BB07-2BA8D79A7D1A}" dt="2020-01-16T21:08:53.113" v="24" actId="6549"/>
        <pc:sldMkLst>
          <pc:docMk/>
          <pc:sldMk cId="3647190819" sldId="345"/>
        </pc:sldMkLst>
        <pc:spChg chg="mod">
          <ac:chgData name="Adrian Pickering" userId="507c8e34c79a096b" providerId="LiveId" clId="{E8668790-FC27-4EA6-BB07-2BA8D79A7D1A}" dt="2020-01-16T21:08:53.113" v="24" actId="6549"/>
          <ac:spMkLst>
            <pc:docMk/>
            <pc:sldMk cId="3647190819" sldId="345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E8668790-FC27-4EA6-BB07-2BA8D79A7D1A}" dt="2020-01-16T21:09:00.273" v="25" actId="6549"/>
        <pc:sldMkLst>
          <pc:docMk/>
          <pc:sldMk cId="2029034004" sldId="346"/>
        </pc:sldMkLst>
        <pc:spChg chg="mod">
          <ac:chgData name="Adrian Pickering" userId="507c8e34c79a096b" providerId="LiveId" clId="{E8668790-FC27-4EA6-BB07-2BA8D79A7D1A}" dt="2020-01-16T21:09:00.273" v="25" actId="6549"/>
          <ac:spMkLst>
            <pc:docMk/>
            <pc:sldMk cId="2029034004" sldId="346"/>
            <ac:spMk id="3075" creationId="{00000000-0000-0000-0000-000000000000}"/>
          </ac:spMkLst>
        </pc:spChg>
      </pc:sldChg>
    </pc:docChg>
  </pc:docChgLst>
  <pc:docChgLst>
    <pc:chgData name="Adrian Pickering" userId="507c8e34c79a096b" providerId="LiveId" clId="{1A78ECAC-2DAD-4465-BEAF-7B533B66E077}"/>
    <pc:docChg chg="modSld">
      <pc:chgData name="Adrian Pickering" userId="507c8e34c79a096b" providerId="LiveId" clId="{1A78ECAC-2DAD-4465-BEAF-7B533B66E077}" dt="2020-01-12T16:20:15.321" v="6"/>
      <pc:docMkLst>
        <pc:docMk/>
      </pc:docMkLst>
      <pc:sldChg chg="modSp">
        <pc:chgData name="Adrian Pickering" userId="507c8e34c79a096b" providerId="LiveId" clId="{1A78ECAC-2DAD-4465-BEAF-7B533B66E077}" dt="2020-01-12T16:18:46.984" v="3"/>
        <pc:sldMkLst>
          <pc:docMk/>
          <pc:sldMk cId="0" sldId="328"/>
        </pc:sldMkLst>
        <pc:spChg chg="mod">
          <ac:chgData name="Adrian Pickering" userId="507c8e34c79a096b" providerId="LiveId" clId="{1A78ECAC-2DAD-4465-BEAF-7B533B66E077}" dt="2020-01-12T16:18:27.975" v="2"/>
          <ac:spMkLst>
            <pc:docMk/>
            <pc:sldMk cId="0" sldId="328"/>
            <ac:spMk id="3074" creationId="{00000000-0000-0000-0000-000000000000}"/>
          </ac:spMkLst>
        </pc:spChg>
        <pc:spChg chg="mod">
          <ac:chgData name="Adrian Pickering" userId="507c8e34c79a096b" providerId="LiveId" clId="{1A78ECAC-2DAD-4465-BEAF-7B533B66E077}" dt="2020-01-12T16:18:46.984" v="3"/>
          <ac:spMkLst>
            <pc:docMk/>
            <pc:sldMk cId="0" sldId="328"/>
            <ac:spMk id="3075" creationId="{00000000-0000-0000-0000-000000000000}"/>
          </ac:spMkLst>
        </pc:spChg>
      </pc:sldChg>
      <pc:sldChg chg="modSp">
        <pc:chgData name="Adrian Pickering" userId="507c8e34c79a096b" providerId="LiveId" clId="{1A78ECAC-2DAD-4465-BEAF-7B533B66E077}" dt="2020-01-12T16:20:15.321" v="6"/>
        <pc:sldMkLst>
          <pc:docMk/>
          <pc:sldMk cId="0" sldId="330"/>
        </pc:sldMkLst>
        <pc:spChg chg="mod">
          <ac:chgData name="Adrian Pickering" userId="507c8e34c79a096b" providerId="LiveId" clId="{1A78ECAC-2DAD-4465-BEAF-7B533B66E077}" dt="2020-01-12T16:20:15.321" v="6"/>
          <ac:spMkLst>
            <pc:docMk/>
            <pc:sldMk cId="0" sldId="330"/>
            <ac:spMk id="5122" creationId="{00000000-0000-0000-0000-000000000000}"/>
          </ac:spMkLst>
        </pc:spChg>
        <pc:spChg chg="mod">
          <ac:chgData name="Adrian Pickering" userId="507c8e34c79a096b" providerId="LiveId" clId="{1A78ECAC-2DAD-4465-BEAF-7B533B66E077}" dt="2020-01-12T16:19:53.517" v="5"/>
          <ac:spMkLst>
            <pc:docMk/>
            <pc:sldMk cId="0" sldId="330"/>
            <ac:spMk id="5123" creationId="{00000000-0000-0000-0000-000000000000}"/>
          </ac:spMkLst>
        </pc:spChg>
      </pc:sldChg>
      <pc:sldChg chg="modSp">
        <pc:chgData name="Adrian Pickering" userId="507c8e34c79a096b" providerId="LiveId" clId="{1A78ECAC-2DAD-4465-BEAF-7B533B66E077}" dt="2020-01-12T16:19:22.541" v="4"/>
        <pc:sldMkLst>
          <pc:docMk/>
          <pc:sldMk cId="0" sldId="331"/>
        </pc:sldMkLst>
        <pc:spChg chg="mod">
          <ac:chgData name="Adrian Pickering" userId="507c8e34c79a096b" providerId="LiveId" clId="{1A78ECAC-2DAD-4465-BEAF-7B533B66E077}" dt="2020-01-12T16:19:22.541" v="4"/>
          <ac:spMkLst>
            <pc:docMk/>
            <pc:sldMk cId="0" sldId="33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3 Hospitality and Catering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2020 City and Guilds of London Institute. All rights reserved</a:t>
            </a:r>
            <a:r>
              <a:rPr lang="en-US" sz="900" dirty="0"/>
              <a:t>.</a:t>
            </a:r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9</a:t>
            </a: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euspert.com/why-in-house-training-is-important-for-employees-motivatio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533400" y="3853402"/>
            <a:ext cx="8218488" cy="382588"/>
          </a:xfrm>
        </p:spPr>
        <p:txBody>
          <a:bodyPr anchor="t"/>
          <a:lstStyle/>
          <a:p>
            <a:r>
              <a:rPr lang="en-GB" dirty="0"/>
              <a:t>Understand sustainability in the hospitality industry </a:t>
            </a:r>
          </a:p>
        </p:txBody>
      </p:sp>
      <p:sp>
        <p:nvSpPr>
          <p:cNvPr id="2050" name="Rectangle 14"/>
          <p:cNvSpPr>
            <a:spLocks noGrp="1" noChangeArrowheads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/>
              <a:t>PowerPoint presentation</a:t>
            </a:r>
            <a:endParaRPr lang="en-GB" dirty="0"/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305: </a:t>
            </a:r>
            <a:r>
              <a:rPr lang="en-GB" sz="2400" b="1" dirty="0">
                <a:solidFill>
                  <a:schemeClr val="bg1"/>
                </a:solidFill>
              </a:rPr>
              <a:t>Sustainability in professional kitchens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8311" y="1340768"/>
            <a:ext cx="8201983" cy="94556"/>
          </a:xfrm>
        </p:spPr>
        <p:txBody>
          <a:bodyPr/>
          <a:lstStyle/>
          <a:p>
            <a:r>
              <a:rPr lang="en-GB" dirty="0"/>
              <a:t>Evaluate the effectiveness of methods to promote sustainable practices</a:t>
            </a:r>
            <a:br>
              <a:rPr lang="en-GB" dirty="0"/>
            </a:br>
            <a:endParaRPr lang="en-GB" dirty="0"/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844824"/>
            <a:ext cx="8218488" cy="4282926"/>
          </a:xfrm>
        </p:spPr>
        <p:txBody>
          <a:bodyPr/>
          <a:lstStyle/>
          <a:p>
            <a:pPr lvl="0">
              <a:buClr>
                <a:srgbClr val="E30613"/>
              </a:buClr>
            </a:pPr>
            <a:r>
              <a:rPr lang="en-GB" b="1" dirty="0"/>
              <a:t>Methods: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Training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Toolbox talks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Promotion activities – posters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People champions 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Objective setting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Target setting.</a:t>
            </a:r>
          </a:p>
          <a:p>
            <a:pPr lvl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37D8E-CC48-D446-9345-18B68E51C7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348880"/>
            <a:ext cx="4572001" cy="28744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8311" y="1340768"/>
            <a:ext cx="8201983" cy="94556"/>
          </a:xfrm>
        </p:spPr>
        <p:txBody>
          <a:bodyPr/>
          <a:lstStyle/>
          <a:p>
            <a:r>
              <a:rPr lang="en-GB" dirty="0"/>
              <a:t>Evaluate the effectiveness of methods to promote sustainable practices</a:t>
            </a:r>
            <a:br>
              <a:rPr lang="en-GB" dirty="0"/>
            </a:br>
            <a:endParaRPr lang="en-GB" dirty="0"/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1" y="1844824"/>
            <a:ext cx="8218488" cy="4282926"/>
          </a:xfrm>
        </p:spPr>
        <p:txBody>
          <a:bodyPr/>
          <a:lstStyle/>
          <a:p>
            <a:pPr lvl="0"/>
            <a:r>
              <a:rPr lang="en-GB" b="1" dirty="0"/>
              <a:t>Training</a:t>
            </a:r>
          </a:p>
          <a:p>
            <a:pPr lvl="0"/>
            <a:r>
              <a:rPr lang="en-GB" dirty="0"/>
              <a:t>A training programme allows you to strengthen those skills that each employee needs to improve. </a:t>
            </a:r>
          </a:p>
          <a:p>
            <a:pPr lvl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A4B1DC-1082-4663-86EB-33BF7D69E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47864" y="3058166"/>
            <a:ext cx="45910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2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8311" y="1340768"/>
            <a:ext cx="8201983" cy="94556"/>
          </a:xfrm>
        </p:spPr>
        <p:txBody>
          <a:bodyPr/>
          <a:lstStyle/>
          <a:p>
            <a:r>
              <a:rPr lang="en-GB" dirty="0"/>
              <a:t>Evaluate the effectiveness of methods to promote sustainable practices</a:t>
            </a:r>
            <a:br>
              <a:rPr lang="en-GB" dirty="0"/>
            </a:br>
            <a:endParaRPr lang="en-GB" dirty="0"/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844824"/>
            <a:ext cx="8218488" cy="4282926"/>
          </a:xfrm>
        </p:spPr>
        <p:txBody>
          <a:bodyPr/>
          <a:lstStyle/>
          <a:p>
            <a:pPr lvl="0"/>
            <a:r>
              <a:rPr lang="en-GB" b="1" dirty="0"/>
              <a:t>Toolbox talks</a:t>
            </a:r>
          </a:p>
          <a:p>
            <a:pPr lvl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An effective toolbox talk involves a short 5–10 minute daily discussion conducted on a jobsite prior to a work shift. </a:t>
            </a:r>
          </a:p>
          <a:p>
            <a:pPr lvl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 descr="A picture containing person, holding, playing, game&#10;&#10;Description automatically generated">
            <a:extLst>
              <a:ext uri="{FF2B5EF4-FFF2-40B4-BE49-F238E27FC236}">
                <a16:creationId xmlns:a16="http://schemas.microsoft.com/office/drawing/2014/main" id="{917639C7-02F3-4B29-B40F-4817C56FB0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106088"/>
            <a:ext cx="4161656" cy="266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2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8311" y="1340768"/>
            <a:ext cx="8201983" cy="94556"/>
          </a:xfrm>
        </p:spPr>
        <p:txBody>
          <a:bodyPr/>
          <a:lstStyle/>
          <a:p>
            <a:r>
              <a:rPr lang="en-GB" dirty="0"/>
              <a:t>Evaluate the effectiveness of methods to promote sustainable practices</a:t>
            </a:r>
            <a:br>
              <a:rPr lang="en-GB" dirty="0"/>
            </a:br>
            <a:endParaRPr lang="en-GB" dirty="0"/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844824"/>
            <a:ext cx="8218488" cy="4282926"/>
          </a:xfrm>
        </p:spPr>
        <p:txBody>
          <a:bodyPr/>
          <a:lstStyle/>
          <a:p>
            <a:pPr lvl="0"/>
            <a:r>
              <a:rPr lang="en-GB" b="1" dirty="0"/>
              <a:t>Promotion activities</a:t>
            </a:r>
            <a:endParaRPr lang="en-GB" dirty="0"/>
          </a:p>
          <a:p>
            <a:pPr lvl="0"/>
            <a:r>
              <a:rPr lang="en-GB" dirty="0"/>
              <a:t>Posters help draw attention to what                                                                  the organisation is doing and how                                                         employees can get involved.</a:t>
            </a:r>
          </a:p>
          <a:p>
            <a:pPr lvl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752862-A4CB-4D70-83E4-C19756A6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326688"/>
            <a:ext cx="3536002" cy="49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7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8311" y="1340768"/>
            <a:ext cx="8201983" cy="94556"/>
          </a:xfrm>
        </p:spPr>
        <p:txBody>
          <a:bodyPr/>
          <a:lstStyle/>
          <a:p>
            <a:r>
              <a:rPr lang="en-GB" dirty="0"/>
              <a:t>Evaluate the effectiveness of methods to promote sustainable practices</a:t>
            </a:r>
            <a:br>
              <a:rPr lang="en-GB" dirty="0"/>
            </a:br>
            <a:endParaRPr lang="en-GB" dirty="0"/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844824"/>
            <a:ext cx="8218488" cy="4282926"/>
          </a:xfrm>
        </p:spPr>
        <p:txBody>
          <a:bodyPr/>
          <a:lstStyle/>
          <a:p>
            <a:pPr lvl="0"/>
            <a:r>
              <a:rPr lang="en-GB" b="1" dirty="0"/>
              <a:t>People champions </a:t>
            </a:r>
          </a:p>
          <a:p>
            <a:pPr lvl="0"/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Identify people within the organisation responsible for introducing sustainability practices.</a:t>
            </a:r>
          </a:p>
        </p:txBody>
      </p:sp>
      <p:pic>
        <p:nvPicPr>
          <p:cNvPr id="3" name="Picture 2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EF299C54-F136-43DB-AD23-BDA6C50C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06896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2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8311" y="1340768"/>
            <a:ext cx="8201983" cy="94556"/>
          </a:xfrm>
        </p:spPr>
        <p:txBody>
          <a:bodyPr/>
          <a:lstStyle/>
          <a:p>
            <a:r>
              <a:rPr lang="en-GB" dirty="0"/>
              <a:t>Evaluate the effectiveness of methods to promote sustainable practices</a:t>
            </a:r>
            <a:br>
              <a:rPr lang="en-GB" dirty="0"/>
            </a:br>
            <a:endParaRPr lang="en-GB" dirty="0"/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9188" y="1556792"/>
            <a:ext cx="8218488" cy="4282926"/>
          </a:xfrm>
        </p:spPr>
        <p:txBody>
          <a:bodyPr/>
          <a:lstStyle/>
          <a:p>
            <a:pPr lvl="0"/>
            <a:r>
              <a:rPr lang="en-GB" b="1" dirty="0"/>
              <a:t>Objective setting</a:t>
            </a:r>
          </a:p>
          <a:p>
            <a:pPr lvl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Objectives set out what a business is trying to achieve. It is important for leaders and managers to get the process of setting SMART objectives. Inadequately formulated objectives could guide an individual, a team or an organisation in the wrong direction.</a:t>
            </a:r>
          </a:p>
          <a:p>
            <a:pPr lvl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S – Specific</a:t>
            </a:r>
          </a:p>
          <a:p>
            <a:pPr lvl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 – Measurable</a:t>
            </a:r>
          </a:p>
          <a:p>
            <a:pPr lvl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A – Achievable</a:t>
            </a:r>
          </a:p>
          <a:p>
            <a:pPr lvl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 – Relevant</a:t>
            </a:r>
          </a:p>
          <a:p>
            <a:pPr lvl="0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T - Timely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719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8311" y="1340768"/>
            <a:ext cx="8201983" cy="94556"/>
          </a:xfrm>
        </p:spPr>
        <p:txBody>
          <a:bodyPr/>
          <a:lstStyle/>
          <a:p>
            <a:r>
              <a:rPr lang="en-GB" dirty="0"/>
              <a:t>Evaluate the effectiveness of methods to promote sustainable practices</a:t>
            </a:r>
            <a:br>
              <a:rPr lang="en-GB" dirty="0"/>
            </a:br>
            <a:endParaRPr lang="en-GB" dirty="0"/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844824"/>
            <a:ext cx="8218488" cy="4282926"/>
          </a:xfrm>
        </p:spPr>
        <p:txBody>
          <a:bodyPr/>
          <a:lstStyle/>
          <a:p>
            <a:pPr lvl="0"/>
            <a:r>
              <a:rPr lang="en-GB" b="1" dirty="0"/>
              <a:t>Target setting</a:t>
            </a:r>
          </a:p>
          <a:p>
            <a:pPr lvl="0"/>
            <a:r>
              <a:rPr lang="en-GB" dirty="0"/>
              <a:t>Setting performance targets can help you deliver the strategic changes that many growing businesses need to make. The top-level objectives of your strategic plan can be implemented through departmental goals. Setting targets based on key performance indicators (KPIs) is an ideal way of doing this.</a:t>
            </a:r>
          </a:p>
          <a:p>
            <a:pPr lvl="0"/>
            <a:r>
              <a:rPr lang="en-US" b="1" dirty="0">
                <a:ea typeface="ＭＳ Ｐゴシック" pitchFamily="-105" charset="-128"/>
                <a:cs typeface="ＭＳ Ｐゴシック" pitchFamily="-105" charset="-128"/>
              </a:rPr>
              <a:t>Activity: 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Identify and discuss targets for sustainability practices that could be introduced in a professional kitchen.</a:t>
            </a:r>
          </a:p>
        </p:txBody>
      </p:sp>
    </p:spTree>
    <p:extLst>
      <p:ext uri="{BB962C8B-B14F-4D97-AF65-F5344CB8AC3E}">
        <p14:creationId xmlns:p14="http://schemas.microsoft.com/office/powerpoint/2010/main" val="202903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310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Lucida Grande</vt:lpstr>
      <vt:lpstr>Times New Roman</vt:lpstr>
      <vt:lpstr>Default Design</vt:lpstr>
      <vt:lpstr>Understand sustainability in the hospitality industry </vt:lpstr>
      <vt:lpstr>Evaluate the effectiveness of methods to promote sustainable practices </vt:lpstr>
      <vt:lpstr>Evaluate the effectiveness of methods to promote sustainable practices </vt:lpstr>
      <vt:lpstr>Evaluate the effectiveness of methods to promote sustainable practices </vt:lpstr>
      <vt:lpstr>Evaluate the effectiveness of methods to promote sustainable practices </vt:lpstr>
      <vt:lpstr>Evaluate the effectiveness of methods to promote sustainable practices </vt:lpstr>
      <vt:lpstr>Evaluate the effectiveness of methods to promote sustainable practices </vt:lpstr>
      <vt:lpstr>Evaluate the effectiveness of methods to promote sustainable practices 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Fiona Freel</cp:lastModifiedBy>
  <cp:revision>104</cp:revision>
  <dcterms:created xsi:type="dcterms:W3CDTF">2013-05-28T00:38:54Z</dcterms:created>
  <dcterms:modified xsi:type="dcterms:W3CDTF">2020-05-07T13:53:07Z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7E9C61E9-463A-4B1A-ABC3-E2C14546A8C5</vt:lpwstr>
  </property>
  <property fmtid="{D5CDD505-2E9C-101B-9397-08002B2CF9AE}" pid="3" name="ArticulatePath">
    <vt:lpwstr>8064_l3_305_PPT10</vt:lpwstr>
  </property>
</Properties>
</file>