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7"/>
  </p:notesMasterIdLst>
  <p:handoutMasterIdLst>
    <p:handoutMasterId r:id="rId8"/>
  </p:handoutMasterIdLst>
  <p:sldIdLst>
    <p:sldId id="256" r:id="rId2"/>
    <p:sldId id="328" r:id="rId3"/>
    <p:sldId id="331" r:id="rId4"/>
    <p:sldId id="343" r:id="rId5"/>
    <p:sldId id="267" r:id="rId6"/>
  </p:sldIdLst>
  <p:sldSz cx="9144000" cy="6858000" type="screen4x3"/>
  <p:notesSz cx="6858000" cy="9144000"/>
  <p:custDataLst>
    <p:tags r:id="rId9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E30613"/>
    <a:srgbClr val="D9D9D9"/>
    <a:srgbClr val="D81E05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D72ADE-9DB0-406B-B005-14DBD83EF1F7}" v="15" dt="2020-01-19T08:13:21.2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74"/>
  </p:normalViewPr>
  <p:slideViewPr>
    <p:cSldViewPr showGuides="1">
      <p:cViewPr varScale="1">
        <p:scale>
          <a:sx n="105" d="100"/>
          <a:sy n="105" d="100"/>
        </p:scale>
        <p:origin x="184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7" d="100"/>
          <a:sy n="57" d="100"/>
        </p:scale>
        <p:origin x="-11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rian Pickering" userId="507c8e34c79a096b" providerId="LiveId" clId="{B4D72ADE-9DB0-406B-B005-14DBD83EF1F7}"/>
    <pc:docChg chg="undo custSel addSld delSld modSld">
      <pc:chgData name="Adrian Pickering" userId="507c8e34c79a096b" providerId="LiveId" clId="{B4D72ADE-9DB0-406B-B005-14DBD83EF1F7}" dt="2020-01-19T08:13:31.519" v="216" actId="6549"/>
      <pc:docMkLst>
        <pc:docMk/>
      </pc:docMkLst>
      <pc:sldChg chg="modSp">
        <pc:chgData name="Adrian Pickering" userId="507c8e34c79a096b" providerId="LiveId" clId="{B4D72ADE-9DB0-406B-B005-14DBD83EF1F7}" dt="2020-01-19T08:13:31.519" v="216" actId="6549"/>
        <pc:sldMkLst>
          <pc:docMk/>
          <pc:sldMk cId="0" sldId="328"/>
        </pc:sldMkLst>
        <pc:spChg chg="mod">
          <ac:chgData name="Adrian Pickering" userId="507c8e34c79a096b" providerId="LiveId" clId="{B4D72ADE-9DB0-406B-B005-14DBD83EF1F7}" dt="2020-01-19T08:13:31.519" v="216" actId="6549"/>
          <ac:spMkLst>
            <pc:docMk/>
            <pc:sldMk cId="0" sldId="328"/>
            <ac:spMk id="3074" creationId="{00000000-0000-0000-0000-000000000000}"/>
          </ac:spMkLst>
        </pc:spChg>
        <pc:spChg chg="mod">
          <ac:chgData name="Adrian Pickering" userId="507c8e34c79a096b" providerId="LiveId" clId="{B4D72ADE-9DB0-406B-B005-14DBD83EF1F7}" dt="2020-01-15T14:51:18.595" v="152" actId="20577"/>
          <ac:spMkLst>
            <pc:docMk/>
            <pc:sldMk cId="0" sldId="328"/>
            <ac:spMk id="3075" creationId="{00000000-0000-0000-0000-000000000000}"/>
          </ac:spMkLst>
        </pc:spChg>
      </pc:sldChg>
      <pc:sldChg chg="del">
        <pc:chgData name="Adrian Pickering" userId="507c8e34c79a096b" providerId="LiveId" clId="{B4D72ADE-9DB0-406B-B005-14DBD83EF1F7}" dt="2020-01-15T14:47:26.784" v="57" actId="47"/>
        <pc:sldMkLst>
          <pc:docMk/>
          <pc:sldMk cId="0" sldId="330"/>
        </pc:sldMkLst>
      </pc:sldChg>
      <pc:sldChg chg="modSp modNotesTx">
        <pc:chgData name="Adrian Pickering" userId="507c8e34c79a096b" providerId="LiveId" clId="{B4D72ADE-9DB0-406B-B005-14DBD83EF1F7}" dt="2020-01-15T14:52:39.762" v="197" actId="20577"/>
        <pc:sldMkLst>
          <pc:docMk/>
          <pc:sldMk cId="0" sldId="331"/>
        </pc:sldMkLst>
        <pc:spChg chg="mod">
          <ac:chgData name="Adrian Pickering" userId="507c8e34c79a096b" providerId="LiveId" clId="{B4D72ADE-9DB0-406B-B005-14DBD83EF1F7}" dt="2020-01-15T14:45:05.592" v="42" actId="20577"/>
          <ac:spMkLst>
            <pc:docMk/>
            <pc:sldMk cId="0" sldId="331"/>
            <ac:spMk id="2" creationId="{00000000-0000-0000-0000-000000000000}"/>
          </ac:spMkLst>
        </pc:spChg>
        <pc:spChg chg="mod">
          <ac:chgData name="Adrian Pickering" userId="507c8e34c79a096b" providerId="LiveId" clId="{B4D72ADE-9DB0-406B-B005-14DBD83EF1F7}" dt="2020-01-15T14:49:33.810" v="88" actId="20577"/>
          <ac:spMkLst>
            <pc:docMk/>
            <pc:sldMk cId="0" sldId="331"/>
            <ac:spMk id="3" creationId="{00000000-0000-0000-0000-000000000000}"/>
          </ac:spMkLst>
        </pc:spChg>
      </pc:sldChg>
      <pc:sldChg chg="del">
        <pc:chgData name="Adrian Pickering" userId="507c8e34c79a096b" providerId="LiveId" clId="{B4D72ADE-9DB0-406B-B005-14DBD83EF1F7}" dt="2020-01-15T14:47:27.884" v="58" actId="47"/>
        <pc:sldMkLst>
          <pc:docMk/>
          <pc:sldMk cId="0" sldId="332"/>
        </pc:sldMkLst>
      </pc:sldChg>
      <pc:sldChg chg="del">
        <pc:chgData name="Adrian Pickering" userId="507c8e34c79a096b" providerId="LiveId" clId="{B4D72ADE-9DB0-406B-B005-14DBD83EF1F7}" dt="2020-01-15T14:47:28.641" v="59" actId="47"/>
        <pc:sldMkLst>
          <pc:docMk/>
          <pc:sldMk cId="0" sldId="333"/>
        </pc:sldMkLst>
      </pc:sldChg>
      <pc:sldChg chg="del">
        <pc:chgData name="Adrian Pickering" userId="507c8e34c79a096b" providerId="LiveId" clId="{B4D72ADE-9DB0-406B-B005-14DBD83EF1F7}" dt="2020-01-15T14:47:29.672" v="60" actId="47"/>
        <pc:sldMkLst>
          <pc:docMk/>
          <pc:sldMk cId="0" sldId="334"/>
        </pc:sldMkLst>
      </pc:sldChg>
      <pc:sldChg chg="del">
        <pc:chgData name="Adrian Pickering" userId="507c8e34c79a096b" providerId="LiveId" clId="{B4D72ADE-9DB0-406B-B005-14DBD83EF1F7}" dt="2020-01-15T14:47:30.266" v="61" actId="47"/>
        <pc:sldMkLst>
          <pc:docMk/>
          <pc:sldMk cId="0" sldId="335"/>
        </pc:sldMkLst>
      </pc:sldChg>
      <pc:sldChg chg="del">
        <pc:chgData name="Adrian Pickering" userId="507c8e34c79a096b" providerId="LiveId" clId="{B4D72ADE-9DB0-406B-B005-14DBD83EF1F7}" dt="2020-01-15T14:47:30.876" v="62" actId="47"/>
        <pc:sldMkLst>
          <pc:docMk/>
          <pc:sldMk cId="0" sldId="336"/>
        </pc:sldMkLst>
      </pc:sldChg>
      <pc:sldChg chg="del">
        <pc:chgData name="Adrian Pickering" userId="507c8e34c79a096b" providerId="LiveId" clId="{B4D72ADE-9DB0-406B-B005-14DBD83EF1F7}" dt="2020-01-15T14:47:31.501" v="63" actId="47"/>
        <pc:sldMkLst>
          <pc:docMk/>
          <pc:sldMk cId="0" sldId="337"/>
        </pc:sldMkLst>
      </pc:sldChg>
      <pc:sldChg chg="del">
        <pc:chgData name="Adrian Pickering" userId="507c8e34c79a096b" providerId="LiveId" clId="{B4D72ADE-9DB0-406B-B005-14DBD83EF1F7}" dt="2020-01-15T14:47:32.141" v="64" actId="47"/>
        <pc:sldMkLst>
          <pc:docMk/>
          <pc:sldMk cId="0" sldId="338"/>
        </pc:sldMkLst>
      </pc:sldChg>
      <pc:sldChg chg="del">
        <pc:chgData name="Adrian Pickering" userId="507c8e34c79a096b" providerId="LiveId" clId="{B4D72ADE-9DB0-406B-B005-14DBD83EF1F7}" dt="2020-01-15T14:47:32.789" v="65" actId="47"/>
        <pc:sldMkLst>
          <pc:docMk/>
          <pc:sldMk cId="0" sldId="339"/>
        </pc:sldMkLst>
      </pc:sldChg>
      <pc:sldChg chg="del">
        <pc:chgData name="Adrian Pickering" userId="507c8e34c79a096b" providerId="LiveId" clId="{B4D72ADE-9DB0-406B-B005-14DBD83EF1F7}" dt="2020-01-15T14:47:33.383" v="66" actId="47"/>
        <pc:sldMkLst>
          <pc:docMk/>
          <pc:sldMk cId="0" sldId="340"/>
        </pc:sldMkLst>
      </pc:sldChg>
      <pc:sldChg chg="modSp add del">
        <pc:chgData name="Adrian Pickering" userId="507c8e34c79a096b" providerId="LiveId" clId="{B4D72ADE-9DB0-406B-B005-14DBD83EF1F7}" dt="2020-01-15T14:46:44.584" v="50" actId="47"/>
        <pc:sldMkLst>
          <pc:docMk/>
          <pc:sldMk cId="1250362118" sldId="341"/>
        </pc:sldMkLst>
        <pc:spChg chg="mod">
          <ac:chgData name="Adrian Pickering" userId="507c8e34c79a096b" providerId="LiveId" clId="{B4D72ADE-9DB0-406B-B005-14DBD83EF1F7}" dt="2020-01-12T16:15:22.531" v="2"/>
          <ac:spMkLst>
            <pc:docMk/>
            <pc:sldMk cId="1250362118" sldId="341"/>
            <ac:spMk id="3" creationId="{00000000-0000-0000-0000-000000000000}"/>
          </ac:spMkLst>
        </pc:spChg>
      </pc:sldChg>
      <pc:sldChg chg="modSp add del">
        <pc:chgData name="Adrian Pickering" userId="507c8e34c79a096b" providerId="LiveId" clId="{B4D72ADE-9DB0-406B-B005-14DBD83EF1F7}" dt="2020-01-15T14:47:24.886" v="56" actId="47"/>
        <pc:sldMkLst>
          <pc:docMk/>
          <pc:sldMk cId="870948965" sldId="342"/>
        </pc:sldMkLst>
        <pc:spChg chg="mod">
          <ac:chgData name="Adrian Pickering" userId="507c8e34c79a096b" providerId="LiveId" clId="{B4D72ADE-9DB0-406B-B005-14DBD83EF1F7}" dt="2020-01-15T14:47:07.738" v="52"/>
          <ac:spMkLst>
            <pc:docMk/>
            <pc:sldMk cId="870948965" sldId="342"/>
            <ac:spMk id="3" creationId="{E5B9835E-7689-4375-976E-D9596A432E28}"/>
          </ac:spMkLst>
        </pc:spChg>
      </pc:sldChg>
      <pc:sldChg chg="addSp delSp modSp add">
        <pc:chgData name="Adrian Pickering" userId="507c8e34c79a096b" providerId="LiveId" clId="{B4D72ADE-9DB0-406B-B005-14DBD83EF1F7}" dt="2020-01-17T18:19:40.957" v="201" actId="478"/>
        <pc:sldMkLst>
          <pc:docMk/>
          <pc:sldMk cId="2862788857" sldId="343"/>
        </pc:sldMkLst>
        <pc:spChg chg="mod">
          <ac:chgData name="Adrian Pickering" userId="507c8e34c79a096b" providerId="LiveId" clId="{B4D72ADE-9DB0-406B-B005-14DBD83EF1F7}" dt="2020-01-15T14:50:05.065" v="103" actId="20577"/>
          <ac:spMkLst>
            <pc:docMk/>
            <pc:sldMk cId="2862788857" sldId="343"/>
            <ac:spMk id="3" creationId="{00000000-0000-0000-0000-000000000000}"/>
          </ac:spMkLst>
        </pc:spChg>
        <pc:spChg chg="add del mod">
          <ac:chgData name="Adrian Pickering" userId="507c8e34c79a096b" providerId="LiveId" clId="{B4D72ADE-9DB0-406B-B005-14DBD83EF1F7}" dt="2020-01-17T18:19:40.957" v="201" actId="478"/>
          <ac:spMkLst>
            <pc:docMk/>
            <pc:sldMk cId="2862788857" sldId="343"/>
            <ac:spMk id="6" creationId="{ED2D751B-8F7E-435C-A25D-3023EAAB9572}"/>
          </ac:spMkLst>
        </pc:spChg>
        <pc:picChg chg="add del mod">
          <ac:chgData name="Adrian Pickering" userId="507c8e34c79a096b" providerId="LiveId" clId="{B4D72ADE-9DB0-406B-B005-14DBD83EF1F7}" dt="2020-01-17T18:19:40.957" v="201" actId="478"/>
          <ac:picMkLst>
            <pc:docMk/>
            <pc:sldMk cId="2862788857" sldId="343"/>
            <ac:picMk id="5" creationId="{CBC99ED7-0252-4A61-BA04-F440C07FD9AB}"/>
          </ac:picMkLst>
        </pc:picChg>
      </pc:sldChg>
    </pc:docChg>
  </pc:docChgLst>
  <pc:docChgLst>
    <pc:chgData name="Adrian Pickering" userId="507c8e34c79a096b" providerId="LiveId" clId="{46EC1010-58F9-43B9-B13B-4506FD68D01E}"/>
    <pc:docChg chg="undo redo custSel modSld modMainMaster">
      <pc:chgData name="Adrian Pickering" userId="507c8e34c79a096b" providerId="LiveId" clId="{46EC1010-58F9-43B9-B13B-4506FD68D01E}" dt="2019-12-31T10:42:10.544" v="59"/>
      <pc:docMkLst>
        <pc:docMk/>
      </pc:docMkLst>
      <pc:sldChg chg="addSp delSp modSp mod chgLayout">
        <pc:chgData name="Adrian Pickering" userId="507c8e34c79a096b" providerId="LiveId" clId="{46EC1010-58F9-43B9-B13B-4506FD68D01E}" dt="2019-12-31T10:42:10.544" v="59"/>
        <pc:sldMkLst>
          <pc:docMk/>
          <pc:sldMk cId="0" sldId="256"/>
        </pc:sldMkLst>
        <pc:spChg chg="add del mod">
          <ac:chgData name="Adrian Pickering" userId="507c8e34c79a096b" providerId="LiveId" clId="{46EC1010-58F9-43B9-B13B-4506FD68D01E}" dt="2019-12-31T10:23:59.917" v="53" actId="6264"/>
          <ac:spMkLst>
            <pc:docMk/>
            <pc:sldMk cId="0" sldId="256"/>
            <ac:spMk id="2" creationId="{84454A36-EC80-4428-8850-CDBF2519870B}"/>
          </ac:spMkLst>
        </pc:spChg>
        <pc:spChg chg="add del">
          <ac:chgData name="Adrian Pickering" userId="507c8e34c79a096b" providerId="LiveId" clId="{46EC1010-58F9-43B9-B13B-4506FD68D01E}" dt="2019-12-30T11:05:56.611" v="1"/>
          <ac:spMkLst>
            <pc:docMk/>
            <pc:sldMk cId="0" sldId="256"/>
            <ac:spMk id="2" creationId="{C6925B01-0434-4438-8B75-48C2C8BE7922}"/>
          </ac:spMkLst>
        </pc:spChg>
        <pc:spChg chg="add del">
          <ac:chgData name="Adrian Pickering" userId="507c8e34c79a096b" providerId="LiveId" clId="{46EC1010-58F9-43B9-B13B-4506FD68D01E}" dt="2019-12-30T11:08:36.950" v="14"/>
          <ac:spMkLst>
            <pc:docMk/>
            <pc:sldMk cId="0" sldId="256"/>
            <ac:spMk id="3" creationId="{188A44A1-6E81-4B0C-9D42-8702E8B19A8C}"/>
          </ac:spMkLst>
        </pc:spChg>
        <pc:spChg chg="add del mod">
          <ac:chgData name="Adrian Pickering" userId="507c8e34c79a096b" providerId="LiveId" clId="{46EC1010-58F9-43B9-B13B-4506FD68D01E}" dt="2019-12-31T10:23:59.917" v="53" actId="6264"/>
          <ac:spMkLst>
            <pc:docMk/>
            <pc:sldMk cId="0" sldId="256"/>
            <ac:spMk id="3" creationId="{F1307D78-645F-4C9A-9E5A-25A2A22C617B}"/>
          </ac:spMkLst>
        </pc:spChg>
        <pc:spChg chg="add del mod">
          <ac:chgData name="Adrian Pickering" userId="507c8e34c79a096b" providerId="LiveId" clId="{46EC1010-58F9-43B9-B13B-4506FD68D01E}" dt="2019-12-31T10:37:49.178" v="55"/>
          <ac:spMkLst>
            <pc:docMk/>
            <pc:sldMk cId="0" sldId="256"/>
            <ac:spMk id="4" creationId="{74C3B699-87B6-408F-85BD-B511715A5677}"/>
          </ac:spMkLst>
        </pc:spChg>
        <pc:spChg chg="add del mod">
          <ac:chgData name="Adrian Pickering" userId="507c8e34c79a096b" providerId="LiveId" clId="{46EC1010-58F9-43B9-B13B-4506FD68D01E}" dt="2019-12-31T10:37:49.178" v="55"/>
          <ac:spMkLst>
            <pc:docMk/>
            <pc:sldMk cId="0" sldId="256"/>
            <ac:spMk id="5" creationId="{4E9FE715-9B25-4A28-933C-BD20CA672C4C}"/>
          </ac:spMkLst>
        </pc:spChg>
        <pc:spChg chg="add del mod">
          <ac:chgData name="Adrian Pickering" userId="507c8e34c79a096b" providerId="LiveId" clId="{46EC1010-58F9-43B9-B13B-4506FD68D01E}" dt="2019-12-31T10:37:55.830" v="57"/>
          <ac:spMkLst>
            <pc:docMk/>
            <pc:sldMk cId="0" sldId="256"/>
            <ac:spMk id="6" creationId="{18AAD3CC-A806-4999-AE16-AADF1F0D7A42}"/>
          </ac:spMkLst>
        </pc:spChg>
        <pc:spChg chg="add del mod">
          <ac:chgData name="Adrian Pickering" userId="507c8e34c79a096b" providerId="LiveId" clId="{46EC1010-58F9-43B9-B13B-4506FD68D01E}" dt="2019-12-31T10:37:55.830" v="57"/>
          <ac:spMkLst>
            <pc:docMk/>
            <pc:sldMk cId="0" sldId="256"/>
            <ac:spMk id="7" creationId="{0FE60522-B25F-4B81-9E47-70D791E13390}"/>
          </ac:spMkLst>
        </pc:spChg>
        <pc:spChg chg="add del mod">
          <ac:chgData name="Adrian Pickering" userId="507c8e34c79a096b" providerId="LiveId" clId="{46EC1010-58F9-43B9-B13B-4506FD68D01E}" dt="2019-12-31T10:42:10.544" v="59"/>
          <ac:spMkLst>
            <pc:docMk/>
            <pc:sldMk cId="0" sldId="256"/>
            <ac:spMk id="8" creationId="{76B12A40-7B24-4496-9CFA-AFA9F4AFEB6B}"/>
          </ac:spMkLst>
        </pc:spChg>
        <pc:spChg chg="add del mod">
          <ac:chgData name="Adrian Pickering" userId="507c8e34c79a096b" providerId="LiveId" clId="{46EC1010-58F9-43B9-B13B-4506FD68D01E}" dt="2019-12-31T10:42:10.544" v="59"/>
          <ac:spMkLst>
            <pc:docMk/>
            <pc:sldMk cId="0" sldId="256"/>
            <ac:spMk id="9" creationId="{441DA55C-0A39-48AB-8BCB-F1C352B713BC}"/>
          </ac:spMkLst>
        </pc:spChg>
        <pc:spChg chg="mod ord">
          <ac:chgData name="Adrian Pickering" userId="507c8e34c79a096b" providerId="LiveId" clId="{46EC1010-58F9-43B9-B13B-4506FD68D01E}" dt="2019-12-31T10:42:10.544" v="59"/>
          <ac:spMkLst>
            <pc:docMk/>
            <pc:sldMk cId="0" sldId="256"/>
            <ac:spMk id="2050" creationId="{00000000-0000-0000-0000-000000000000}"/>
          </ac:spMkLst>
        </pc:spChg>
        <pc:spChg chg="mod">
          <ac:chgData name="Adrian Pickering" userId="507c8e34c79a096b" providerId="LiveId" clId="{46EC1010-58F9-43B9-B13B-4506FD68D01E}" dt="2019-12-30T11:08:33.016" v="13" actId="1076"/>
          <ac:spMkLst>
            <pc:docMk/>
            <pc:sldMk cId="0" sldId="256"/>
            <ac:spMk id="2051" creationId="{00000000-0000-0000-0000-000000000000}"/>
          </ac:spMkLst>
        </pc:spChg>
        <pc:spChg chg="mod ord">
          <ac:chgData name="Adrian Pickering" userId="507c8e34c79a096b" providerId="LiveId" clId="{46EC1010-58F9-43B9-B13B-4506FD68D01E}" dt="2019-12-31T10:42:10.544" v="59"/>
          <ac:spMkLst>
            <pc:docMk/>
            <pc:sldMk cId="0" sldId="256"/>
            <ac:spMk id="2053" creationId="{00000000-0000-0000-0000-000000000000}"/>
          </ac:spMkLst>
        </pc:spChg>
        <pc:spChg chg="mod">
          <ac:chgData name="Adrian Pickering" userId="507c8e34c79a096b" providerId="LiveId" clId="{46EC1010-58F9-43B9-B13B-4506FD68D01E}" dt="2019-12-30T11:10:53.942" v="22" actId="207"/>
          <ac:spMkLst>
            <pc:docMk/>
            <pc:sldMk cId="0" sldId="256"/>
            <ac:spMk id="2054" creationId="{00000000-0000-0000-0000-000000000000}"/>
          </ac:spMkLst>
        </pc:spChg>
      </pc:sldChg>
      <pc:sldChg chg="modSp">
        <pc:chgData name="Adrian Pickering" userId="507c8e34c79a096b" providerId="LiveId" clId="{46EC1010-58F9-43B9-B13B-4506FD68D01E}" dt="2019-12-30T11:14:31.056" v="46" actId="20577"/>
        <pc:sldMkLst>
          <pc:docMk/>
          <pc:sldMk cId="0" sldId="328"/>
        </pc:sldMkLst>
        <pc:spChg chg="mod">
          <ac:chgData name="Adrian Pickering" userId="507c8e34c79a096b" providerId="LiveId" clId="{46EC1010-58F9-43B9-B13B-4506FD68D01E}" dt="2019-12-30T11:14:31.056" v="46" actId="20577"/>
          <ac:spMkLst>
            <pc:docMk/>
            <pc:sldMk cId="0" sldId="328"/>
            <ac:spMk id="3074" creationId="{00000000-0000-0000-0000-000000000000}"/>
          </ac:spMkLst>
        </pc:spChg>
        <pc:spChg chg="mod">
          <ac:chgData name="Adrian Pickering" userId="507c8e34c79a096b" providerId="LiveId" clId="{46EC1010-58F9-43B9-B13B-4506FD68D01E}" dt="2019-12-30T11:14:15.993" v="37" actId="6549"/>
          <ac:spMkLst>
            <pc:docMk/>
            <pc:sldMk cId="0" sldId="328"/>
            <ac:spMk id="3075" creationId="{00000000-0000-0000-0000-000000000000}"/>
          </ac:spMkLst>
        </pc:spChg>
      </pc:sldChg>
      <pc:sldMasterChg chg="modSp">
        <pc:chgData name="Adrian Pickering" userId="507c8e34c79a096b" providerId="LiveId" clId="{46EC1010-58F9-43B9-B13B-4506FD68D01E}" dt="2019-12-31T10:22:07.029" v="51"/>
        <pc:sldMasterMkLst>
          <pc:docMk/>
          <pc:sldMasterMk cId="0" sldId="2147483651"/>
        </pc:sldMasterMkLst>
        <pc:spChg chg="mod">
          <ac:chgData name="Adrian Pickering" userId="507c8e34c79a096b" providerId="LiveId" clId="{46EC1010-58F9-43B9-B13B-4506FD68D01E}" dt="2019-12-31T10:22:07.029" v="51"/>
          <ac:spMkLst>
            <pc:docMk/>
            <pc:sldMasterMk cId="0" sldId="2147483651"/>
            <ac:spMk id="1029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86ABBB-9C0A-1D47-83E6-10FD6948B0D3}" type="datetime1">
              <a:rPr lang="en-US"/>
              <a:pPr/>
              <a:t>5/6/20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FAD621-1136-4040-A893-ED5AEC3FF1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557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847933-502B-D146-9428-3DDD196AD93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219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Tutor to expand on </a:t>
            </a:r>
            <a:r>
              <a:rPr lang="en-GB"/>
              <a:t>each bullet point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847933-502B-D146-9428-3DDD196AD935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201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56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0"/>
          <p:cNvSpPr txBox="1">
            <a:spLocks noChangeArrowheads="1"/>
          </p:cNvSpPr>
          <p:nvPr userDrawn="1"/>
        </p:nvSpPr>
        <p:spPr bwMode="white">
          <a:xfrm>
            <a:off x="0" y="234106"/>
            <a:ext cx="6549787" cy="4572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 dirty="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27" name="Text Box 10"/>
          <p:cNvSpPr txBox="1">
            <a:spLocks noChangeArrowheads="1"/>
          </p:cNvSpPr>
          <p:nvPr userDrawn="1"/>
        </p:nvSpPr>
        <p:spPr bwMode="white">
          <a:xfrm>
            <a:off x="0" y="457200"/>
            <a:ext cx="9144000" cy="152400"/>
          </a:xfrm>
          <a:prstGeom prst="rect">
            <a:avLst/>
          </a:prstGeom>
          <a:solidFill>
            <a:srgbClr val="D9D9D9">
              <a:alpha val="0"/>
            </a:srgbClr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9D9D9"/>
                </a:solidFill>
                <a:cs typeface="Arial" charset="0"/>
              </a:rPr>
              <a:t> </a:t>
            </a:r>
          </a:p>
        </p:txBody>
      </p:sp>
      <p:sp>
        <p:nvSpPr>
          <p:cNvPr id="1029" name="Rectangle 14"/>
          <p:cNvSpPr>
            <a:spLocks noChangeArrowheads="1"/>
          </p:cNvSpPr>
          <p:nvPr userDrawn="1"/>
        </p:nvSpPr>
        <p:spPr bwMode="auto">
          <a:xfrm>
            <a:off x="457200" y="308718"/>
            <a:ext cx="60925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Level 3 Hospitality and Catering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30" name="Text Box 10"/>
          <p:cNvSpPr txBox="1">
            <a:spLocks noChangeArrowheads="1"/>
          </p:cNvSpPr>
          <p:nvPr userDrawn="1"/>
        </p:nvSpPr>
        <p:spPr bwMode="white">
          <a:xfrm>
            <a:off x="0" y="6324600"/>
            <a:ext cx="9144000" cy="381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31" name="Text Box 10"/>
          <p:cNvSpPr txBox="1">
            <a:spLocks noChangeArrowheads="1"/>
          </p:cNvSpPr>
          <p:nvPr userDrawn="1"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 userDrawn="1"/>
        </p:nvSpPr>
        <p:spPr bwMode="auto">
          <a:xfrm>
            <a:off x="457200" y="6400800"/>
            <a:ext cx="6477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r>
              <a:rPr lang="en-US" sz="1100" dirty="0"/>
              <a:t>© 2020 City and Guilds of London Institute. All rights reserved</a:t>
            </a:r>
            <a:r>
              <a:rPr lang="en-US" sz="900" dirty="0"/>
              <a:t>.</a:t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 userDrawn="1"/>
        </p:nvSpPr>
        <p:spPr bwMode="auto">
          <a:xfrm>
            <a:off x="7239000" y="64008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r">
              <a:spcBef>
                <a:spcPts val="600"/>
              </a:spcBef>
            </a:pPr>
            <a:fld id="{6152C911-7D81-1845-9D20-613E63F035EB}" type="slidenum">
              <a:rPr lang="en-US" sz="1100">
                <a:ea typeface="Arial" pitchFamily="-105" charset="0"/>
                <a:cs typeface="Arial" pitchFamily="-105" charset="0"/>
              </a:rPr>
              <a:pPr algn="r">
                <a:spcBef>
                  <a:spcPts val="600"/>
                </a:spcBef>
              </a:pPr>
              <a:t>‹#›</a:t>
            </a:fld>
            <a:r>
              <a:rPr lang="en-US" sz="1100" dirty="0">
                <a:ea typeface="Arial" pitchFamily="-105" charset="0"/>
                <a:cs typeface="Arial" pitchFamily="-105" charset="0"/>
              </a:rPr>
              <a:t> of 5</a:t>
            </a:r>
          </a:p>
          <a:p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035" name="Title Placeholder 10"/>
          <p:cNvSpPr>
            <a:spLocks noGrp="1"/>
          </p:cNvSpPr>
          <p:nvPr>
            <p:ph type="title"/>
          </p:nvPr>
        </p:nvSpPr>
        <p:spPr bwMode="auto">
          <a:xfrm>
            <a:off x="457200" y="838200"/>
            <a:ext cx="8218488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36" name="Text Placeholder 13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8229600" cy="475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4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4513" y="259929"/>
            <a:ext cx="2015456" cy="3977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9pPr>
    </p:titleStyle>
    <p:bodyStyle>
      <a:lvl1pPr marL="0" indent="0" algn="l" rtl="0" eaLnBrk="0" fontAlgn="base" hangingPunct="0">
        <a:lnSpc>
          <a:spcPts val="2400"/>
        </a:lnSpc>
        <a:spcBef>
          <a:spcPts val="1000"/>
        </a:spcBef>
        <a:spcAft>
          <a:spcPts val="1000"/>
        </a:spcAft>
        <a:defRPr lang="en-GB" sz="20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215900" indent="-215900" algn="l" rtl="0" eaLnBrk="0" fontAlgn="base" hangingPunct="0">
        <a:lnSpc>
          <a:spcPts val="24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2000" dirty="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0" indent="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Font typeface="Lucida Grande" pitchFamily="-105" charset="0"/>
        <a:defRPr lang="en-GB" sz="1600" dirty="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215900" indent="-21590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4pPr>
      <a:lvl5pPr marL="431800" indent="-215900" algn="l" rtl="0" eaLnBrk="0" fontAlgn="base" hangingPunct="0">
        <a:lnSpc>
          <a:spcPts val="2000"/>
        </a:lnSpc>
        <a:spcBef>
          <a:spcPct val="0"/>
        </a:spcBef>
        <a:spcAft>
          <a:spcPts val="500"/>
        </a:spcAft>
        <a:buFont typeface="Arial" pitchFamily="-105" charset="0"/>
        <a:buChar char="–"/>
        <a:defRPr lang="en-US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5pPr>
      <a:lvl6pPr marL="457200" indent="-457200" algn="l" defTabSz="914400" rtl="0" fontAlgn="base">
        <a:spcBef>
          <a:spcPct val="20000"/>
        </a:spcBef>
        <a:spcAft>
          <a:spcPct val="0"/>
        </a:spcAft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6pPr>
      <a:lvl7pPr marL="2971800" indent="-228600" algn="l" defTabSz="914400" rtl="0" fontAlgn="base">
        <a:spcBef>
          <a:spcPct val="20000"/>
        </a:spcBef>
        <a:spcAft>
          <a:spcPct val="0"/>
        </a:spcAft>
        <a:buClr>
          <a:srgbClr val="E30613"/>
        </a:buClr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7pPr>
      <a:lvl8pPr marL="34290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600" kern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8pPr>
      <a:lvl9pPr marL="38862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0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15"/>
          <p:cNvSpPr>
            <a:spLocks noGrp="1" noChangeArrowheads="1"/>
          </p:cNvSpPr>
          <p:nvPr>
            <p:ph type="title"/>
          </p:nvPr>
        </p:nvSpPr>
        <p:spPr>
          <a:xfrm>
            <a:off x="500856" y="3757056"/>
            <a:ext cx="8218488" cy="382588"/>
          </a:xfrm>
        </p:spPr>
        <p:txBody>
          <a:bodyPr anchor="t"/>
          <a:lstStyle/>
          <a:p>
            <a:r>
              <a:rPr lang="en-GB" dirty="0"/>
              <a:t>Understand sustainability in the hospitality industry </a:t>
            </a:r>
          </a:p>
        </p:txBody>
      </p:sp>
      <p:sp>
        <p:nvSpPr>
          <p:cNvPr id="2050" name="Rectangle 14"/>
          <p:cNvSpPr>
            <a:spLocks noGrp="1" noChangeArrowheads="1"/>
          </p:cNvSpPr>
          <p:nvPr>
            <p:ph sz="quarter" idx="10"/>
          </p:nvPr>
        </p:nvSpPr>
        <p:spPr>
          <a:xfrm>
            <a:off x="457200" y="1371600"/>
            <a:ext cx="8229600" cy="4755600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PowerPoint presentation</a:t>
            </a:r>
          </a:p>
        </p:txBody>
      </p:sp>
      <p:sp>
        <p:nvSpPr>
          <p:cNvPr id="2051" name="Text Box 10"/>
          <p:cNvSpPr txBox="1">
            <a:spLocks noChangeArrowheads="1"/>
          </p:cNvSpPr>
          <p:nvPr/>
        </p:nvSpPr>
        <p:spPr bwMode="white">
          <a:xfrm>
            <a:off x="533400" y="2057400"/>
            <a:ext cx="8077200" cy="1295400"/>
          </a:xfrm>
          <a:prstGeom prst="rect">
            <a:avLst/>
          </a:prstGeom>
          <a:solidFill>
            <a:srgbClr val="E30613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white">
          <a:xfrm>
            <a:off x="533400" y="3352800"/>
            <a:ext cx="8077200" cy="228600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4" name="TextBox 9"/>
          <p:cNvSpPr txBox="1">
            <a:spLocks noChangeArrowheads="1"/>
          </p:cNvSpPr>
          <p:nvPr/>
        </p:nvSpPr>
        <p:spPr bwMode="auto">
          <a:xfrm>
            <a:off x="762000" y="2209800"/>
            <a:ext cx="769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solidFill>
                  <a:srgbClr val="FFFFFF"/>
                </a:solidFill>
              </a:rPr>
              <a:t>Unit 305: </a:t>
            </a:r>
            <a:r>
              <a:rPr lang="en-GB" sz="2400" b="1" dirty="0">
                <a:solidFill>
                  <a:schemeClr val="bg1"/>
                </a:solidFill>
              </a:rPr>
              <a:t>Sustainability in professional kitchens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1807" y="1052736"/>
            <a:ext cx="8218488" cy="382588"/>
          </a:xfrm>
        </p:spPr>
        <p:txBody>
          <a:bodyPr/>
          <a:lstStyle/>
          <a:p>
            <a:pPr lvl="0"/>
            <a:r>
              <a:rPr lang="en-GB" dirty="0"/>
              <a:t>How different approaches that can contribute to sustainability in the hospitality industry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68312" y="1844824"/>
            <a:ext cx="8218488" cy="4282926"/>
          </a:xfrm>
        </p:spPr>
        <p:txBody>
          <a:bodyPr/>
          <a:lstStyle/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Sustainability is most often defined as meeting the needs of the present without compromising the ability of future generations to meet theirs. It has three main pillars:  economic, environmental, and social. These three pillars are informally referred to as people, planet and profits.</a:t>
            </a:r>
            <a:endParaRPr lang="en-GB" dirty="0">
              <a:ea typeface="ＭＳ Ｐゴシック" pitchFamily="-105" charset="-128"/>
            </a:endParaRP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Broadly defined, sustainable development is a systems approach to growth and development and to manage natural, produced, and social capital for the welfare of their own and future generations.</a:t>
            </a:r>
          </a:p>
          <a:p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Different approaches to sustainability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Waste reduction</a:t>
            </a: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Energy usage best practices</a:t>
            </a: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Sustainable food commodities sourcing</a:t>
            </a: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Environmentally friendly activities/operations</a:t>
            </a: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Animal welfare </a:t>
            </a: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Food Miles</a:t>
            </a: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Seasonal food commodities</a:t>
            </a: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Sustainably produced food</a:t>
            </a:r>
          </a:p>
          <a:p>
            <a:endParaRPr lang="en-GB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12C1B6-6C91-FE49-8CD7-EB7B3BCD66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2160" y="3308308"/>
            <a:ext cx="2946400" cy="28829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Different approaches </a:t>
            </a:r>
            <a:r>
              <a:rPr lang="en-GB"/>
              <a:t>to sustainability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Food accreditation schemes</a:t>
            </a: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Fair Trade</a:t>
            </a: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Soil Association</a:t>
            </a: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GM free</a:t>
            </a: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Organic</a:t>
            </a: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Direct from farmer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0A6548-7FCC-4644-9479-342117B486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8024" y="1484784"/>
            <a:ext cx="3284984" cy="328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788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algn="ctr" eaLnBrk="1" hangingPunct="1">
              <a:lnSpc>
                <a:spcPct val="100000"/>
              </a:lnSpc>
            </a:pPr>
            <a:endParaRPr sz="6000">
              <a:solidFill>
                <a:srgbClr val="E30613"/>
              </a:solidFill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>
              <a:lnSpc>
                <a:spcPct val="100000"/>
              </a:lnSpc>
            </a:pPr>
            <a:r>
              <a:rPr sz="6000">
                <a:solidFill>
                  <a:srgbClr val="E30613"/>
                </a:solidFill>
                <a:ea typeface="ＭＳ Ｐゴシック" pitchFamily="-105" charset="-128"/>
                <a:cs typeface="ＭＳ Ｐゴシック" pitchFamily="-105" charset="-128"/>
              </a:rPr>
              <a:t>Any questions?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853</TotalTime>
  <Words>169</Words>
  <Application>Microsoft Macintosh PowerPoint</Application>
  <PresentationFormat>On-screen Show (4:3)</PresentationFormat>
  <Paragraphs>30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Lucida Grande</vt:lpstr>
      <vt:lpstr>Times New Roman</vt:lpstr>
      <vt:lpstr>Default Design</vt:lpstr>
      <vt:lpstr>Understand sustainability in the hospitality industry </vt:lpstr>
      <vt:lpstr>How different approaches that can contribute to sustainability in the hospitality industry</vt:lpstr>
      <vt:lpstr>Different approaches to sustainability</vt:lpstr>
      <vt:lpstr>Different approaches to sustainability</vt:lpstr>
      <vt:lpstr>PowerPoint Presentation</vt:lpstr>
    </vt:vector>
  </TitlesOfParts>
  <Company>City &amp; Guilds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janicec</dc:creator>
  <cp:lastModifiedBy>Hannah Cooper</cp:lastModifiedBy>
  <cp:revision>102</cp:revision>
  <dcterms:created xsi:type="dcterms:W3CDTF">2013-05-28T00:38:54Z</dcterms:created>
  <dcterms:modified xsi:type="dcterms:W3CDTF">2020-05-06T11:41:11Z</dcterms:modified>
</cp:coreProperties>
</file>