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256" r:id="rId2"/>
    <p:sldId id="328" r:id="rId3"/>
    <p:sldId id="341" r:id="rId4"/>
    <p:sldId id="345" r:id="rId5"/>
    <p:sldId id="267" r:id="rId6"/>
  </p:sldIdLst>
  <p:sldSz cx="9144000" cy="6858000" type="screen4x3"/>
  <p:notesSz cx="6858000" cy="9144000"/>
  <p:custDataLst>
    <p:tags r:id="rId9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30613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DD8209-7D31-4916-96A9-379491CA150E}" v="16" dt="2020-01-19T08:14:29.2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howGuides="1">
      <p:cViewPr varScale="1">
        <p:scale>
          <a:sx n="105" d="100"/>
          <a:sy n="105" d="100"/>
        </p:scale>
        <p:origin x="18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 Pickering" userId="507c8e34c79a096b" providerId="LiveId" clId="{CADD8209-7D31-4916-96A9-379491CA150E}"/>
    <pc:docChg chg="undo custSel addSld delSld modSld">
      <pc:chgData name="Adrian Pickering" userId="507c8e34c79a096b" providerId="LiveId" clId="{CADD8209-7D31-4916-96A9-379491CA150E}" dt="2020-01-19T08:14:38.045" v="596" actId="6549"/>
      <pc:docMkLst>
        <pc:docMk/>
      </pc:docMkLst>
      <pc:sldChg chg="addSp delSp modSp">
        <pc:chgData name="Adrian Pickering" userId="507c8e34c79a096b" providerId="LiveId" clId="{CADD8209-7D31-4916-96A9-379491CA150E}" dt="2020-01-19T08:14:38.045" v="596" actId="6549"/>
        <pc:sldMkLst>
          <pc:docMk/>
          <pc:sldMk cId="0" sldId="328"/>
        </pc:sldMkLst>
        <pc:spChg chg="add mod">
          <ac:chgData name="Adrian Pickering" userId="507c8e34c79a096b" providerId="LiveId" clId="{CADD8209-7D31-4916-96A9-379491CA150E}" dt="2020-01-19T08:14:38.045" v="596" actId="6549"/>
          <ac:spMkLst>
            <pc:docMk/>
            <pc:sldMk cId="0" sldId="328"/>
            <ac:spMk id="3" creationId="{2470370E-9E38-4E5C-953B-A837E0DD36AE}"/>
          </ac:spMkLst>
        </pc:spChg>
        <pc:spChg chg="del mod">
          <ac:chgData name="Adrian Pickering" userId="507c8e34c79a096b" providerId="LiveId" clId="{CADD8209-7D31-4916-96A9-379491CA150E}" dt="2020-01-15T16:06:59.608" v="1" actId="478"/>
          <ac:spMkLst>
            <pc:docMk/>
            <pc:sldMk cId="0" sldId="328"/>
            <ac:spMk id="3074" creationId="{00000000-0000-0000-0000-000000000000}"/>
          </ac:spMkLst>
        </pc:spChg>
        <pc:spChg chg="mod">
          <ac:chgData name="Adrian Pickering" userId="507c8e34c79a096b" providerId="LiveId" clId="{CADD8209-7D31-4916-96A9-379491CA150E}" dt="2020-01-15T16:09:48.922" v="24" actId="12"/>
          <ac:spMkLst>
            <pc:docMk/>
            <pc:sldMk cId="0" sldId="328"/>
            <ac:spMk id="3075" creationId="{00000000-0000-0000-0000-000000000000}"/>
          </ac:spMkLst>
        </pc:spChg>
      </pc:sldChg>
      <pc:sldChg chg="del">
        <pc:chgData name="Adrian Pickering" userId="507c8e34c79a096b" providerId="LiveId" clId="{CADD8209-7D31-4916-96A9-379491CA150E}" dt="2020-01-15T16:12:13.804" v="45" actId="47"/>
        <pc:sldMkLst>
          <pc:docMk/>
          <pc:sldMk cId="0" sldId="330"/>
        </pc:sldMkLst>
      </pc:sldChg>
      <pc:sldChg chg="del">
        <pc:chgData name="Adrian Pickering" userId="507c8e34c79a096b" providerId="LiveId" clId="{CADD8209-7D31-4916-96A9-379491CA150E}" dt="2020-01-15T16:12:11.265" v="44" actId="47"/>
        <pc:sldMkLst>
          <pc:docMk/>
          <pc:sldMk cId="0" sldId="331"/>
        </pc:sldMkLst>
      </pc:sldChg>
      <pc:sldChg chg="del">
        <pc:chgData name="Adrian Pickering" userId="507c8e34c79a096b" providerId="LiveId" clId="{CADD8209-7D31-4916-96A9-379491CA150E}" dt="2020-01-15T16:12:14.794" v="46" actId="47"/>
        <pc:sldMkLst>
          <pc:docMk/>
          <pc:sldMk cId="0" sldId="332"/>
        </pc:sldMkLst>
      </pc:sldChg>
      <pc:sldChg chg="del">
        <pc:chgData name="Adrian Pickering" userId="507c8e34c79a096b" providerId="LiveId" clId="{CADD8209-7D31-4916-96A9-379491CA150E}" dt="2020-01-15T16:12:15.477" v="47" actId="47"/>
        <pc:sldMkLst>
          <pc:docMk/>
          <pc:sldMk cId="0" sldId="333"/>
        </pc:sldMkLst>
      </pc:sldChg>
      <pc:sldChg chg="del">
        <pc:chgData name="Adrian Pickering" userId="507c8e34c79a096b" providerId="LiveId" clId="{CADD8209-7D31-4916-96A9-379491CA150E}" dt="2020-01-15T16:12:16.134" v="48" actId="47"/>
        <pc:sldMkLst>
          <pc:docMk/>
          <pc:sldMk cId="0" sldId="334"/>
        </pc:sldMkLst>
      </pc:sldChg>
      <pc:sldChg chg="del">
        <pc:chgData name="Adrian Pickering" userId="507c8e34c79a096b" providerId="LiveId" clId="{CADD8209-7D31-4916-96A9-379491CA150E}" dt="2020-01-15T16:12:21.792" v="49" actId="47"/>
        <pc:sldMkLst>
          <pc:docMk/>
          <pc:sldMk cId="0" sldId="335"/>
        </pc:sldMkLst>
      </pc:sldChg>
      <pc:sldChg chg="del">
        <pc:chgData name="Adrian Pickering" userId="507c8e34c79a096b" providerId="LiveId" clId="{CADD8209-7D31-4916-96A9-379491CA150E}" dt="2020-01-15T16:12:22.724" v="50" actId="47"/>
        <pc:sldMkLst>
          <pc:docMk/>
          <pc:sldMk cId="0" sldId="336"/>
        </pc:sldMkLst>
      </pc:sldChg>
      <pc:sldChg chg="del">
        <pc:chgData name="Adrian Pickering" userId="507c8e34c79a096b" providerId="LiveId" clId="{CADD8209-7D31-4916-96A9-379491CA150E}" dt="2020-01-15T16:12:23.403" v="51" actId="47"/>
        <pc:sldMkLst>
          <pc:docMk/>
          <pc:sldMk cId="0" sldId="337"/>
        </pc:sldMkLst>
      </pc:sldChg>
      <pc:sldChg chg="del">
        <pc:chgData name="Adrian Pickering" userId="507c8e34c79a096b" providerId="LiveId" clId="{CADD8209-7D31-4916-96A9-379491CA150E}" dt="2020-01-15T16:12:24.050" v="52" actId="47"/>
        <pc:sldMkLst>
          <pc:docMk/>
          <pc:sldMk cId="0" sldId="338"/>
        </pc:sldMkLst>
      </pc:sldChg>
      <pc:sldChg chg="del">
        <pc:chgData name="Adrian Pickering" userId="507c8e34c79a096b" providerId="LiveId" clId="{CADD8209-7D31-4916-96A9-379491CA150E}" dt="2020-01-15T16:12:24.683" v="53" actId="47"/>
        <pc:sldMkLst>
          <pc:docMk/>
          <pc:sldMk cId="0" sldId="339"/>
        </pc:sldMkLst>
      </pc:sldChg>
      <pc:sldChg chg="del">
        <pc:chgData name="Adrian Pickering" userId="507c8e34c79a096b" providerId="LiveId" clId="{CADD8209-7D31-4916-96A9-379491CA150E}" dt="2020-01-15T16:12:25.289" v="54" actId="47"/>
        <pc:sldMkLst>
          <pc:docMk/>
          <pc:sldMk cId="0" sldId="340"/>
        </pc:sldMkLst>
      </pc:sldChg>
      <pc:sldChg chg="modSp add">
        <pc:chgData name="Adrian Pickering" userId="507c8e34c79a096b" providerId="LiveId" clId="{CADD8209-7D31-4916-96A9-379491CA150E}" dt="2020-01-15T16:25:09.092" v="113" actId="20577"/>
        <pc:sldMkLst>
          <pc:docMk/>
          <pc:sldMk cId="1982997126" sldId="341"/>
        </pc:sldMkLst>
        <pc:spChg chg="mod">
          <ac:chgData name="Adrian Pickering" userId="507c8e34c79a096b" providerId="LiveId" clId="{CADD8209-7D31-4916-96A9-379491CA150E}" dt="2020-01-15T16:25:09.092" v="113" actId="20577"/>
          <ac:spMkLst>
            <pc:docMk/>
            <pc:sldMk cId="1982997126" sldId="341"/>
            <ac:spMk id="3075" creationId="{00000000-0000-0000-0000-000000000000}"/>
          </ac:spMkLst>
        </pc:spChg>
      </pc:sldChg>
      <pc:sldChg chg="modSp add">
        <pc:chgData name="Adrian Pickering" userId="507c8e34c79a096b" providerId="LiveId" clId="{CADD8209-7D31-4916-96A9-379491CA150E}" dt="2020-01-15T16:25:51.109" v="170" actId="20577"/>
        <pc:sldMkLst>
          <pc:docMk/>
          <pc:sldMk cId="2495075034" sldId="342"/>
        </pc:sldMkLst>
        <pc:spChg chg="mod">
          <ac:chgData name="Adrian Pickering" userId="507c8e34c79a096b" providerId="LiveId" clId="{CADD8209-7D31-4916-96A9-379491CA150E}" dt="2020-01-15T16:25:51.109" v="170" actId="20577"/>
          <ac:spMkLst>
            <pc:docMk/>
            <pc:sldMk cId="2495075034" sldId="342"/>
            <ac:spMk id="3075" creationId="{00000000-0000-0000-0000-000000000000}"/>
          </ac:spMkLst>
        </pc:spChg>
      </pc:sldChg>
      <pc:sldChg chg="modSp add">
        <pc:chgData name="Adrian Pickering" userId="507c8e34c79a096b" providerId="LiveId" clId="{CADD8209-7D31-4916-96A9-379491CA150E}" dt="2020-01-15T16:26:53.452" v="253" actId="20577"/>
        <pc:sldMkLst>
          <pc:docMk/>
          <pc:sldMk cId="3685798120" sldId="343"/>
        </pc:sldMkLst>
        <pc:spChg chg="mod">
          <ac:chgData name="Adrian Pickering" userId="507c8e34c79a096b" providerId="LiveId" clId="{CADD8209-7D31-4916-96A9-379491CA150E}" dt="2020-01-15T16:26:53.452" v="253" actId="20577"/>
          <ac:spMkLst>
            <pc:docMk/>
            <pc:sldMk cId="3685798120" sldId="343"/>
            <ac:spMk id="3075" creationId="{00000000-0000-0000-0000-000000000000}"/>
          </ac:spMkLst>
        </pc:spChg>
      </pc:sldChg>
      <pc:sldChg chg="modSp add">
        <pc:chgData name="Adrian Pickering" userId="507c8e34c79a096b" providerId="LiveId" clId="{CADD8209-7D31-4916-96A9-379491CA150E}" dt="2020-01-15T16:28:28.607" v="326" actId="20577"/>
        <pc:sldMkLst>
          <pc:docMk/>
          <pc:sldMk cId="4160974355" sldId="344"/>
        </pc:sldMkLst>
        <pc:spChg chg="mod">
          <ac:chgData name="Adrian Pickering" userId="507c8e34c79a096b" providerId="LiveId" clId="{CADD8209-7D31-4916-96A9-379491CA150E}" dt="2020-01-15T16:28:28.607" v="326" actId="20577"/>
          <ac:spMkLst>
            <pc:docMk/>
            <pc:sldMk cId="4160974355" sldId="344"/>
            <ac:spMk id="3075" creationId="{00000000-0000-0000-0000-000000000000}"/>
          </ac:spMkLst>
        </pc:spChg>
      </pc:sldChg>
      <pc:sldChg chg="modSp add">
        <pc:chgData name="Adrian Pickering" userId="507c8e34c79a096b" providerId="LiveId" clId="{CADD8209-7D31-4916-96A9-379491CA150E}" dt="2020-01-15T16:29:48.339" v="426" actId="20577"/>
        <pc:sldMkLst>
          <pc:docMk/>
          <pc:sldMk cId="1833972207" sldId="345"/>
        </pc:sldMkLst>
        <pc:spChg chg="mod">
          <ac:chgData name="Adrian Pickering" userId="507c8e34c79a096b" providerId="LiveId" clId="{CADD8209-7D31-4916-96A9-379491CA150E}" dt="2020-01-15T16:29:48.339" v="426" actId="20577"/>
          <ac:spMkLst>
            <pc:docMk/>
            <pc:sldMk cId="1833972207" sldId="345"/>
            <ac:spMk id="3075" creationId="{00000000-0000-0000-0000-000000000000}"/>
          </ac:spMkLst>
        </pc:spChg>
      </pc:sldChg>
      <pc:sldChg chg="modSp add">
        <pc:chgData name="Adrian Pickering" userId="507c8e34c79a096b" providerId="LiveId" clId="{CADD8209-7D31-4916-96A9-379491CA150E}" dt="2020-01-15T16:32:44.254" v="580" actId="20577"/>
        <pc:sldMkLst>
          <pc:docMk/>
          <pc:sldMk cId="1155094400" sldId="346"/>
        </pc:sldMkLst>
        <pc:spChg chg="mod">
          <ac:chgData name="Adrian Pickering" userId="507c8e34c79a096b" providerId="LiveId" clId="{CADD8209-7D31-4916-96A9-379491CA150E}" dt="2020-01-15T16:32:44.254" v="580" actId="20577"/>
          <ac:spMkLst>
            <pc:docMk/>
            <pc:sldMk cId="1155094400" sldId="346"/>
            <ac:spMk id="3075" creationId="{00000000-0000-0000-0000-000000000000}"/>
          </ac:spMkLst>
        </pc:spChg>
      </pc:sldChg>
      <pc:sldChg chg="modSp add del">
        <pc:chgData name="Adrian Pickering" userId="507c8e34c79a096b" providerId="LiveId" clId="{CADD8209-7D31-4916-96A9-379491CA150E}" dt="2020-01-15T16:33:04.785" v="581" actId="47"/>
        <pc:sldMkLst>
          <pc:docMk/>
          <pc:sldMk cId="1549100183" sldId="347"/>
        </pc:sldMkLst>
        <pc:spChg chg="mod">
          <ac:chgData name="Adrian Pickering" userId="507c8e34c79a096b" providerId="LiveId" clId="{CADD8209-7D31-4916-96A9-379491CA150E}" dt="2020-01-15T16:31:40.125" v="493"/>
          <ac:spMkLst>
            <pc:docMk/>
            <pc:sldMk cId="1549100183" sldId="347"/>
            <ac:spMk id="3075" creationId="{00000000-0000-0000-0000-000000000000}"/>
          </ac:spMkLst>
        </pc:spChg>
      </pc:sldChg>
      <pc:sldChg chg="modSp add">
        <pc:chgData name="Adrian Pickering" userId="507c8e34c79a096b" providerId="LiveId" clId="{CADD8209-7D31-4916-96A9-379491CA150E}" dt="2020-01-15T16:15:52.020" v="80" actId="20577"/>
        <pc:sldMkLst>
          <pc:docMk/>
          <pc:sldMk cId="142053133" sldId="348"/>
        </pc:sldMkLst>
        <pc:spChg chg="mod">
          <ac:chgData name="Adrian Pickering" userId="507c8e34c79a096b" providerId="LiveId" clId="{CADD8209-7D31-4916-96A9-379491CA150E}" dt="2020-01-15T16:15:52.020" v="80" actId="20577"/>
          <ac:spMkLst>
            <pc:docMk/>
            <pc:sldMk cId="142053133" sldId="348"/>
            <ac:spMk id="3075" creationId="{00000000-0000-0000-0000-000000000000}"/>
          </ac:spMkLst>
        </pc:spChg>
      </pc:sldChg>
    </pc:docChg>
  </pc:docChgLst>
  <pc:docChgLst>
    <pc:chgData name="Adrian Pickering" userId="507c8e34c79a096b" providerId="LiveId" clId="{46EC1010-58F9-43B9-B13B-4506FD68D01E}"/>
    <pc:docChg chg="undo redo custSel modSld modMainMaster">
      <pc:chgData name="Adrian Pickering" userId="507c8e34c79a096b" providerId="LiveId" clId="{46EC1010-58F9-43B9-B13B-4506FD68D01E}" dt="2019-12-31T10:42:10.544" v="59"/>
      <pc:docMkLst>
        <pc:docMk/>
      </pc:docMkLst>
      <pc:sldChg chg="addSp delSp modSp mod chgLayout">
        <pc:chgData name="Adrian Pickering" userId="507c8e34c79a096b" providerId="LiveId" clId="{46EC1010-58F9-43B9-B13B-4506FD68D01E}" dt="2019-12-31T10:42:10.544" v="59"/>
        <pc:sldMkLst>
          <pc:docMk/>
          <pc:sldMk cId="0" sldId="256"/>
        </pc:sldMkLst>
        <pc:spChg chg="add del mod">
          <ac:chgData name="Adrian Pickering" userId="507c8e34c79a096b" providerId="LiveId" clId="{46EC1010-58F9-43B9-B13B-4506FD68D01E}" dt="2019-12-31T10:23:59.917" v="53" actId="6264"/>
          <ac:spMkLst>
            <pc:docMk/>
            <pc:sldMk cId="0" sldId="256"/>
            <ac:spMk id="2" creationId="{84454A36-EC80-4428-8850-CDBF2519870B}"/>
          </ac:spMkLst>
        </pc:spChg>
        <pc:spChg chg="add del">
          <ac:chgData name="Adrian Pickering" userId="507c8e34c79a096b" providerId="LiveId" clId="{46EC1010-58F9-43B9-B13B-4506FD68D01E}" dt="2019-12-30T11:05:56.611" v="1"/>
          <ac:spMkLst>
            <pc:docMk/>
            <pc:sldMk cId="0" sldId="256"/>
            <ac:spMk id="2" creationId="{C6925B01-0434-4438-8B75-48C2C8BE7922}"/>
          </ac:spMkLst>
        </pc:spChg>
        <pc:spChg chg="add del">
          <ac:chgData name="Adrian Pickering" userId="507c8e34c79a096b" providerId="LiveId" clId="{46EC1010-58F9-43B9-B13B-4506FD68D01E}" dt="2019-12-30T11:08:36.950" v="14"/>
          <ac:spMkLst>
            <pc:docMk/>
            <pc:sldMk cId="0" sldId="256"/>
            <ac:spMk id="3" creationId="{188A44A1-6E81-4B0C-9D42-8702E8B19A8C}"/>
          </ac:spMkLst>
        </pc:spChg>
        <pc:spChg chg="add del mod">
          <ac:chgData name="Adrian Pickering" userId="507c8e34c79a096b" providerId="LiveId" clId="{46EC1010-58F9-43B9-B13B-4506FD68D01E}" dt="2019-12-31T10:23:59.917" v="53" actId="6264"/>
          <ac:spMkLst>
            <pc:docMk/>
            <pc:sldMk cId="0" sldId="256"/>
            <ac:spMk id="3" creationId="{F1307D78-645F-4C9A-9E5A-25A2A22C617B}"/>
          </ac:spMkLst>
        </pc:spChg>
        <pc:spChg chg="add del mod">
          <ac:chgData name="Adrian Pickering" userId="507c8e34c79a096b" providerId="LiveId" clId="{46EC1010-58F9-43B9-B13B-4506FD68D01E}" dt="2019-12-31T10:37:49.178" v="55"/>
          <ac:spMkLst>
            <pc:docMk/>
            <pc:sldMk cId="0" sldId="256"/>
            <ac:spMk id="4" creationId="{74C3B699-87B6-408F-85BD-B511715A5677}"/>
          </ac:spMkLst>
        </pc:spChg>
        <pc:spChg chg="add del mod">
          <ac:chgData name="Adrian Pickering" userId="507c8e34c79a096b" providerId="LiveId" clId="{46EC1010-58F9-43B9-B13B-4506FD68D01E}" dt="2019-12-31T10:37:49.178" v="55"/>
          <ac:spMkLst>
            <pc:docMk/>
            <pc:sldMk cId="0" sldId="256"/>
            <ac:spMk id="5" creationId="{4E9FE715-9B25-4A28-933C-BD20CA672C4C}"/>
          </ac:spMkLst>
        </pc:spChg>
        <pc:spChg chg="add del mod">
          <ac:chgData name="Adrian Pickering" userId="507c8e34c79a096b" providerId="LiveId" clId="{46EC1010-58F9-43B9-B13B-4506FD68D01E}" dt="2019-12-31T10:37:55.830" v="57"/>
          <ac:spMkLst>
            <pc:docMk/>
            <pc:sldMk cId="0" sldId="256"/>
            <ac:spMk id="6" creationId="{18AAD3CC-A806-4999-AE16-AADF1F0D7A42}"/>
          </ac:spMkLst>
        </pc:spChg>
        <pc:spChg chg="add del mod">
          <ac:chgData name="Adrian Pickering" userId="507c8e34c79a096b" providerId="LiveId" clId="{46EC1010-58F9-43B9-B13B-4506FD68D01E}" dt="2019-12-31T10:37:55.830" v="57"/>
          <ac:spMkLst>
            <pc:docMk/>
            <pc:sldMk cId="0" sldId="256"/>
            <ac:spMk id="7" creationId="{0FE60522-B25F-4B81-9E47-70D791E13390}"/>
          </ac:spMkLst>
        </pc:spChg>
        <pc:spChg chg="add del mod">
          <ac:chgData name="Adrian Pickering" userId="507c8e34c79a096b" providerId="LiveId" clId="{46EC1010-58F9-43B9-B13B-4506FD68D01E}" dt="2019-12-31T10:42:10.544" v="59"/>
          <ac:spMkLst>
            <pc:docMk/>
            <pc:sldMk cId="0" sldId="256"/>
            <ac:spMk id="8" creationId="{76B12A40-7B24-4496-9CFA-AFA9F4AFEB6B}"/>
          </ac:spMkLst>
        </pc:spChg>
        <pc:spChg chg="add del mod">
          <ac:chgData name="Adrian Pickering" userId="507c8e34c79a096b" providerId="LiveId" clId="{46EC1010-58F9-43B9-B13B-4506FD68D01E}" dt="2019-12-31T10:42:10.544" v="59"/>
          <ac:spMkLst>
            <pc:docMk/>
            <pc:sldMk cId="0" sldId="256"/>
            <ac:spMk id="9" creationId="{441DA55C-0A39-48AB-8BCB-F1C352B713BC}"/>
          </ac:spMkLst>
        </pc:spChg>
        <pc:spChg chg="mod ord">
          <ac:chgData name="Adrian Pickering" userId="507c8e34c79a096b" providerId="LiveId" clId="{46EC1010-58F9-43B9-B13B-4506FD68D01E}" dt="2019-12-31T10:42:10.544" v="59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Adrian Pickering" userId="507c8e34c79a096b" providerId="LiveId" clId="{46EC1010-58F9-43B9-B13B-4506FD68D01E}" dt="2019-12-30T11:08:33.016" v="13" actId="1076"/>
          <ac:spMkLst>
            <pc:docMk/>
            <pc:sldMk cId="0" sldId="256"/>
            <ac:spMk id="2051" creationId="{00000000-0000-0000-0000-000000000000}"/>
          </ac:spMkLst>
        </pc:spChg>
        <pc:spChg chg="mod ord">
          <ac:chgData name="Adrian Pickering" userId="507c8e34c79a096b" providerId="LiveId" clId="{46EC1010-58F9-43B9-B13B-4506FD68D01E}" dt="2019-12-31T10:42:10.544" v="59"/>
          <ac:spMkLst>
            <pc:docMk/>
            <pc:sldMk cId="0" sldId="256"/>
            <ac:spMk id="2053" creationId="{00000000-0000-0000-0000-000000000000}"/>
          </ac:spMkLst>
        </pc:spChg>
        <pc:spChg chg="mod">
          <ac:chgData name="Adrian Pickering" userId="507c8e34c79a096b" providerId="LiveId" clId="{46EC1010-58F9-43B9-B13B-4506FD68D01E}" dt="2019-12-30T11:10:53.942" v="22" actId="207"/>
          <ac:spMkLst>
            <pc:docMk/>
            <pc:sldMk cId="0" sldId="256"/>
            <ac:spMk id="2054" creationId="{00000000-0000-0000-0000-000000000000}"/>
          </ac:spMkLst>
        </pc:spChg>
      </pc:sldChg>
      <pc:sldChg chg="modSp">
        <pc:chgData name="Adrian Pickering" userId="507c8e34c79a096b" providerId="LiveId" clId="{46EC1010-58F9-43B9-B13B-4506FD68D01E}" dt="2019-12-30T11:14:31.056" v="46" actId="20577"/>
        <pc:sldMkLst>
          <pc:docMk/>
          <pc:sldMk cId="0" sldId="328"/>
        </pc:sldMkLst>
        <pc:spChg chg="mod">
          <ac:chgData name="Adrian Pickering" userId="507c8e34c79a096b" providerId="LiveId" clId="{46EC1010-58F9-43B9-B13B-4506FD68D01E}" dt="2019-12-30T11:14:31.056" v="46" actId="20577"/>
          <ac:spMkLst>
            <pc:docMk/>
            <pc:sldMk cId="0" sldId="328"/>
            <ac:spMk id="3074" creationId="{00000000-0000-0000-0000-000000000000}"/>
          </ac:spMkLst>
        </pc:spChg>
        <pc:spChg chg="mod">
          <ac:chgData name="Adrian Pickering" userId="507c8e34c79a096b" providerId="LiveId" clId="{46EC1010-58F9-43B9-B13B-4506FD68D01E}" dt="2019-12-30T11:14:15.993" v="37" actId="6549"/>
          <ac:spMkLst>
            <pc:docMk/>
            <pc:sldMk cId="0" sldId="328"/>
            <ac:spMk id="3075" creationId="{00000000-0000-0000-0000-000000000000}"/>
          </ac:spMkLst>
        </pc:spChg>
      </pc:sldChg>
      <pc:sldMasterChg chg="modSp">
        <pc:chgData name="Adrian Pickering" userId="507c8e34c79a096b" providerId="LiveId" clId="{46EC1010-58F9-43B9-B13B-4506FD68D01E}" dt="2019-12-31T10:22:07.029" v="51"/>
        <pc:sldMasterMkLst>
          <pc:docMk/>
          <pc:sldMasterMk cId="0" sldId="2147483651"/>
        </pc:sldMasterMkLst>
        <pc:spChg chg="mod">
          <ac:chgData name="Adrian Pickering" userId="507c8e34c79a096b" providerId="LiveId" clId="{46EC1010-58F9-43B9-B13B-4506FD68D01E}" dt="2019-12-31T10:22:07.029" v="51"/>
          <ac:spMkLst>
            <pc:docMk/>
            <pc:sldMasterMk cId="0" sldId="2147483651"/>
            <ac:spMk id="1029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5/6/20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34106"/>
            <a:ext cx="6549787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0" y="457200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Level 3 Hospitality and Catering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2020 City and Guilds of London Institute. All rights reserved</a:t>
            </a:r>
            <a:r>
              <a:rPr lang="en-US" sz="900" dirty="0"/>
              <a:t>.</a:t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5</a:t>
            </a: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184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4513" y="259929"/>
            <a:ext cx="2015456" cy="3977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533400" y="3749400"/>
            <a:ext cx="8218488" cy="382588"/>
          </a:xfrm>
        </p:spPr>
        <p:txBody>
          <a:bodyPr anchor="t"/>
          <a:lstStyle/>
          <a:p>
            <a:r>
              <a:rPr lang="en-GB" dirty="0"/>
              <a:t>Understand sustainability in the hospitality industry </a:t>
            </a:r>
          </a:p>
        </p:txBody>
      </p:sp>
      <p:sp>
        <p:nvSpPr>
          <p:cNvPr id="2050" name="Rectangle 14"/>
          <p:cNvSpPr>
            <a:spLocks noGrp="1" noChangeArrowheads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PowerPoint presentation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33400" y="2057400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762000" y="2209800"/>
            <a:ext cx="769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rgbClr val="FFFFFF"/>
                </a:solidFill>
              </a:rPr>
              <a:t>Unit 305: </a:t>
            </a:r>
            <a:r>
              <a:rPr lang="en-GB" sz="2400" b="1" dirty="0">
                <a:solidFill>
                  <a:schemeClr val="bg1"/>
                </a:solidFill>
              </a:rPr>
              <a:t>Sustainability in professional kitchens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68312" y="1844824"/>
            <a:ext cx="8218488" cy="4282926"/>
          </a:xfrm>
        </p:spPr>
        <p:txBody>
          <a:bodyPr/>
          <a:lstStyle/>
          <a:p>
            <a:pPr marL="342900" lvl="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At company level</a:t>
            </a:r>
          </a:p>
          <a:p>
            <a:pPr marL="342900" lvl="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Locally</a:t>
            </a:r>
          </a:p>
          <a:p>
            <a:pPr marL="342900" lvl="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Nationally</a:t>
            </a:r>
          </a:p>
          <a:p>
            <a:pPr marL="342900" lvl="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Globally </a:t>
            </a:r>
          </a:p>
          <a:p>
            <a:pPr marL="342900" lvl="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Codes of practice</a:t>
            </a:r>
          </a:p>
          <a:p>
            <a:pPr marL="342900" lvl="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Legislation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Regulations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470370E-9E38-4E5C-953B-A837E0DD3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75068"/>
            <a:ext cx="8218488" cy="45719"/>
          </a:xfrm>
        </p:spPr>
        <p:txBody>
          <a:bodyPr/>
          <a:lstStyle/>
          <a:p>
            <a:r>
              <a:rPr lang="en-GB" dirty="0"/>
              <a:t>How sustainable practices are applied in the hospitality industry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0D6896-CC7C-8842-91DE-8A0CA97C5A9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12" y="1700808"/>
            <a:ext cx="4149080" cy="41490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68312" y="1844824"/>
            <a:ext cx="8218488" cy="4282926"/>
          </a:xfrm>
        </p:spPr>
        <p:txBody>
          <a:bodyPr/>
          <a:lstStyle/>
          <a:p>
            <a:pPr lvl="0"/>
            <a:r>
              <a:rPr lang="en-GB" b="1" dirty="0"/>
              <a:t>At company level:</a:t>
            </a:r>
          </a:p>
          <a:p>
            <a:pPr marL="558800" lvl="1" indent="-342900">
              <a:buFont typeface="Arial" panose="020B0604020202020204" pitchFamily="34" charset="0"/>
              <a:buChar char="•"/>
            </a:pPr>
            <a:r>
              <a:rPr lang="en-GB" dirty="0"/>
              <a:t>Develop a sustainability policy.</a:t>
            </a:r>
          </a:p>
          <a:p>
            <a:r>
              <a:rPr lang="en-GB" b="1" dirty="0"/>
              <a:t>Locally:</a:t>
            </a:r>
          </a:p>
          <a:p>
            <a:pPr marL="558800" lvl="1" indent="-342900">
              <a:buFont typeface="Arial" panose="020B0604020202020204" pitchFamily="34" charset="0"/>
              <a:buChar char="•"/>
            </a:pPr>
            <a:r>
              <a:rPr lang="en-GB" dirty="0"/>
              <a:t>Raise awareness to promote your business and your offer.</a:t>
            </a:r>
          </a:p>
          <a:p>
            <a:pPr lvl="0"/>
            <a:r>
              <a:rPr lang="en-GB" b="1" dirty="0"/>
              <a:t>Nationally:</a:t>
            </a:r>
          </a:p>
          <a:p>
            <a:pPr marL="558800" lvl="1" indent="-342900">
              <a:buFont typeface="Arial" panose="020B0604020202020204" pitchFamily="34" charset="0"/>
              <a:buChar char="•"/>
            </a:pPr>
            <a:r>
              <a:rPr lang="en-GB" dirty="0"/>
              <a:t>Purchase goods and services from reputable and accredited sources.</a:t>
            </a:r>
          </a:p>
          <a:p>
            <a:r>
              <a:rPr lang="en-GB" b="1" dirty="0"/>
              <a:t>Globally: </a:t>
            </a:r>
          </a:p>
          <a:p>
            <a:pPr marL="558800" lvl="1" indent="-342900">
              <a:buFont typeface="Arial" panose="020B0604020202020204" pitchFamily="34" charset="0"/>
              <a:buChar char="•"/>
            </a:pPr>
            <a:r>
              <a:rPr lang="en-GB" dirty="0"/>
              <a:t>Support initiatives on climate change.</a:t>
            </a:r>
          </a:p>
          <a:p>
            <a:pPr marL="5588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558800" lvl="1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470370E-9E38-4E5C-953B-A837E0DD3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75068"/>
            <a:ext cx="8218488" cy="45719"/>
          </a:xfrm>
        </p:spPr>
        <p:txBody>
          <a:bodyPr/>
          <a:lstStyle/>
          <a:p>
            <a:r>
              <a:rPr lang="en-GB" dirty="0"/>
              <a:t>How sustainable practices can be applied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6852A4-2095-8A44-9E3B-92B53EE3706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6256" y="1556792"/>
            <a:ext cx="1677868" cy="1677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997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68312" y="1844824"/>
            <a:ext cx="8218488" cy="4282926"/>
          </a:xfrm>
        </p:spPr>
        <p:txBody>
          <a:bodyPr/>
          <a:lstStyle/>
          <a:p>
            <a:pPr lvl="0"/>
            <a:r>
              <a:rPr lang="en-GB" b="1" dirty="0"/>
              <a:t>Code of practice:</a:t>
            </a:r>
          </a:p>
          <a:p>
            <a:pPr marL="558800" lvl="1" indent="-342900">
              <a:buFont typeface="Arial" panose="020B0604020202020204" pitchFamily="34" charset="0"/>
              <a:buChar char="•"/>
            </a:pPr>
            <a:r>
              <a:rPr lang="en-GB" dirty="0"/>
              <a:t>Identify, follow and use recognised codes of practice and labelling on sustainable foods.</a:t>
            </a:r>
          </a:p>
          <a:p>
            <a:r>
              <a:rPr lang="en-GB" b="1" dirty="0"/>
              <a:t>Legislation/regulations:</a:t>
            </a:r>
          </a:p>
          <a:p>
            <a:pPr marL="558800" lvl="1" indent="-342900">
              <a:buFont typeface="Arial" panose="020B0604020202020204" pitchFamily="34" charset="0"/>
              <a:buChar char="•"/>
            </a:pPr>
            <a:r>
              <a:rPr lang="en-GB" dirty="0"/>
              <a:t>Identify and follow national and local laws and regulations</a:t>
            </a:r>
          </a:p>
          <a:p>
            <a:pPr marL="558800" lvl="1" indent="-342900">
              <a:buFont typeface="Arial" panose="020B0604020202020204" pitchFamily="34" charset="0"/>
              <a:buChar char="•"/>
            </a:pPr>
            <a:r>
              <a:rPr lang="en-GB" dirty="0"/>
              <a:t>Ensure your business doesn’t break the law</a:t>
            </a:r>
          </a:p>
          <a:p>
            <a:pPr marL="558800" lvl="1" indent="-342900">
              <a:buFont typeface="Arial" panose="020B0604020202020204" pitchFamily="34" charset="0"/>
              <a:buChar char="•"/>
            </a:pPr>
            <a:r>
              <a:rPr lang="en-GB" dirty="0"/>
              <a:t>Train your staff.</a:t>
            </a:r>
          </a:p>
          <a:p>
            <a:pPr marL="558800" lvl="1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470370E-9E38-4E5C-953B-A837E0DD3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75068"/>
            <a:ext cx="8218488" cy="45719"/>
          </a:xfrm>
        </p:spPr>
        <p:txBody>
          <a:bodyPr/>
          <a:lstStyle/>
          <a:p>
            <a:r>
              <a:rPr lang="en-GB" dirty="0"/>
              <a:t>How sustainable practices can be applied</a:t>
            </a:r>
          </a:p>
        </p:txBody>
      </p:sp>
    </p:spTree>
    <p:extLst>
      <p:ext uri="{BB962C8B-B14F-4D97-AF65-F5344CB8AC3E}">
        <p14:creationId xmlns:p14="http://schemas.microsoft.com/office/powerpoint/2010/main" val="1833972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endParaRPr sz="600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862</TotalTime>
  <Words>136</Words>
  <Application>Microsoft Macintosh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Lucida Grande</vt:lpstr>
      <vt:lpstr>Times New Roman</vt:lpstr>
      <vt:lpstr>Default Design</vt:lpstr>
      <vt:lpstr>Understand sustainability in the hospitality industry </vt:lpstr>
      <vt:lpstr>How sustainable practices are applied in the hospitality industry</vt:lpstr>
      <vt:lpstr>How sustainable practices can be applied</vt:lpstr>
      <vt:lpstr>How sustainable practices can be applied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Hannah Cooper</cp:lastModifiedBy>
  <cp:revision>103</cp:revision>
  <dcterms:created xsi:type="dcterms:W3CDTF">2013-05-28T00:38:54Z</dcterms:created>
  <dcterms:modified xsi:type="dcterms:W3CDTF">2020-05-06T11:40:55Z</dcterms:modified>
</cp:coreProperties>
</file>