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8"/>
  </p:notesMasterIdLst>
  <p:handoutMasterIdLst>
    <p:handoutMasterId r:id="rId9"/>
  </p:handoutMasterIdLst>
  <p:sldIdLst>
    <p:sldId id="256" r:id="rId2"/>
    <p:sldId id="328" r:id="rId3"/>
    <p:sldId id="347" r:id="rId4"/>
    <p:sldId id="341" r:id="rId5"/>
    <p:sldId id="343" r:id="rId6"/>
    <p:sldId id="267" r:id="rId7"/>
  </p:sldIdLst>
  <p:sldSz cx="9144000" cy="6858000" type="screen4x3"/>
  <p:notesSz cx="6858000" cy="9144000"/>
  <p:custDataLst>
    <p:tags r:id="rId10"/>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83CEF9-37B1-45AF-A873-FE81E9C088E4}" v="9" dt="2020-01-16T19:02:21.275"/>
    <p1510:client id="{BAE6B638-1336-424D-963A-230911151265}" v="9" dt="2020-01-17T10:08:41.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0625" autoAdjust="0"/>
  </p:normalViewPr>
  <p:slideViewPr>
    <p:cSldViewPr showGuides="1">
      <p:cViewPr varScale="1">
        <p:scale>
          <a:sx n="100" d="100"/>
          <a:sy n="100" d="100"/>
        </p:scale>
        <p:origin x="1960"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Pickering" userId="507c8e34c79a096b" providerId="LiveId" clId="{9883CEF9-37B1-45AF-A873-FE81E9C088E4}"/>
    <pc:docChg chg="addSld modSld">
      <pc:chgData name="Adrian Pickering" userId="507c8e34c79a096b" providerId="LiveId" clId="{9883CEF9-37B1-45AF-A873-FE81E9C088E4}" dt="2020-01-16T19:02:46.574" v="68" actId="20577"/>
      <pc:docMkLst>
        <pc:docMk/>
      </pc:docMkLst>
      <pc:sldChg chg="modSp">
        <pc:chgData name="Adrian Pickering" userId="507c8e34c79a096b" providerId="LiveId" clId="{9883CEF9-37B1-45AF-A873-FE81E9C088E4}" dt="2020-01-16T18:58:27.049" v="36" actId="20577"/>
        <pc:sldMkLst>
          <pc:docMk/>
          <pc:sldMk cId="0" sldId="328"/>
        </pc:sldMkLst>
        <pc:spChg chg="mod">
          <ac:chgData name="Adrian Pickering" userId="507c8e34c79a096b" providerId="LiveId" clId="{9883CEF9-37B1-45AF-A873-FE81E9C088E4}" dt="2020-01-16T18:55:52.607" v="5" actId="1076"/>
          <ac:spMkLst>
            <pc:docMk/>
            <pc:sldMk cId="0" sldId="328"/>
            <ac:spMk id="3074" creationId="{00000000-0000-0000-0000-000000000000}"/>
          </ac:spMkLst>
        </pc:spChg>
        <pc:spChg chg="mod">
          <ac:chgData name="Adrian Pickering" userId="507c8e34c79a096b" providerId="LiveId" clId="{9883CEF9-37B1-45AF-A873-FE81E9C088E4}" dt="2020-01-16T18:58:27.049" v="36" actId="20577"/>
          <ac:spMkLst>
            <pc:docMk/>
            <pc:sldMk cId="0" sldId="328"/>
            <ac:spMk id="3075" creationId="{00000000-0000-0000-0000-000000000000}"/>
          </ac:spMkLst>
        </pc:spChg>
      </pc:sldChg>
      <pc:sldChg chg="modSp add">
        <pc:chgData name="Adrian Pickering" userId="507c8e34c79a096b" providerId="LiveId" clId="{9883CEF9-37B1-45AF-A873-FE81E9C088E4}" dt="2020-01-16T18:59:20.049" v="42" actId="6549"/>
        <pc:sldMkLst>
          <pc:docMk/>
          <pc:sldMk cId="1033693654" sldId="341"/>
        </pc:sldMkLst>
        <pc:spChg chg="mod">
          <ac:chgData name="Adrian Pickering" userId="507c8e34c79a096b" providerId="LiveId" clId="{9883CEF9-37B1-45AF-A873-FE81E9C088E4}" dt="2020-01-16T18:59:20.049" v="42" actId="6549"/>
          <ac:spMkLst>
            <pc:docMk/>
            <pc:sldMk cId="1033693654" sldId="341"/>
            <ac:spMk id="3075" creationId="{00000000-0000-0000-0000-000000000000}"/>
          </ac:spMkLst>
        </pc:spChg>
      </pc:sldChg>
      <pc:sldChg chg="modSp add">
        <pc:chgData name="Adrian Pickering" userId="507c8e34c79a096b" providerId="LiveId" clId="{9883CEF9-37B1-45AF-A873-FE81E9C088E4}" dt="2020-01-16T18:59:33.364" v="44" actId="6549"/>
        <pc:sldMkLst>
          <pc:docMk/>
          <pc:sldMk cId="580462718" sldId="342"/>
        </pc:sldMkLst>
        <pc:spChg chg="mod">
          <ac:chgData name="Adrian Pickering" userId="507c8e34c79a096b" providerId="LiveId" clId="{9883CEF9-37B1-45AF-A873-FE81E9C088E4}" dt="2020-01-16T18:59:33.364" v="44" actId="6549"/>
          <ac:spMkLst>
            <pc:docMk/>
            <pc:sldMk cId="580462718" sldId="342"/>
            <ac:spMk id="3075" creationId="{00000000-0000-0000-0000-000000000000}"/>
          </ac:spMkLst>
        </pc:spChg>
      </pc:sldChg>
      <pc:sldChg chg="modSp add">
        <pc:chgData name="Adrian Pickering" userId="507c8e34c79a096b" providerId="LiveId" clId="{9883CEF9-37B1-45AF-A873-FE81E9C088E4}" dt="2020-01-16T19:00:23.086" v="46" actId="6549"/>
        <pc:sldMkLst>
          <pc:docMk/>
          <pc:sldMk cId="1593621585" sldId="343"/>
        </pc:sldMkLst>
        <pc:spChg chg="mod">
          <ac:chgData name="Adrian Pickering" userId="507c8e34c79a096b" providerId="LiveId" clId="{9883CEF9-37B1-45AF-A873-FE81E9C088E4}" dt="2020-01-16T19:00:23.086" v="46" actId="6549"/>
          <ac:spMkLst>
            <pc:docMk/>
            <pc:sldMk cId="1593621585" sldId="343"/>
            <ac:spMk id="3075" creationId="{00000000-0000-0000-0000-000000000000}"/>
          </ac:spMkLst>
        </pc:spChg>
      </pc:sldChg>
      <pc:sldChg chg="modSp add">
        <pc:chgData name="Adrian Pickering" userId="507c8e34c79a096b" providerId="LiveId" clId="{9883CEF9-37B1-45AF-A873-FE81E9C088E4}" dt="2020-01-16T19:00:36.507" v="48" actId="6549"/>
        <pc:sldMkLst>
          <pc:docMk/>
          <pc:sldMk cId="275922154" sldId="344"/>
        </pc:sldMkLst>
        <pc:spChg chg="mod">
          <ac:chgData name="Adrian Pickering" userId="507c8e34c79a096b" providerId="LiveId" clId="{9883CEF9-37B1-45AF-A873-FE81E9C088E4}" dt="2020-01-16T19:00:36.507" v="48" actId="6549"/>
          <ac:spMkLst>
            <pc:docMk/>
            <pc:sldMk cId="275922154" sldId="344"/>
            <ac:spMk id="3075" creationId="{00000000-0000-0000-0000-000000000000}"/>
          </ac:spMkLst>
        </pc:spChg>
      </pc:sldChg>
      <pc:sldChg chg="modSp add">
        <pc:chgData name="Adrian Pickering" userId="507c8e34c79a096b" providerId="LiveId" clId="{9883CEF9-37B1-45AF-A873-FE81E9C088E4}" dt="2020-01-16T19:00:45.700" v="49" actId="6549"/>
        <pc:sldMkLst>
          <pc:docMk/>
          <pc:sldMk cId="1068555544" sldId="345"/>
        </pc:sldMkLst>
        <pc:spChg chg="mod">
          <ac:chgData name="Adrian Pickering" userId="507c8e34c79a096b" providerId="LiveId" clId="{9883CEF9-37B1-45AF-A873-FE81E9C088E4}" dt="2020-01-16T19:00:45.700" v="49" actId="6549"/>
          <ac:spMkLst>
            <pc:docMk/>
            <pc:sldMk cId="1068555544" sldId="345"/>
            <ac:spMk id="3075" creationId="{00000000-0000-0000-0000-000000000000}"/>
          </ac:spMkLst>
        </pc:spChg>
      </pc:sldChg>
      <pc:sldChg chg="add">
        <pc:chgData name="Adrian Pickering" userId="507c8e34c79a096b" providerId="LiveId" clId="{9883CEF9-37B1-45AF-A873-FE81E9C088E4}" dt="2020-01-16T19:01:39.334" v="50"/>
        <pc:sldMkLst>
          <pc:docMk/>
          <pc:sldMk cId="2571678336" sldId="346"/>
        </pc:sldMkLst>
      </pc:sldChg>
      <pc:sldChg chg="modSp add">
        <pc:chgData name="Adrian Pickering" userId="507c8e34c79a096b" providerId="LiveId" clId="{9883CEF9-37B1-45AF-A873-FE81E9C088E4}" dt="2020-01-16T19:02:46.574" v="68" actId="20577"/>
        <pc:sldMkLst>
          <pc:docMk/>
          <pc:sldMk cId="1591066553" sldId="347"/>
        </pc:sldMkLst>
        <pc:spChg chg="mod">
          <ac:chgData name="Adrian Pickering" userId="507c8e34c79a096b" providerId="LiveId" clId="{9883CEF9-37B1-45AF-A873-FE81E9C088E4}" dt="2020-01-16T19:02:46.574" v="68" actId="20577"/>
          <ac:spMkLst>
            <pc:docMk/>
            <pc:sldMk cId="1591066553" sldId="347"/>
            <ac:spMk id="3075" creationId="{00000000-0000-0000-0000-000000000000}"/>
          </ac:spMkLst>
        </pc:spChg>
      </pc:sldChg>
    </pc:docChg>
  </pc:docChgLst>
  <pc:docChgLst>
    <pc:chgData name="Adrian Pickering" userId="507c8e34c79a096b" providerId="LiveId" clId="{BAE6B638-1336-424D-963A-230911151265}"/>
    <pc:docChg chg="undo custSel delSld modSld">
      <pc:chgData name="Adrian Pickering" userId="507c8e34c79a096b" providerId="LiveId" clId="{BAE6B638-1336-424D-963A-230911151265}" dt="2020-01-17T10:08:29.443" v="782" actId="20577"/>
      <pc:docMkLst>
        <pc:docMk/>
      </pc:docMkLst>
      <pc:sldChg chg="modNotesTx">
        <pc:chgData name="Adrian Pickering" userId="507c8e34c79a096b" providerId="LiveId" clId="{BAE6B638-1336-424D-963A-230911151265}" dt="2020-01-17T09:36:05.320" v="196" actId="20577"/>
        <pc:sldMkLst>
          <pc:docMk/>
          <pc:sldMk cId="0" sldId="328"/>
        </pc:sldMkLst>
      </pc:sldChg>
      <pc:sldChg chg="del">
        <pc:chgData name="Adrian Pickering" userId="507c8e34c79a096b" providerId="LiveId" clId="{BAE6B638-1336-424D-963A-230911151265}" dt="2020-01-17T09:58:31.231" v="555" actId="47"/>
        <pc:sldMkLst>
          <pc:docMk/>
          <pc:sldMk cId="0" sldId="330"/>
        </pc:sldMkLst>
      </pc:sldChg>
      <pc:sldChg chg="del">
        <pc:chgData name="Adrian Pickering" userId="507c8e34c79a096b" providerId="LiveId" clId="{BAE6B638-1336-424D-963A-230911151265}" dt="2020-01-17T09:58:29.831" v="554" actId="47"/>
        <pc:sldMkLst>
          <pc:docMk/>
          <pc:sldMk cId="0" sldId="331"/>
        </pc:sldMkLst>
      </pc:sldChg>
      <pc:sldChg chg="del">
        <pc:chgData name="Adrian Pickering" userId="507c8e34c79a096b" providerId="LiveId" clId="{BAE6B638-1336-424D-963A-230911151265}" dt="2020-01-17T09:58:35.147" v="556" actId="47"/>
        <pc:sldMkLst>
          <pc:docMk/>
          <pc:sldMk cId="0" sldId="332"/>
        </pc:sldMkLst>
      </pc:sldChg>
      <pc:sldChg chg="del">
        <pc:chgData name="Adrian Pickering" userId="507c8e34c79a096b" providerId="LiveId" clId="{BAE6B638-1336-424D-963A-230911151265}" dt="2020-01-17T09:58:35.981" v="557" actId="47"/>
        <pc:sldMkLst>
          <pc:docMk/>
          <pc:sldMk cId="0" sldId="333"/>
        </pc:sldMkLst>
      </pc:sldChg>
      <pc:sldChg chg="del">
        <pc:chgData name="Adrian Pickering" userId="507c8e34c79a096b" providerId="LiveId" clId="{BAE6B638-1336-424D-963A-230911151265}" dt="2020-01-17T09:58:37.772" v="558" actId="47"/>
        <pc:sldMkLst>
          <pc:docMk/>
          <pc:sldMk cId="0" sldId="334"/>
        </pc:sldMkLst>
      </pc:sldChg>
      <pc:sldChg chg="del">
        <pc:chgData name="Adrian Pickering" userId="507c8e34c79a096b" providerId="LiveId" clId="{BAE6B638-1336-424D-963A-230911151265}" dt="2020-01-17T09:58:38.549" v="559" actId="47"/>
        <pc:sldMkLst>
          <pc:docMk/>
          <pc:sldMk cId="0" sldId="335"/>
        </pc:sldMkLst>
      </pc:sldChg>
      <pc:sldChg chg="del">
        <pc:chgData name="Adrian Pickering" userId="507c8e34c79a096b" providerId="LiveId" clId="{BAE6B638-1336-424D-963A-230911151265}" dt="2020-01-17T09:58:39.260" v="560" actId="47"/>
        <pc:sldMkLst>
          <pc:docMk/>
          <pc:sldMk cId="0" sldId="336"/>
        </pc:sldMkLst>
      </pc:sldChg>
      <pc:sldChg chg="del">
        <pc:chgData name="Adrian Pickering" userId="507c8e34c79a096b" providerId="LiveId" clId="{BAE6B638-1336-424D-963A-230911151265}" dt="2020-01-17T09:58:39.929" v="561" actId="47"/>
        <pc:sldMkLst>
          <pc:docMk/>
          <pc:sldMk cId="0" sldId="337"/>
        </pc:sldMkLst>
      </pc:sldChg>
      <pc:sldChg chg="del">
        <pc:chgData name="Adrian Pickering" userId="507c8e34c79a096b" providerId="LiveId" clId="{BAE6B638-1336-424D-963A-230911151265}" dt="2020-01-17T09:58:40.463" v="562" actId="47"/>
        <pc:sldMkLst>
          <pc:docMk/>
          <pc:sldMk cId="0" sldId="338"/>
        </pc:sldMkLst>
      </pc:sldChg>
      <pc:sldChg chg="del">
        <pc:chgData name="Adrian Pickering" userId="507c8e34c79a096b" providerId="LiveId" clId="{BAE6B638-1336-424D-963A-230911151265}" dt="2020-01-17T09:58:41.094" v="563" actId="47"/>
        <pc:sldMkLst>
          <pc:docMk/>
          <pc:sldMk cId="0" sldId="339"/>
        </pc:sldMkLst>
      </pc:sldChg>
      <pc:sldChg chg="del">
        <pc:chgData name="Adrian Pickering" userId="507c8e34c79a096b" providerId="LiveId" clId="{BAE6B638-1336-424D-963A-230911151265}" dt="2020-01-17T09:58:41.735" v="564" actId="47"/>
        <pc:sldMkLst>
          <pc:docMk/>
          <pc:sldMk cId="0" sldId="340"/>
        </pc:sldMkLst>
      </pc:sldChg>
      <pc:sldChg chg="modSp">
        <pc:chgData name="Adrian Pickering" userId="507c8e34c79a096b" providerId="LiveId" clId="{BAE6B638-1336-424D-963A-230911151265}" dt="2020-01-17T09:28:48.714" v="44" actId="20577"/>
        <pc:sldMkLst>
          <pc:docMk/>
          <pc:sldMk cId="1033693654" sldId="341"/>
        </pc:sldMkLst>
        <pc:spChg chg="mod">
          <ac:chgData name="Adrian Pickering" userId="507c8e34c79a096b" providerId="LiveId" clId="{BAE6B638-1336-424D-963A-230911151265}" dt="2020-01-17T09:28:48.714" v="44" actId="20577"/>
          <ac:spMkLst>
            <pc:docMk/>
            <pc:sldMk cId="1033693654" sldId="341"/>
            <ac:spMk id="3075" creationId="{00000000-0000-0000-0000-000000000000}"/>
          </ac:spMkLst>
        </pc:spChg>
      </pc:sldChg>
      <pc:sldChg chg="modSp">
        <pc:chgData name="Adrian Pickering" userId="507c8e34c79a096b" providerId="LiveId" clId="{BAE6B638-1336-424D-963A-230911151265}" dt="2020-01-17T09:31:29.057" v="173" actId="20577"/>
        <pc:sldMkLst>
          <pc:docMk/>
          <pc:sldMk cId="580462718" sldId="342"/>
        </pc:sldMkLst>
        <pc:spChg chg="mod">
          <ac:chgData name="Adrian Pickering" userId="507c8e34c79a096b" providerId="LiveId" clId="{BAE6B638-1336-424D-963A-230911151265}" dt="2020-01-17T09:31:29.057" v="173" actId="20577"/>
          <ac:spMkLst>
            <pc:docMk/>
            <pc:sldMk cId="580462718" sldId="342"/>
            <ac:spMk id="3075" creationId="{00000000-0000-0000-0000-000000000000}"/>
          </ac:spMkLst>
        </pc:spChg>
      </pc:sldChg>
      <pc:sldChg chg="addSp modSp modNotesTx">
        <pc:chgData name="Adrian Pickering" userId="507c8e34c79a096b" providerId="LiveId" clId="{BAE6B638-1336-424D-963A-230911151265}" dt="2020-01-17T10:08:29.443" v="782" actId="20577"/>
        <pc:sldMkLst>
          <pc:docMk/>
          <pc:sldMk cId="1593621585" sldId="343"/>
        </pc:sldMkLst>
        <pc:spChg chg="add mod">
          <ac:chgData name="Adrian Pickering" userId="507c8e34c79a096b" providerId="LiveId" clId="{BAE6B638-1336-424D-963A-230911151265}" dt="2020-01-17T09:42:38.419" v="280" actId="1076"/>
          <ac:spMkLst>
            <pc:docMk/>
            <pc:sldMk cId="1593621585" sldId="343"/>
            <ac:spMk id="4" creationId="{3A6497F7-608C-480E-A053-95F25EFDBBB6}"/>
          </ac:spMkLst>
        </pc:spChg>
        <pc:spChg chg="mod">
          <ac:chgData name="Adrian Pickering" userId="507c8e34c79a096b" providerId="LiveId" clId="{BAE6B638-1336-424D-963A-230911151265}" dt="2020-01-17T09:40:29.148" v="269" actId="20577"/>
          <ac:spMkLst>
            <pc:docMk/>
            <pc:sldMk cId="1593621585" sldId="343"/>
            <ac:spMk id="3075" creationId="{00000000-0000-0000-0000-000000000000}"/>
          </ac:spMkLst>
        </pc:spChg>
        <pc:picChg chg="add mod">
          <ac:chgData name="Adrian Pickering" userId="507c8e34c79a096b" providerId="LiveId" clId="{BAE6B638-1336-424D-963A-230911151265}" dt="2020-01-17T09:42:20.464" v="279" actId="1076"/>
          <ac:picMkLst>
            <pc:docMk/>
            <pc:sldMk cId="1593621585" sldId="343"/>
            <ac:picMk id="3" creationId="{A5BD2516-6E12-4293-8D8B-3910084688FD}"/>
          </ac:picMkLst>
        </pc:picChg>
      </pc:sldChg>
      <pc:sldChg chg="modSp">
        <pc:chgData name="Adrian Pickering" userId="507c8e34c79a096b" providerId="LiveId" clId="{BAE6B638-1336-424D-963A-230911151265}" dt="2020-01-17T09:53:31.260" v="442" actId="20577"/>
        <pc:sldMkLst>
          <pc:docMk/>
          <pc:sldMk cId="275922154" sldId="344"/>
        </pc:sldMkLst>
        <pc:spChg chg="mod">
          <ac:chgData name="Adrian Pickering" userId="507c8e34c79a096b" providerId="LiveId" clId="{BAE6B638-1336-424D-963A-230911151265}" dt="2020-01-17T09:53:31.260" v="442" actId="20577"/>
          <ac:spMkLst>
            <pc:docMk/>
            <pc:sldMk cId="275922154" sldId="344"/>
            <ac:spMk id="3075" creationId="{00000000-0000-0000-0000-000000000000}"/>
          </ac:spMkLst>
        </pc:spChg>
      </pc:sldChg>
      <pc:sldChg chg="modSp">
        <pc:chgData name="Adrian Pickering" userId="507c8e34c79a096b" providerId="LiveId" clId="{BAE6B638-1336-424D-963A-230911151265}" dt="2020-01-17T09:57:49.615" v="552" actId="20577"/>
        <pc:sldMkLst>
          <pc:docMk/>
          <pc:sldMk cId="1068555544" sldId="345"/>
        </pc:sldMkLst>
        <pc:spChg chg="mod">
          <ac:chgData name="Adrian Pickering" userId="507c8e34c79a096b" providerId="LiveId" clId="{BAE6B638-1336-424D-963A-230911151265}" dt="2020-01-17T09:57:49.615" v="552" actId="20577"/>
          <ac:spMkLst>
            <pc:docMk/>
            <pc:sldMk cId="1068555544" sldId="345"/>
            <ac:spMk id="3075" creationId="{00000000-0000-0000-0000-000000000000}"/>
          </ac:spMkLst>
        </pc:spChg>
      </pc:sldChg>
      <pc:sldChg chg="del">
        <pc:chgData name="Adrian Pickering" userId="507c8e34c79a096b" providerId="LiveId" clId="{BAE6B638-1336-424D-963A-230911151265}" dt="2020-01-17T09:58:15.643" v="553" actId="47"/>
        <pc:sldMkLst>
          <pc:docMk/>
          <pc:sldMk cId="2571678336" sldId="346"/>
        </pc:sldMkLst>
      </pc:sldChg>
      <pc:sldChg chg="addSp modSp">
        <pc:chgData name="Adrian Pickering" userId="507c8e34c79a096b" providerId="LiveId" clId="{BAE6B638-1336-424D-963A-230911151265}" dt="2020-01-17T09:23:54.606" v="16" actId="14100"/>
        <pc:sldMkLst>
          <pc:docMk/>
          <pc:sldMk cId="1591066553" sldId="347"/>
        </pc:sldMkLst>
        <pc:spChg chg="mod">
          <ac:chgData name="Adrian Pickering" userId="507c8e34c79a096b" providerId="LiveId" clId="{BAE6B638-1336-424D-963A-230911151265}" dt="2020-01-17T09:23:06.070" v="12" actId="20577"/>
          <ac:spMkLst>
            <pc:docMk/>
            <pc:sldMk cId="1591066553" sldId="347"/>
            <ac:spMk id="3075" creationId="{00000000-0000-0000-0000-000000000000}"/>
          </ac:spMkLst>
        </pc:spChg>
        <pc:picChg chg="add mod">
          <ac:chgData name="Adrian Pickering" userId="507c8e34c79a096b" providerId="LiveId" clId="{BAE6B638-1336-424D-963A-230911151265}" dt="2020-01-17T09:23:54.606" v="16" actId="14100"/>
          <ac:picMkLst>
            <pc:docMk/>
            <pc:sldMk cId="1591066553" sldId="347"/>
            <ac:picMk id="3" creationId="{B385FDBA-1B99-4F24-B888-07B5D0B02ED3}"/>
          </ac:picMkLst>
        </pc:picChg>
      </pc:sldChg>
    </pc:docChg>
  </pc:docChgLst>
  <pc:docChgLst>
    <pc:chgData name="Adrian Pickering" userId="507c8e34c79a096b" providerId="LiveId" clId="{46EC1010-58F9-43B9-B13B-4506FD68D01E}"/>
    <pc:docChg chg="undo redo custSel modSld modMainMaster">
      <pc:chgData name="Adrian Pickering" userId="507c8e34c79a096b" providerId="LiveId" clId="{46EC1010-58F9-43B9-B13B-4506FD68D01E}" dt="2019-12-31T10:42:10.544" v="59"/>
      <pc:docMkLst>
        <pc:docMk/>
      </pc:docMkLst>
      <pc:sldChg chg="addSp delSp modSp mod chgLayout">
        <pc:chgData name="Adrian Pickering" userId="507c8e34c79a096b" providerId="LiveId" clId="{46EC1010-58F9-43B9-B13B-4506FD68D01E}" dt="2019-12-31T10:42:10.544" v="59"/>
        <pc:sldMkLst>
          <pc:docMk/>
          <pc:sldMk cId="0" sldId="256"/>
        </pc:sldMkLst>
        <pc:spChg chg="add del mod">
          <ac:chgData name="Adrian Pickering" userId="507c8e34c79a096b" providerId="LiveId" clId="{46EC1010-58F9-43B9-B13B-4506FD68D01E}" dt="2019-12-31T10:23:59.917" v="53" actId="6264"/>
          <ac:spMkLst>
            <pc:docMk/>
            <pc:sldMk cId="0" sldId="256"/>
            <ac:spMk id="2" creationId="{84454A36-EC80-4428-8850-CDBF2519870B}"/>
          </ac:spMkLst>
        </pc:spChg>
        <pc:spChg chg="add del">
          <ac:chgData name="Adrian Pickering" userId="507c8e34c79a096b" providerId="LiveId" clId="{46EC1010-58F9-43B9-B13B-4506FD68D01E}" dt="2019-12-30T11:05:56.611" v="1"/>
          <ac:spMkLst>
            <pc:docMk/>
            <pc:sldMk cId="0" sldId="256"/>
            <ac:spMk id="2" creationId="{C6925B01-0434-4438-8B75-48C2C8BE7922}"/>
          </ac:spMkLst>
        </pc:spChg>
        <pc:spChg chg="add del">
          <ac:chgData name="Adrian Pickering" userId="507c8e34c79a096b" providerId="LiveId" clId="{46EC1010-58F9-43B9-B13B-4506FD68D01E}" dt="2019-12-30T11:08:36.950" v="14"/>
          <ac:spMkLst>
            <pc:docMk/>
            <pc:sldMk cId="0" sldId="256"/>
            <ac:spMk id="3" creationId="{188A44A1-6E81-4B0C-9D42-8702E8B19A8C}"/>
          </ac:spMkLst>
        </pc:spChg>
        <pc:spChg chg="add del mod">
          <ac:chgData name="Adrian Pickering" userId="507c8e34c79a096b" providerId="LiveId" clId="{46EC1010-58F9-43B9-B13B-4506FD68D01E}" dt="2019-12-31T10:23:59.917" v="53" actId="6264"/>
          <ac:spMkLst>
            <pc:docMk/>
            <pc:sldMk cId="0" sldId="256"/>
            <ac:spMk id="3" creationId="{F1307D78-645F-4C9A-9E5A-25A2A22C617B}"/>
          </ac:spMkLst>
        </pc:spChg>
        <pc:spChg chg="add del mod">
          <ac:chgData name="Adrian Pickering" userId="507c8e34c79a096b" providerId="LiveId" clId="{46EC1010-58F9-43B9-B13B-4506FD68D01E}" dt="2019-12-31T10:37:49.178" v="55"/>
          <ac:spMkLst>
            <pc:docMk/>
            <pc:sldMk cId="0" sldId="256"/>
            <ac:spMk id="4" creationId="{74C3B699-87B6-408F-85BD-B511715A5677}"/>
          </ac:spMkLst>
        </pc:spChg>
        <pc:spChg chg="add del mod">
          <ac:chgData name="Adrian Pickering" userId="507c8e34c79a096b" providerId="LiveId" clId="{46EC1010-58F9-43B9-B13B-4506FD68D01E}" dt="2019-12-31T10:37:49.178" v="55"/>
          <ac:spMkLst>
            <pc:docMk/>
            <pc:sldMk cId="0" sldId="256"/>
            <ac:spMk id="5" creationId="{4E9FE715-9B25-4A28-933C-BD20CA672C4C}"/>
          </ac:spMkLst>
        </pc:spChg>
        <pc:spChg chg="add del mod">
          <ac:chgData name="Adrian Pickering" userId="507c8e34c79a096b" providerId="LiveId" clId="{46EC1010-58F9-43B9-B13B-4506FD68D01E}" dt="2019-12-31T10:37:55.830" v="57"/>
          <ac:spMkLst>
            <pc:docMk/>
            <pc:sldMk cId="0" sldId="256"/>
            <ac:spMk id="6" creationId="{18AAD3CC-A806-4999-AE16-AADF1F0D7A42}"/>
          </ac:spMkLst>
        </pc:spChg>
        <pc:spChg chg="add del mod">
          <ac:chgData name="Adrian Pickering" userId="507c8e34c79a096b" providerId="LiveId" clId="{46EC1010-58F9-43B9-B13B-4506FD68D01E}" dt="2019-12-31T10:37:55.830" v="57"/>
          <ac:spMkLst>
            <pc:docMk/>
            <pc:sldMk cId="0" sldId="256"/>
            <ac:spMk id="7" creationId="{0FE60522-B25F-4B81-9E47-70D791E13390}"/>
          </ac:spMkLst>
        </pc:spChg>
        <pc:spChg chg="add del mod">
          <ac:chgData name="Adrian Pickering" userId="507c8e34c79a096b" providerId="LiveId" clId="{46EC1010-58F9-43B9-B13B-4506FD68D01E}" dt="2019-12-31T10:42:10.544" v="59"/>
          <ac:spMkLst>
            <pc:docMk/>
            <pc:sldMk cId="0" sldId="256"/>
            <ac:spMk id="8" creationId="{76B12A40-7B24-4496-9CFA-AFA9F4AFEB6B}"/>
          </ac:spMkLst>
        </pc:spChg>
        <pc:spChg chg="add del mod">
          <ac:chgData name="Adrian Pickering" userId="507c8e34c79a096b" providerId="LiveId" clId="{46EC1010-58F9-43B9-B13B-4506FD68D01E}" dt="2019-12-31T10:42:10.544" v="59"/>
          <ac:spMkLst>
            <pc:docMk/>
            <pc:sldMk cId="0" sldId="256"/>
            <ac:spMk id="9" creationId="{441DA55C-0A39-48AB-8BCB-F1C352B713BC}"/>
          </ac:spMkLst>
        </pc:spChg>
        <pc:spChg chg="mod ord">
          <ac:chgData name="Adrian Pickering" userId="507c8e34c79a096b" providerId="LiveId" clId="{46EC1010-58F9-43B9-B13B-4506FD68D01E}" dt="2019-12-31T10:42:10.544" v="59"/>
          <ac:spMkLst>
            <pc:docMk/>
            <pc:sldMk cId="0" sldId="256"/>
            <ac:spMk id="2050" creationId="{00000000-0000-0000-0000-000000000000}"/>
          </ac:spMkLst>
        </pc:spChg>
        <pc:spChg chg="mod">
          <ac:chgData name="Adrian Pickering" userId="507c8e34c79a096b" providerId="LiveId" clId="{46EC1010-58F9-43B9-B13B-4506FD68D01E}" dt="2019-12-30T11:08:33.016" v="13" actId="1076"/>
          <ac:spMkLst>
            <pc:docMk/>
            <pc:sldMk cId="0" sldId="256"/>
            <ac:spMk id="2051" creationId="{00000000-0000-0000-0000-000000000000}"/>
          </ac:spMkLst>
        </pc:spChg>
        <pc:spChg chg="mod ord">
          <ac:chgData name="Adrian Pickering" userId="507c8e34c79a096b" providerId="LiveId" clId="{46EC1010-58F9-43B9-B13B-4506FD68D01E}" dt="2019-12-31T10:42:10.544" v="59"/>
          <ac:spMkLst>
            <pc:docMk/>
            <pc:sldMk cId="0" sldId="256"/>
            <ac:spMk id="2053" creationId="{00000000-0000-0000-0000-000000000000}"/>
          </ac:spMkLst>
        </pc:spChg>
        <pc:spChg chg="mod">
          <ac:chgData name="Adrian Pickering" userId="507c8e34c79a096b" providerId="LiveId" clId="{46EC1010-58F9-43B9-B13B-4506FD68D01E}" dt="2019-12-30T11:10:53.942" v="22" actId="207"/>
          <ac:spMkLst>
            <pc:docMk/>
            <pc:sldMk cId="0" sldId="256"/>
            <ac:spMk id="2054" creationId="{00000000-0000-0000-0000-000000000000}"/>
          </ac:spMkLst>
        </pc:spChg>
      </pc:sldChg>
      <pc:sldChg chg="modSp">
        <pc:chgData name="Adrian Pickering" userId="507c8e34c79a096b" providerId="LiveId" clId="{46EC1010-58F9-43B9-B13B-4506FD68D01E}" dt="2019-12-30T11:14:31.056" v="46" actId="20577"/>
        <pc:sldMkLst>
          <pc:docMk/>
          <pc:sldMk cId="0" sldId="328"/>
        </pc:sldMkLst>
        <pc:spChg chg="mod">
          <ac:chgData name="Adrian Pickering" userId="507c8e34c79a096b" providerId="LiveId" clId="{46EC1010-58F9-43B9-B13B-4506FD68D01E}" dt="2019-12-30T11:14:31.056" v="46" actId="20577"/>
          <ac:spMkLst>
            <pc:docMk/>
            <pc:sldMk cId="0" sldId="328"/>
            <ac:spMk id="3074" creationId="{00000000-0000-0000-0000-000000000000}"/>
          </ac:spMkLst>
        </pc:spChg>
        <pc:spChg chg="mod">
          <ac:chgData name="Adrian Pickering" userId="507c8e34c79a096b" providerId="LiveId" clId="{46EC1010-58F9-43B9-B13B-4506FD68D01E}" dt="2019-12-30T11:14:15.993" v="37" actId="6549"/>
          <ac:spMkLst>
            <pc:docMk/>
            <pc:sldMk cId="0" sldId="328"/>
            <ac:spMk id="3075" creationId="{00000000-0000-0000-0000-000000000000}"/>
          </ac:spMkLst>
        </pc:spChg>
      </pc:sldChg>
      <pc:sldMasterChg chg="modSp">
        <pc:chgData name="Adrian Pickering" userId="507c8e34c79a096b" providerId="LiveId" clId="{46EC1010-58F9-43B9-B13B-4506FD68D01E}" dt="2019-12-31T10:22:07.029" v="51"/>
        <pc:sldMasterMkLst>
          <pc:docMk/>
          <pc:sldMasterMk cId="0" sldId="2147483651"/>
        </pc:sldMasterMkLst>
        <pc:spChg chg="mod">
          <ac:chgData name="Adrian Pickering" userId="507c8e34c79a096b" providerId="LiveId" clId="{46EC1010-58F9-43B9-B13B-4506FD68D01E}" dt="2019-12-31T10:22:07.029" v="51"/>
          <ac:spMkLst>
            <pc:docMk/>
            <pc:sldMasterMk cId="0" sldId="2147483651"/>
            <ac:spMk id="1029"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5/6/20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Consumer purchasing decisions are the ultimate driver of carbon emissions</a:t>
            </a:r>
          </a:p>
          <a:p>
            <a:r>
              <a:rPr lang="en-GB" dirty="0"/>
              <a:t>in an economy. All carbon emissions can be attributed to the delivery of</a:t>
            </a:r>
          </a:p>
          <a:p>
            <a:r>
              <a:rPr lang="en-GB" dirty="0"/>
              <a:t>products and services to meet the needs of the consumer;</a:t>
            </a:r>
          </a:p>
          <a:p>
            <a:endParaRPr lang="en-GB" dirty="0"/>
          </a:p>
          <a:p>
            <a:r>
              <a:rPr lang="en-GB" dirty="0"/>
              <a:t>All product and service emissions can be classified into high-level</a:t>
            </a:r>
          </a:p>
          <a:p>
            <a:r>
              <a:rPr lang="en-GB" dirty="0"/>
              <a:t>consumer needs categories as outlined in the chart below. Recreation</a:t>
            </a:r>
          </a:p>
          <a:p>
            <a:r>
              <a:rPr lang="en-GB" dirty="0"/>
              <a:t>and Leisure, Space Heating and Food and Catering are the three consumer</a:t>
            </a:r>
          </a:p>
          <a:p>
            <a:r>
              <a:rPr lang="en-GB" dirty="0"/>
              <a:t>needs with the highest carbon emissions. Together, they account for</a:t>
            </a:r>
          </a:p>
          <a:p>
            <a:r>
              <a:rPr lang="en-GB" dirty="0"/>
              <a:t>almost half of the total UK carbon emissions; and</a:t>
            </a:r>
          </a:p>
          <a:p>
            <a:r>
              <a:rPr lang="en-GB" dirty="0"/>
              <a:t>As we move to a more carbon-constrained world, business will have to</a:t>
            </a:r>
          </a:p>
          <a:p>
            <a:r>
              <a:rPr lang="en-GB" dirty="0"/>
              <a:t>continue to meet customer needs but in a way that generates fewer carbon</a:t>
            </a:r>
          </a:p>
          <a:p>
            <a:r>
              <a:rPr lang="en-GB" dirty="0"/>
              <a:t>emissions. </a:t>
            </a:r>
          </a:p>
          <a:p>
            <a:r>
              <a:rPr lang="en-GB" dirty="0"/>
              <a:t>Source: Carbon Trust</a:t>
            </a:r>
          </a:p>
        </p:txBody>
      </p:sp>
      <p:sp>
        <p:nvSpPr>
          <p:cNvPr id="4" name="Slide Number Placeholder 3"/>
          <p:cNvSpPr>
            <a:spLocks noGrp="1"/>
          </p:cNvSpPr>
          <p:nvPr>
            <p:ph type="sldNum" sz="quarter" idx="5"/>
          </p:nvPr>
        </p:nvSpPr>
        <p:spPr/>
        <p:txBody>
          <a:bodyPr/>
          <a:lstStyle/>
          <a:p>
            <a:fld id="{1D847933-502B-D146-9428-3DDD196AD935}" type="slidenum">
              <a:rPr lang="en-GB" smtClean="0"/>
              <a:pPr/>
              <a:t>2</a:t>
            </a:fld>
            <a:endParaRPr lang="en-GB"/>
          </a:p>
        </p:txBody>
      </p:sp>
    </p:spTree>
    <p:extLst>
      <p:ext uri="{BB962C8B-B14F-4D97-AF65-F5344CB8AC3E}">
        <p14:creationId xmlns:p14="http://schemas.microsoft.com/office/powerpoint/2010/main" val="513146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D847933-502B-D146-9428-3DDD196AD935}" type="slidenum">
              <a:rPr lang="en-GB" smtClean="0"/>
              <a:pPr/>
              <a:t>3</a:t>
            </a:fld>
            <a:endParaRPr lang="en-GB"/>
          </a:p>
        </p:txBody>
      </p:sp>
    </p:spTree>
    <p:extLst>
      <p:ext uri="{BB962C8B-B14F-4D97-AF65-F5344CB8AC3E}">
        <p14:creationId xmlns:p14="http://schemas.microsoft.com/office/powerpoint/2010/main" val="1712951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Activity – 	Calculate how  many food miles 5 out of season foods used in the restaurant have travelled</a:t>
            </a:r>
          </a:p>
          <a:p>
            <a:r>
              <a:rPr lang="en-GB" dirty="0"/>
              <a:t>	Calculate how far your two main suppliers travel by vehicle from their depot </a:t>
            </a:r>
          </a:p>
        </p:txBody>
      </p:sp>
      <p:sp>
        <p:nvSpPr>
          <p:cNvPr id="4" name="Slide Number Placeholder 3"/>
          <p:cNvSpPr>
            <a:spLocks noGrp="1"/>
          </p:cNvSpPr>
          <p:nvPr>
            <p:ph type="sldNum" sz="quarter" idx="5"/>
          </p:nvPr>
        </p:nvSpPr>
        <p:spPr/>
        <p:txBody>
          <a:bodyPr/>
          <a:lstStyle/>
          <a:p>
            <a:fld id="{1D847933-502B-D146-9428-3DDD196AD935}" type="slidenum">
              <a:rPr lang="en-GB" smtClean="0"/>
              <a:pPr/>
              <a:t>5</a:t>
            </a:fld>
            <a:endParaRPr lang="en-GB"/>
          </a:p>
        </p:txBody>
      </p:sp>
    </p:spTree>
    <p:extLst>
      <p:ext uri="{BB962C8B-B14F-4D97-AF65-F5344CB8AC3E}">
        <p14:creationId xmlns:p14="http://schemas.microsoft.com/office/powerpoint/2010/main" val="214591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3 Hospitality and Catering</a:t>
            </a:r>
            <a:endParaRPr lang="en-US" sz="1400"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6</a:t>
            </a:r>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flickr.com/photos/andrewbrown/20266778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5"/>
          <p:cNvSpPr>
            <a:spLocks noGrp="1" noChangeArrowheads="1"/>
          </p:cNvSpPr>
          <p:nvPr>
            <p:ph type="title"/>
          </p:nvPr>
        </p:nvSpPr>
        <p:spPr>
          <a:xfrm>
            <a:off x="500856" y="3967163"/>
            <a:ext cx="8218488" cy="382588"/>
          </a:xfrm>
        </p:spPr>
        <p:txBody>
          <a:bodyPr anchor="t"/>
          <a:lstStyle/>
          <a:p>
            <a:r>
              <a:rPr lang="en-GB" dirty="0"/>
              <a:t>Understand sustainability in the hospitality industry </a:t>
            </a:r>
          </a:p>
        </p:txBody>
      </p:sp>
      <p:sp>
        <p:nvSpPr>
          <p:cNvPr id="2050" name="Rectangle 14"/>
          <p:cNvSpPr>
            <a:spLocks noGrp="1" noChangeArrowheads="1"/>
          </p:cNvSpPr>
          <p:nvPr>
            <p:ph sz="quarter" idx="10"/>
          </p:nvPr>
        </p:nvSpPr>
        <p:spPr>
          <a:xfrm>
            <a:off x="457200" y="1371600"/>
            <a:ext cx="8229600" cy="4755600"/>
          </a:xfrm>
        </p:spPr>
        <p:txBody>
          <a:bodyPr/>
          <a:lstStyle/>
          <a:p>
            <a:endParaRPr lang="en-GB"/>
          </a:p>
          <a:p>
            <a:endParaRPr lang="en-GB"/>
          </a:p>
          <a:p>
            <a:r>
              <a:rPr lang="en-GB"/>
              <a:t>PowerPoint presentation</a:t>
            </a:r>
            <a:endParaRPr lang="en-GB" dirty="0"/>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305: </a:t>
            </a:r>
            <a:r>
              <a:rPr lang="en-GB" sz="2400" b="1" dirty="0">
                <a:solidFill>
                  <a:schemeClr val="bg1"/>
                </a:solidFill>
              </a:rPr>
              <a:t>Sustainability in professional kitchens</a:t>
            </a:r>
            <a:endParaRPr lang="en-US" sz="24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2756" y="1196752"/>
            <a:ext cx="8218488" cy="382588"/>
          </a:xfrm>
        </p:spPr>
        <p:txBody>
          <a:bodyPr/>
          <a:lstStyle/>
          <a:p>
            <a:r>
              <a:rPr lang="en-GB" dirty="0"/>
              <a:t>How procuring resources can impact on the carbon footprint</a:t>
            </a:r>
          </a:p>
        </p:txBody>
      </p:sp>
      <p:sp>
        <p:nvSpPr>
          <p:cNvPr id="3075" name="Content Placeholder 2"/>
          <p:cNvSpPr>
            <a:spLocks noGrp="1"/>
          </p:cNvSpPr>
          <p:nvPr>
            <p:ph sz="quarter" idx="10"/>
          </p:nvPr>
        </p:nvSpPr>
        <p:spPr>
          <a:xfrm>
            <a:off x="468312" y="1844824"/>
            <a:ext cx="8218488" cy="4282926"/>
          </a:xfrm>
        </p:spPr>
        <p:txBody>
          <a:bodyPr/>
          <a:lstStyle/>
          <a:p>
            <a:pPr marL="342900" indent="-342900">
              <a:buClr>
                <a:srgbClr val="E30613"/>
              </a:buClr>
              <a:buFont typeface="Arial" panose="020B0604020202020204" pitchFamily="34" charset="0"/>
              <a:buChar char="•"/>
            </a:pPr>
            <a:r>
              <a:rPr lang="en-GB" dirty="0"/>
              <a:t>Regional</a:t>
            </a:r>
          </a:p>
          <a:p>
            <a:pPr marL="342900" indent="-342900">
              <a:buClr>
                <a:srgbClr val="E30613"/>
              </a:buClr>
              <a:buFont typeface="Arial" panose="020B0604020202020204" pitchFamily="34" charset="0"/>
              <a:buChar char="•"/>
            </a:pPr>
            <a:r>
              <a:rPr lang="en-GB" dirty="0"/>
              <a:t>Imported</a:t>
            </a:r>
          </a:p>
          <a:p>
            <a:pPr marL="342900" indent="-342900">
              <a:buClr>
                <a:srgbClr val="E30613"/>
              </a:buClr>
              <a:buFont typeface="Arial" panose="020B0604020202020204" pitchFamily="34" charset="0"/>
              <a:buChar char="•"/>
            </a:pPr>
            <a:r>
              <a:rPr lang="en-GB" dirty="0"/>
              <a:t>Food miles</a:t>
            </a:r>
          </a:p>
          <a:p>
            <a:pPr marL="342900" indent="-342900">
              <a:buClr>
                <a:srgbClr val="E30613"/>
              </a:buClr>
              <a:buFont typeface="Arial" panose="020B0604020202020204" pitchFamily="34" charset="0"/>
              <a:buChar char="•"/>
            </a:pPr>
            <a:r>
              <a:rPr lang="en-GB" dirty="0"/>
              <a:t>Frequency of delivery</a:t>
            </a:r>
          </a:p>
          <a:p>
            <a:pPr marL="342900" indent="-342900">
              <a:buClr>
                <a:srgbClr val="E30613"/>
              </a:buClr>
              <a:buFont typeface="Arial" panose="020B0604020202020204" pitchFamily="34" charset="0"/>
              <a:buChar char="•"/>
            </a:pPr>
            <a:r>
              <a:rPr lang="en-GB" dirty="0"/>
              <a:t>Stock management.</a:t>
            </a:r>
            <a:endParaRPr lang="en-GB" b="1" dirty="0"/>
          </a:p>
          <a:p>
            <a:pPr marL="342900" lvl="0" indent="-342900">
              <a:buFont typeface="Arial" panose="020B0604020202020204" pitchFamily="34" charset="0"/>
              <a:buChar char="•"/>
            </a:pPr>
            <a:endParaRPr lang="en-US" dirty="0">
              <a:ea typeface="ＭＳ Ｐゴシック" pitchFamily="-105" charset="-128"/>
              <a:cs typeface="ＭＳ Ｐゴシック" pitchFamily="-105"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2756" y="1052736"/>
            <a:ext cx="8218488" cy="382588"/>
          </a:xfrm>
        </p:spPr>
        <p:txBody>
          <a:bodyPr/>
          <a:lstStyle/>
          <a:p>
            <a:r>
              <a:rPr lang="en-GB" dirty="0"/>
              <a:t>Carbon footprint</a:t>
            </a:r>
          </a:p>
        </p:txBody>
      </p:sp>
      <p:sp>
        <p:nvSpPr>
          <p:cNvPr id="3075" name="Content Placeholder 2"/>
          <p:cNvSpPr>
            <a:spLocks noGrp="1"/>
          </p:cNvSpPr>
          <p:nvPr>
            <p:ph sz="quarter" idx="10"/>
          </p:nvPr>
        </p:nvSpPr>
        <p:spPr>
          <a:xfrm>
            <a:off x="468311" y="1844824"/>
            <a:ext cx="3815657" cy="4282926"/>
          </a:xfrm>
        </p:spPr>
        <p:txBody>
          <a:bodyPr/>
          <a:lstStyle/>
          <a:p>
            <a:pPr lvl="0"/>
            <a:r>
              <a:rPr lang="en-GB" dirty="0"/>
              <a:t>A carbon footprint is defined as the total greenhouse gas emissions caused by an individual, event, organisation, or product, expressed as carbon dioxide equivalent. </a:t>
            </a:r>
            <a:endParaRPr lang="en-US" dirty="0">
              <a:ea typeface="ＭＳ Ｐゴシック" pitchFamily="-105" charset="-128"/>
              <a:cs typeface="ＭＳ Ｐゴシック" pitchFamily="-105" charset="-128"/>
            </a:endParaRPr>
          </a:p>
        </p:txBody>
      </p:sp>
      <p:pic>
        <p:nvPicPr>
          <p:cNvPr id="4" name="Picture 3">
            <a:extLst>
              <a:ext uri="{FF2B5EF4-FFF2-40B4-BE49-F238E27FC236}">
                <a16:creationId xmlns:a16="http://schemas.microsoft.com/office/drawing/2014/main" id="{A57190E1-8EB1-1E4B-B65E-7D2684941CC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60032" y="1080977"/>
            <a:ext cx="4010240" cy="5085184"/>
          </a:xfrm>
          <a:prstGeom prst="rect">
            <a:avLst/>
          </a:prstGeom>
        </p:spPr>
      </p:pic>
    </p:spTree>
    <p:extLst>
      <p:ext uri="{BB962C8B-B14F-4D97-AF65-F5344CB8AC3E}">
        <p14:creationId xmlns:p14="http://schemas.microsoft.com/office/powerpoint/2010/main" val="159106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5451" y="1124744"/>
            <a:ext cx="8218488" cy="382588"/>
          </a:xfrm>
        </p:spPr>
        <p:txBody>
          <a:bodyPr/>
          <a:lstStyle/>
          <a:p>
            <a:r>
              <a:rPr lang="en-GB" dirty="0"/>
              <a:t>How procuring resources can impact on the carbon footprint</a:t>
            </a:r>
          </a:p>
        </p:txBody>
      </p:sp>
      <p:sp>
        <p:nvSpPr>
          <p:cNvPr id="3075" name="Content Placeholder 2"/>
          <p:cNvSpPr>
            <a:spLocks noGrp="1"/>
          </p:cNvSpPr>
          <p:nvPr>
            <p:ph sz="quarter" idx="10"/>
          </p:nvPr>
        </p:nvSpPr>
        <p:spPr>
          <a:xfrm>
            <a:off x="468312" y="1844824"/>
            <a:ext cx="8218488" cy="4282926"/>
          </a:xfrm>
        </p:spPr>
        <p:txBody>
          <a:bodyPr/>
          <a:lstStyle/>
          <a:p>
            <a:pPr marL="342900" indent="-342900">
              <a:buClr>
                <a:srgbClr val="E30613"/>
              </a:buClr>
              <a:buFont typeface="Arial" panose="020B0604020202020204" pitchFamily="34" charset="0"/>
              <a:buChar char="•"/>
            </a:pPr>
            <a:r>
              <a:rPr lang="en-GB" b="1" dirty="0"/>
              <a:t>Regional: </a:t>
            </a:r>
            <a:r>
              <a:rPr lang="en-GB" dirty="0"/>
              <a:t>Variations in transportation and disposal methods.</a:t>
            </a:r>
          </a:p>
          <a:p>
            <a:pPr marL="342900" indent="-342900">
              <a:buClr>
                <a:srgbClr val="E30613"/>
              </a:buClr>
              <a:buFont typeface="Arial" panose="020B0604020202020204" pitchFamily="34" charset="0"/>
              <a:buChar char="•"/>
            </a:pPr>
            <a:r>
              <a:rPr lang="en-GB" b="1" dirty="0"/>
              <a:t>Imported: </a:t>
            </a:r>
            <a:r>
              <a:rPr lang="en-GB" dirty="0"/>
              <a:t>Importing goods in uneconomic volumes regularly would increase the carbon footprint for transportation of goods and services.</a:t>
            </a:r>
          </a:p>
          <a:p>
            <a:pPr marL="342900" indent="-342900">
              <a:buClr>
                <a:srgbClr val="E30613"/>
              </a:buClr>
              <a:buFont typeface="Arial" panose="020B0604020202020204" pitchFamily="34" charset="0"/>
              <a:buChar char="•"/>
            </a:pPr>
            <a:r>
              <a:rPr lang="en-GB" b="1" dirty="0"/>
              <a:t>Frequency of delivery: </a:t>
            </a:r>
            <a:r>
              <a:rPr lang="en-GB" dirty="0"/>
              <a:t>Aligning deliveries to reduce their frequency and volume e.g. suppliers who can deliver more variety of goods and products using one vehicle, less frequently.</a:t>
            </a:r>
          </a:p>
          <a:p>
            <a:pPr marL="342900" indent="-342900">
              <a:buClr>
                <a:srgbClr val="E30613"/>
              </a:buClr>
              <a:buFont typeface="Arial" panose="020B0604020202020204" pitchFamily="34" charset="0"/>
              <a:buChar char="•"/>
            </a:pPr>
            <a:r>
              <a:rPr lang="en-GB" b="1" dirty="0"/>
              <a:t>Stock management: </a:t>
            </a:r>
            <a:r>
              <a:rPr lang="en-US" dirty="0">
                <a:ea typeface="ＭＳ Ｐゴシック" pitchFamily="-105" charset="-128"/>
                <a:cs typeface="ＭＳ Ｐゴシック" pitchFamily="-105" charset="-128"/>
              </a:rPr>
              <a:t>An inventory management system can prevent over ordering and unnecessary deliveries taking place.</a:t>
            </a:r>
          </a:p>
          <a:p>
            <a:pPr marL="342900" indent="-342900">
              <a:buClr>
                <a:srgbClr val="E30613"/>
              </a:buClr>
              <a:buFont typeface="Arial" panose="020B0604020202020204" pitchFamily="34" charset="0"/>
              <a:buChar char="•"/>
            </a:pPr>
            <a:endParaRPr lang="en-GB" dirty="0"/>
          </a:p>
          <a:p>
            <a:endParaRPr lang="en-GB" dirty="0"/>
          </a:p>
          <a:p>
            <a:endParaRPr lang="en-GB" dirty="0"/>
          </a:p>
          <a:p>
            <a:pPr marL="342900" lvl="0" indent="-342900">
              <a:buFont typeface="Arial" panose="020B0604020202020204" pitchFamily="34" charset="0"/>
              <a:buChar char="•"/>
            </a:pPr>
            <a:endParaRPr lang="en-US" dirty="0">
              <a:ea typeface="ＭＳ Ｐゴシック" pitchFamily="-105" charset="-128"/>
              <a:cs typeface="ＭＳ Ｐゴシック" pitchFamily="-105" charset="-128"/>
            </a:endParaRPr>
          </a:p>
        </p:txBody>
      </p:sp>
    </p:spTree>
    <p:extLst>
      <p:ext uri="{BB962C8B-B14F-4D97-AF65-F5344CB8AC3E}">
        <p14:creationId xmlns:p14="http://schemas.microsoft.com/office/powerpoint/2010/main" val="103369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2756" y="1196752"/>
            <a:ext cx="8218488" cy="382588"/>
          </a:xfrm>
        </p:spPr>
        <p:txBody>
          <a:bodyPr/>
          <a:lstStyle/>
          <a:p>
            <a:r>
              <a:rPr lang="en-GB" dirty="0"/>
              <a:t>How procuring resources can impact on the carbon footprint</a:t>
            </a:r>
          </a:p>
        </p:txBody>
      </p:sp>
      <p:sp>
        <p:nvSpPr>
          <p:cNvPr id="3075" name="Content Placeholder 2"/>
          <p:cNvSpPr>
            <a:spLocks noGrp="1"/>
          </p:cNvSpPr>
          <p:nvPr>
            <p:ph sz="quarter" idx="10"/>
          </p:nvPr>
        </p:nvSpPr>
        <p:spPr>
          <a:xfrm>
            <a:off x="468312" y="1844824"/>
            <a:ext cx="8218488" cy="4282926"/>
          </a:xfrm>
        </p:spPr>
        <p:txBody>
          <a:bodyPr/>
          <a:lstStyle/>
          <a:p>
            <a:pPr lvl="0"/>
            <a:endParaRPr lang="en-GB" dirty="0">
              <a:ea typeface="ＭＳ Ｐゴシック" pitchFamily="-105" charset="-128"/>
              <a:cs typeface="ＭＳ Ｐゴシック" pitchFamily="-105" charset="-128"/>
            </a:endParaRPr>
          </a:p>
          <a:p>
            <a:pPr lvl="0"/>
            <a:endParaRPr lang="en-GB" dirty="0">
              <a:ea typeface="ＭＳ Ｐゴシック" pitchFamily="-105" charset="-128"/>
              <a:cs typeface="ＭＳ Ｐゴシック" pitchFamily="-105" charset="-128"/>
            </a:endParaRPr>
          </a:p>
          <a:p>
            <a:pPr lvl="0"/>
            <a:endParaRPr lang="en-GB" dirty="0">
              <a:ea typeface="ＭＳ Ｐゴシック" pitchFamily="-105" charset="-128"/>
              <a:cs typeface="ＭＳ Ｐゴシック" pitchFamily="-105" charset="-128"/>
            </a:endParaRPr>
          </a:p>
          <a:p>
            <a:pPr lvl="0"/>
            <a:endParaRPr lang="en-GB" dirty="0">
              <a:ea typeface="ＭＳ Ｐゴシック" pitchFamily="-105" charset="-128"/>
              <a:cs typeface="ＭＳ Ｐゴシック" pitchFamily="-105" charset="-128"/>
            </a:endParaRPr>
          </a:p>
          <a:p>
            <a:pPr lvl="0"/>
            <a:endParaRPr lang="en-GB" dirty="0">
              <a:ea typeface="ＭＳ Ｐゴシック" pitchFamily="-105" charset="-128"/>
              <a:cs typeface="ＭＳ Ｐゴシック" pitchFamily="-105" charset="-128"/>
            </a:endParaRPr>
          </a:p>
          <a:p>
            <a:pPr marL="342900" lvl="0" indent="-342900">
              <a:buClr>
                <a:srgbClr val="E30613"/>
              </a:buClr>
              <a:buFont typeface="Arial" panose="020B0604020202020204" pitchFamily="34" charset="0"/>
              <a:buChar char="•"/>
            </a:pPr>
            <a:r>
              <a:rPr lang="en-GB" b="1" dirty="0">
                <a:ea typeface="ＭＳ Ｐゴシック" pitchFamily="-105" charset="-128"/>
                <a:cs typeface="ＭＳ Ｐゴシック" pitchFamily="-105" charset="-128"/>
              </a:rPr>
              <a:t>Food miles </a:t>
            </a:r>
            <a:r>
              <a:rPr lang="en-GB" dirty="0">
                <a:ea typeface="ＭＳ Ｐゴシック" pitchFamily="-105" charset="-128"/>
                <a:cs typeface="ＭＳ Ｐゴシック" pitchFamily="-105" charset="-128"/>
              </a:rPr>
              <a:t>means the distance food is transported from the time of its making until it reaches the consumer. Food miles are one factor used when testing the environmental impact of food, including the impact on turtles and global warming. </a:t>
            </a:r>
            <a:endParaRPr lang="en-US" dirty="0">
              <a:ea typeface="ＭＳ Ｐゴシック" pitchFamily="-105" charset="-128"/>
              <a:cs typeface="ＭＳ Ｐゴシック" pitchFamily="-105" charset="-128"/>
            </a:endParaRPr>
          </a:p>
        </p:txBody>
      </p:sp>
      <p:pic>
        <p:nvPicPr>
          <p:cNvPr id="3" name="Picture 2" descr="A picture containing drawing&#10;&#10;Description automatically generated">
            <a:extLst>
              <a:ext uri="{FF2B5EF4-FFF2-40B4-BE49-F238E27FC236}">
                <a16:creationId xmlns:a16="http://schemas.microsoft.com/office/drawing/2014/main" id="{A5BD2516-6E12-4293-8D8B-3910084688FD}"/>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267744" y="1515600"/>
            <a:ext cx="4392488" cy="3184556"/>
          </a:xfrm>
          <a:prstGeom prst="rect">
            <a:avLst/>
          </a:prstGeom>
        </p:spPr>
      </p:pic>
    </p:spTree>
    <p:extLst>
      <p:ext uri="{BB962C8B-B14F-4D97-AF65-F5344CB8AC3E}">
        <p14:creationId xmlns:p14="http://schemas.microsoft.com/office/powerpoint/2010/main" val="1593621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a:solidFill>
                  <a:srgbClr val="E30613"/>
                </a:solidFill>
                <a:ea typeface="ＭＳ Ｐゴシック" pitchFamily="-105" charset="-128"/>
                <a:cs typeface="ＭＳ Ｐゴシック" pitchFamily="-105" charset="-128"/>
              </a:rPr>
              <a:t>Any questions?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909</TotalTime>
  <Words>369</Words>
  <Application>Microsoft Macintosh PowerPoint</Application>
  <PresentationFormat>On-screen Show (4:3)</PresentationFormat>
  <Paragraphs>49</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Lucida Grande</vt:lpstr>
      <vt:lpstr>Times New Roman</vt:lpstr>
      <vt:lpstr>Default Design</vt:lpstr>
      <vt:lpstr>Understand sustainability in the hospitality industry </vt:lpstr>
      <vt:lpstr>How procuring resources can impact on the carbon footprint</vt:lpstr>
      <vt:lpstr>Carbon footprint</vt:lpstr>
      <vt:lpstr>How procuring resources can impact on the carbon footprint</vt:lpstr>
      <vt:lpstr>How procuring resources can impact on the carbon footprint</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104</cp:revision>
  <dcterms:created xsi:type="dcterms:W3CDTF">2013-05-28T00:38:54Z</dcterms:created>
  <dcterms:modified xsi:type="dcterms:W3CDTF">2020-05-06T11:40:39Z</dcterms:modified>
</cp:coreProperties>
</file>