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1"/>
  </p:notesMasterIdLst>
  <p:handoutMasterIdLst>
    <p:handoutMasterId r:id="rId12"/>
  </p:handoutMasterIdLst>
  <p:sldIdLst>
    <p:sldId id="256" r:id="rId2"/>
    <p:sldId id="328" r:id="rId3"/>
    <p:sldId id="341" r:id="rId4"/>
    <p:sldId id="343" r:id="rId5"/>
    <p:sldId id="345" r:id="rId6"/>
    <p:sldId id="346" r:id="rId7"/>
    <p:sldId id="347" r:id="rId8"/>
    <p:sldId id="348" r:id="rId9"/>
    <p:sldId id="267" r:id="rId10"/>
  </p:sldIdLst>
  <p:sldSz cx="9144000" cy="6858000" type="screen4x3"/>
  <p:notesSz cx="6858000" cy="9144000"/>
  <p:custDataLst>
    <p:tags r:id="rId13"/>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4D4324-2F09-48A7-B0FD-5122B56688ED}" v="10" dt="2020-01-16T19:19:25.476"/>
    <p1510:client id="{F7A68A25-E1F8-453D-B472-28DF54AD3A8A}" v="40" dt="2020-01-17T12:41:35.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howGuides="1">
      <p:cViewPr varScale="1">
        <p:scale>
          <a:sx n="105" d="100"/>
          <a:sy n="105" d="100"/>
        </p:scale>
        <p:origin x="18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Pickering" userId="507c8e34c79a096b" providerId="LiveId" clId="{F7A68A25-E1F8-453D-B472-28DF54AD3A8A}"/>
    <pc:docChg chg="undo delSld modSld">
      <pc:chgData name="Adrian Pickering" userId="507c8e34c79a096b" providerId="LiveId" clId="{F7A68A25-E1F8-453D-B472-28DF54AD3A8A}" dt="2020-01-17T12:41:30.635" v="308" actId="20577"/>
      <pc:docMkLst>
        <pc:docMk/>
      </pc:docMkLst>
      <pc:sldChg chg="del">
        <pc:chgData name="Adrian Pickering" userId="507c8e34c79a096b" providerId="LiveId" clId="{F7A68A25-E1F8-453D-B472-28DF54AD3A8A}" dt="2020-01-17T12:37:36.271" v="225" actId="47"/>
        <pc:sldMkLst>
          <pc:docMk/>
          <pc:sldMk cId="0" sldId="330"/>
        </pc:sldMkLst>
      </pc:sldChg>
      <pc:sldChg chg="del">
        <pc:chgData name="Adrian Pickering" userId="507c8e34c79a096b" providerId="LiveId" clId="{F7A68A25-E1F8-453D-B472-28DF54AD3A8A}" dt="2020-01-17T12:37:46.582" v="235" actId="47"/>
        <pc:sldMkLst>
          <pc:docMk/>
          <pc:sldMk cId="0" sldId="331"/>
        </pc:sldMkLst>
      </pc:sldChg>
      <pc:sldChg chg="addSp modSp del">
        <pc:chgData name="Adrian Pickering" userId="507c8e34c79a096b" providerId="LiveId" clId="{F7A68A25-E1F8-453D-B472-28DF54AD3A8A}" dt="2020-01-17T12:37:37.014" v="226" actId="47"/>
        <pc:sldMkLst>
          <pc:docMk/>
          <pc:sldMk cId="0" sldId="332"/>
        </pc:sldMkLst>
        <pc:picChg chg="add mod">
          <ac:chgData name="Adrian Pickering" userId="507c8e34c79a096b" providerId="LiveId" clId="{F7A68A25-E1F8-453D-B472-28DF54AD3A8A}" dt="2020-01-17T12:19:07.583" v="33" actId="1076"/>
          <ac:picMkLst>
            <pc:docMk/>
            <pc:sldMk cId="0" sldId="332"/>
            <ac:picMk id="5" creationId="{480EA1D5-E226-44E1-AE69-5C57BB15414C}"/>
          </ac:picMkLst>
        </pc:picChg>
      </pc:sldChg>
      <pc:sldChg chg="del">
        <pc:chgData name="Adrian Pickering" userId="507c8e34c79a096b" providerId="LiveId" clId="{F7A68A25-E1F8-453D-B472-28DF54AD3A8A}" dt="2020-01-17T12:37:37.889" v="227" actId="47"/>
        <pc:sldMkLst>
          <pc:docMk/>
          <pc:sldMk cId="0" sldId="333"/>
        </pc:sldMkLst>
      </pc:sldChg>
      <pc:sldChg chg="del">
        <pc:chgData name="Adrian Pickering" userId="507c8e34c79a096b" providerId="LiveId" clId="{F7A68A25-E1F8-453D-B472-28DF54AD3A8A}" dt="2020-01-17T12:37:38.524" v="228" actId="47"/>
        <pc:sldMkLst>
          <pc:docMk/>
          <pc:sldMk cId="0" sldId="334"/>
        </pc:sldMkLst>
      </pc:sldChg>
      <pc:sldChg chg="del">
        <pc:chgData name="Adrian Pickering" userId="507c8e34c79a096b" providerId="LiveId" clId="{F7A68A25-E1F8-453D-B472-28DF54AD3A8A}" dt="2020-01-17T12:37:39.169" v="229" actId="47"/>
        <pc:sldMkLst>
          <pc:docMk/>
          <pc:sldMk cId="0" sldId="335"/>
        </pc:sldMkLst>
      </pc:sldChg>
      <pc:sldChg chg="del">
        <pc:chgData name="Adrian Pickering" userId="507c8e34c79a096b" providerId="LiveId" clId="{F7A68A25-E1F8-453D-B472-28DF54AD3A8A}" dt="2020-01-17T12:37:39.762" v="230" actId="47"/>
        <pc:sldMkLst>
          <pc:docMk/>
          <pc:sldMk cId="0" sldId="336"/>
        </pc:sldMkLst>
      </pc:sldChg>
      <pc:sldChg chg="del">
        <pc:chgData name="Adrian Pickering" userId="507c8e34c79a096b" providerId="LiveId" clId="{F7A68A25-E1F8-453D-B472-28DF54AD3A8A}" dt="2020-01-17T12:37:40.388" v="231" actId="47"/>
        <pc:sldMkLst>
          <pc:docMk/>
          <pc:sldMk cId="0" sldId="337"/>
        </pc:sldMkLst>
      </pc:sldChg>
      <pc:sldChg chg="del">
        <pc:chgData name="Adrian Pickering" userId="507c8e34c79a096b" providerId="LiveId" clId="{F7A68A25-E1F8-453D-B472-28DF54AD3A8A}" dt="2020-01-17T12:37:40.990" v="232" actId="47"/>
        <pc:sldMkLst>
          <pc:docMk/>
          <pc:sldMk cId="0" sldId="338"/>
        </pc:sldMkLst>
      </pc:sldChg>
      <pc:sldChg chg="del">
        <pc:chgData name="Adrian Pickering" userId="507c8e34c79a096b" providerId="LiveId" clId="{F7A68A25-E1F8-453D-B472-28DF54AD3A8A}" dt="2020-01-17T12:37:41.591" v="233" actId="47"/>
        <pc:sldMkLst>
          <pc:docMk/>
          <pc:sldMk cId="0" sldId="339"/>
        </pc:sldMkLst>
      </pc:sldChg>
      <pc:sldChg chg="del">
        <pc:chgData name="Adrian Pickering" userId="507c8e34c79a096b" providerId="LiveId" clId="{F7A68A25-E1F8-453D-B472-28DF54AD3A8A}" dt="2020-01-17T12:37:44.700" v="234" actId="47"/>
        <pc:sldMkLst>
          <pc:docMk/>
          <pc:sldMk cId="0" sldId="340"/>
        </pc:sldMkLst>
      </pc:sldChg>
      <pc:sldChg chg="modSp">
        <pc:chgData name="Adrian Pickering" userId="507c8e34c79a096b" providerId="LiveId" clId="{F7A68A25-E1F8-453D-B472-28DF54AD3A8A}" dt="2020-01-17T12:09:09.259" v="2"/>
        <pc:sldMkLst>
          <pc:docMk/>
          <pc:sldMk cId="3608117606" sldId="341"/>
        </pc:sldMkLst>
        <pc:spChg chg="mod">
          <ac:chgData name="Adrian Pickering" userId="507c8e34c79a096b" providerId="LiveId" clId="{F7A68A25-E1F8-453D-B472-28DF54AD3A8A}" dt="2020-01-17T12:09:09.259" v="2"/>
          <ac:spMkLst>
            <pc:docMk/>
            <pc:sldMk cId="3608117606" sldId="341"/>
            <ac:spMk id="3075" creationId="{00000000-0000-0000-0000-000000000000}"/>
          </ac:spMkLst>
        </pc:spChg>
      </pc:sldChg>
      <pc:sldChg chg="addSp delSp modSp">
        <pc:chgData name="Adrian Pickering" userId="507c8e34c79a096b" providerId="LiveId" clId="{F7A68A25-E1F8-453D-B472-28DF54AD3A8A}" dt="2020-01-17T12:12:44.505" v="10" actId="931"/>
        <pc:sldMkLst>
          <pc:docMk/>
          <pc:sldMk cId="2761149416" sldId="342"/>
        </pc:sldMkLst>
        <pc:spChg chg="add del mod">
          <ac:chgData name="Adrian Pickering" userId="507c8e34c79a096b" providerId="LiveId" clId="{F7A68A25-E1F8-453D-B472-28DF54AD3A8A}" dt="2020-01-17T12:12:44.505" v="10" actId="931"/>
          <ac:spMkLst>
            <pc:docMk/>
            <pc:sldMk cId="2761149416" sldId="342"/>
            <ac:spMk id="4" creationId="{3DD54E85-7C5C-4210-A37C-48B6011D5E75}"/>
          </ac:spMkLst>
        </pc:spChg>
        <pc:spChg chg="mod">
          <ac:chgData name="Adrian Pickering" userId="507c8e34c79a096b" providerId="LiveId" clId="{F7A68A25-E1F8-453D-B472-28DF54AD3A8A}" dt="2020-01-17T12:10:02.608" v="5"/>
          <ac:spMkLst>
            <pc:docMk/>
            <pc:sldMk cId="2761149416" sldId="342"/>
            <ac:spMk id="3075" creationId="{00000000-0000-0000-0000-000000000000}"/>
          </ac:spMkLst>
        </pc:spChg>
        <pc:picChg chg="add del mod">
          <ac:chgData name="Adrian Pickering" userId="507c8e34c79a096b" providerId="LiveId" clId="{F7A68A25-E1F8-453D-B472-28DF54AD3A8A}" dt="2020-01-17T12:12:44.505" v="10" actId="931"/>
          <ac:picMkLst>
            <pc:docMk/>
            <pc:sldMk cId="2761149416" sldId="342"/>
            <ac:picMk id="3" creationId="{ECF744A7-59E8-41E2-A556-04DC161F44C9}"/>
          </ac:picMkLst>
        </pc:picChg>
      </pc:sldChg>
      <pc:sldChg chg="addSp delSp modSp">
        <pc:chgData name="Adrian Pickering" userId="507c8e34c79a096b" providerId="LiveId" clId="{F7A68A25-E1F8-453D-B472-28DF54AD3A8A}" dt="2020-01-17T12:18:13.682" v="31"/>
        <pc:sldMkLst>
          <pc:docMk/>
          <pc:sldMk cId="1380556452" sldId="343"/>
        </pc:sldMkLst>
        <pc:spChg chg="add del mod">
          <ac:chgData name="Adrian Pickering" userId="507c8e34c79a096b" providerId="LiveId" clId="{F7A68A25-E1F8-453D-B472-28DF54AD3A8A}" dt="2020-01-17T12:18:05.549" v="23" actId="478"/>
          <ac:spMkLst>
            <pc:docMk/>
            <pc:sldMk cId="1380556452" sldId="343"/>
            <ac:spMk id="2" creationId="{CE41E945-C0BC-4408-A797-636A720B6137}"/>
          </ac:spMkLst>
        </pc:spChg>
        <pc:spChg chg="add del mod">
          <ac:chgData name="Adrian Pickering" userId="507c8e34c79a096b" providerId="LiveId" clId="{F7A68A25-E1F8-453D-B472-28DF54AD3A8A}" dt="2020-01-17T12:18:12.887" v="30" actId="1076"/>
          <ac:spMkLst>
            <pc:docMk/>
            <pc:sldMk cId="1380556452" sldId="343"/>
            <ac:spMk id="3075" creationId="{00000000-0000-0000-0000-000000000000}"/>
          </ac:spMkLst>
        </pc:spChg>
        <pc:picChg chg="add del mod">
          <ac:chgData name="Adrian Pickering" userId="507c8e34c79a096b" providerId="LiveId" clId="{F7A68A25-E1F8-453D-B472-28DF54AD3A8A}" dt="2020-01-17T12:18:13.682" v="31"/>
          <ac:picMkLst>
            <pc:docMk/>
            <pc:sldMk cId="1380556452" sldId="343"/>
            <ac:picMk id="1026" creationId="{5CF839C8-BEBD-46C5-AFC1-E2F115D20D6B}"/>
          </ac:picMkLst>
        </pc:picChg>
      </pc:sldChg>
      <pc:sldChg chg="addSp delSp modSp">
        <pc:chgData name="Adrian Pickering" userId="507c8e34c79a096b" providerId="LiveId" clId="{F7A68A25-E1F8-453D-B472-28DF54AD3A8A}" dt="2020-01-17T12:21:33.810" v="47" actId="14100"/>
        <pc:sldMkLst>
          <pc:docMk/>
          <pc:sldMk cId="2759045890" sldId="344"/>
        </pc:sldMkLst>
        <pc:spChg chg="add mod">
          <ac:chgData name="Adrian Pickering" userId="507c8e34c79a096b" providerId="LiveId" clId="{F7A68A25-E1F8-453D-B472-28DF54AD3A8A}" dt="2020-01-17T12:21:33.810" v="47" actId="14100"/>
          <ac:spMkLst>
            <pc:docMk/>
            <pc:sldMk cId="2759045890" sldId="344"/>
            <ac:spMk id="4" creationId="{B56F8277-7DEA-4C95-93E4-9924B27BF17E}"/>
          </ac:spMkLst>
        </pc:spChg>
        <pc:spChg chg="add del mod">
          <ac:chgData name="Adrian Pickering" userId="507c8e34c79a096b" providerId="LiveId" clId="{F7A68A25-E1F8-453D-B472-28DF54AD3A8A}" dt="2020-01-17T12:21:24.719" v="45" actId="931"/>
          <ac:spMkLst>
            <pc:docMk/>
            <pc:sldMk cId="2759045890" sldId="344"/>
            <ac:spMk id="7" creationId="{4F385020-4A7D-485B-802F-05243738C963}"/>
          </ac:spMkLst>
        </pc:spChg>
        <pc:spChg chg="mod">
          <ac:chgData name="Adrian Pickering" userId="507c8e34c79a096b" providerId="LiveId" clId="{F7A68A25-E1F8-453D-B472-28DF54AD3A8A}" dt="2020-01-17T12:20:13.592" v="37" actId="20577"/>
          <ac:spMkLst>
            <pc:docMk/>
            <pc:sldMk cId="2759045890" sldId="344"/>
            <ac:spMk id="3075" creationId="{00000000-0000-0000-0000-000000000000}"/>
          </ac:spMkLst>
        </pc:spChg>
        <pc:picChg chg="add mod">
          <ac:chgData name="Adrian Pickering" userId="507c8e34c79a096b" providerId="LiveId" clId="{F7A68A25-E1F8-453D-B472-28DF54AD3A8A}" dt="2020-01-17T12:21:33.810" v="47" actId="14100"/>
          <ac:picMkLst>
            <pc:docMk/>
            <pc:sldMk cId="2759045890" sldId="344"/>
            <ac:picMk id="3" creationId="{7F4C31E7-4D71-4F5B-8FE5-EA010395BACD}"/>
          </ac:picMkLst>
        </pc:picChg>
        <pc:picChg chg="add del mod">
          <ac:chgData name="Adrian Pickering" userId="507c8e34c79a096b" providerId="LiveId" clId="{F7A68A25-E1F8-453D-B472-28DF54AD3A8A}" dt="2020-01-17T12:21:24.719" v="45" actId="931"/>
          <ac:picMkLst>
            <pc:docMk/>
            <pc:sldMk cId="2759045890" sldId="344"/>
            <ac:picMk id="6" creationId="{A28B3844-6D5F-4C6C-A495-CD95BF9447B6}"/>
          </ac:picMkLst>
        </pc:picChg>
      </pc:sldChg>
      <pc:sldChg chg="addSp modSp">
        <pc:chgData name="Adrian Pickering" userId="507c8e34c79a096b" providerId="LiveId" clId="{F7A68A25-E1F8-453D-B472-28DF54AD3A8A}" dt="2020-01-17T12:23:13.396" v="57" actId="1076"/>
        <pc:sldMkLst>
          <pc:docMk/>
          <pc:sldMk cId="3106689894" sldId="345"/>
        </pc:sldMkLst>
        <pc:spChg chg="add mod">
          <ac:chgData name="Adrian Pickering" userId="507c8e34c79a096b" providerId="LiveId" clId="{F7A68A25-E1F8-453D-B472-28DF54AD3A8A}" dt="2020-01-17T12:23:13.396" v="57" actId="1076"/>
          <ac:spMkLst>
            <pc:docMk/>
            <pc:sldMk cId="3106689894" sldId="345"/>
            <ac:spMk id="4" creationId="{BE135441-AEED-4871-8F8B-74CF801EECC3}"/>
          </ac:spMkLst>
        </pc:spChg>
        <pc:spChg chg="mod">
          <ac:chgData name="Adrian Pickering" userId="507c8e34c79a096b" providerId="LiveId" clId="{F7A68A25-E1F8-453D-B472-28DF54AD3A8A}" dt="2020-01-17T12:22:34.028" v="51" actId="20577"/>
          <ac:spMkLst>
            <pc:docMk/>
            <pc:sldMk cId="3106689894" sldId="345"/>
            <ac:spMk id="3075" creationId="{00000000-0000-0000-0000-000000000000}"/>
          </ac:spMkLst>
        </pc:spChg>
        <pc:picChg chg="add mod">
          <ac:chgData name="Adrian Pickering" userId="507c8e34c79a096b" providerId="LiveId" clId="{F7A68A25-E1F8-453D-B472-28DF54AD3A8A}" dt="2020-01-17T12:23:13.396" v="57" actId="1076"/>
          <ac:picMkLst>
            <pc:docMk/>
            <pc:sldMk cId="3106689894" sldId="345"/>
            <ac:picMk id="3" creationId="{DE4D5274-3AD8-4058-BB91-66562A26FD70}"/>
          </ac:picMkLst>
        </pc:picChg>
      </pc:sldChg>
      <pc:sldChg chg="addSp modSp modNotesTx">
        <pc:chgData name="Adrian Pickering" userId="507c8e34c79a096b" providerId="LiveId" clId="{F7A68A25-E1F8-453D-B472-28DF54AD3A8A}" dt="2020-01-17T12:41:30.635" v="308" actId="20577"/>
        <pc:sldMkLst>
          <pc:docMk/>
          <pc:sldMk cId="963995071" sldId="346"/>
        </pc:sldMkLst>
        <pc:spChg chg="add mod">
          <ac:chgData name="Adrian Pickering" userId="507c8e34c79a096b" providerId="LiveId" clId="{F7A68A25-E1F8-453D-B472-28DF54AD3A8A}" dt="2020-01-17T12:25:22.914" v="92" actId="1076"/>
          <ac:spMkLst>
            <pc:docMk/>
            <pc:sldMk cId="963995071" sldId="346"/>
            <ac:spMk id="4" creationId="{BA6932EE-986E-4D7C-AB2C-1A37B64AB0A6}"/>
          </ac:spMkLst>
        </pc:spChg>
        <pc:spChg chg="add mod">
          <ac:chgData name="Adrian Pickering" userId="507c8e34c79a096b" providerId="LiveId" clId="{F7A68A25-E1F8-453D-B472-28DF54AD3A8A}" dt="2020-01-17T12:26:06.562" v="99" actId="14100"/>
          <ac:spMkLst>
            <pc:docMk/>
            <pc:sldMk cId="963995071" sldId="346"/>
            <ac:spMk id="7" creationId="{F863F313-AE5E-4A70-96A2-0AE4C20EBA49}"/>
          </ac:spMkLst>
        </pc:spChg>
        <pc:spChg chg="mod">
          <ac:chgData name="Adrian Pickering" userId="507c8e34c79a096b" providerId="LiveId" clId="{F7A68A25-E1F8-453D-B472-28DF54AD3A8A}" dt="2020-01-17T12:24:43.517" v="88" actId="20577"/>
          <ac:spMkLst>
            <pc:docMk/>
            <pc:sldMk cId="963995071" sldId="346"/>
            <ac:spMk id="3075" creationId="{00000000-0000-0000-0000-000000000000}"/>
          </ac:spMkLst>
        </pc:spChg>
        <pc:picChg chg="add mod">
          <ac:chgData name="Adrian Pickering" userId="507c8e34c79a096b" providerId="LiveId" clId="{F7A68A25-E1F8-453D-B472-28DF54AD3A8A}" dt="2020-01-17T12:25:22.914" v="92" actId="1076"/>
          <ac:picMkLst>
            <pc:docMk/>
            <pc:sldMk cId="963995071" sldId="346"/>
            <ac:picMk id="3" creationId="{010F2DA0-3AF5-45DF-BB0D-A34E0F6C9763}"/>
          </ac:picMkLst>
        </pc:picChg>
        <pc:picChg chg="add mod">
          <ac:chgData name="Adrian Pickering" userId="507c8e34c79a096b" providerId="LiveId" clId="{F7A68A25-E1F8-453D-B472-28DF54AD3A8A}" dt="2020-01-17T12:26:06.562" v="99" actId="14100"/>
          <ac:picMkLst>
            <pc:docMk/>
            <pc:sldMk cId="963995071" sldId="346"/>
            <ac:picMk id="6" creationId="{1043F853-D639-4AB5-92C6-334F52C713DA}"/>
          </ac:picMkLst>
        </pc:picChg>
      </pc:sldChg>
      <pc:sldChg chg="addSp modSp">
        <pc:chgData name="Adrian Pickering" userId="507c8e34c79a096b" providerId="LiveId" clId="{F7A68A25-E1F8-453D-B472-28DF54AD3A8A}" dt="2020-01-17T12:27:46.003" v="108" actId="1076"/>
        <pc:sldMkLst>
          <pc:docMk/>
          <pc:sldMk cId="2795997869" sldId="347"/>
        </pc:sldMkLst>
        <pc:spChg chg="add mod">
          <ac:chgData name="Adrian Pickering" userId="507c8e34c79a096b" providerId="LiveId" clId="{F7A68A25-E1F8-453D-B472-28DF54AD3A8A}" dt="2020-01-17T12:27:46.003" v="108" actId="1076"/>
          <ac:spMkLst>
            <pc:docMk/>
            <pc:sldMk cId="2795997869" sldId="347"/>
            <ac:spMk id="4" creationId="{E40F8906-11F4-43CA-B73B-9D004D8DDFB3}"/>
          </ac:spMkLst>
        </pc:spChg>
        <pc:spChg chg="mod">
          <ac:chgData name="Adrian Pickering" userId="507c8e34c79a096b" providerId="LiveId" clId="{F7A68A25-E1F8-453D-B472-28DF54AD3A8A}" dt="2020-01-17T12:26:52.551" v="103" actId="20577"/>
          <ac:spMkLst>
            <pc:docMk/>
            <pc:sldMk cId="2795997869" sldId="347"/>
            <ac:spMk id="3075" creationId="{00000000-0000-0000-0000-000000000000}"/>
          </ac:spMkLst>
        </pc:spChg>
        <pc:picChg chg="add mod">
          <ac:chgData name="Adrian Pickering" userId="507c8e34c79a096b" providerId="LiveId" clId="{F7A68A25-E1F8-453D-B472-28DF54AD3A8A}" dt="2020-01-17T12:27:46.003" v="108" actId="1076"/>
          <ac:picMkLst>
            <pc:docMk/>
            <pc:sldMk cId="2795997869" sldId="347"/>
            <ac:picMk id="3" creationId="{56CA0BB4-EDFD-485A-A4CC-BE81298A9254}"/>
          </ac:picMkLst>
        </pc:picChg>
      </pc:sldChg>
      <pc:sldChg chg="addSp modSp modNotesTx">
        <pc:chgData name="Adrian Pickering" userId="507c8e34c79a096b" providerId="LiveId" clId="{F7A68A25-E1F8-453D-B472-28DF54AD3A8A}" dt="2020-01-17T12:40:19.664" v="243" actId="1076"/>
        <pc:sldMkLst>
          <pc:docMk/>
          <pc:sldMk cId="2749450338" sldId="348"/>
        </pc:sldMkLst>
        <pc:spChg chg="add mod">
          <ac:chgData name="Adrian Pickering" userId="507c8e34c79a096b" providerId="LiveId" clId="{F7A68A25-E1F8-453D-B472-28DF54AD3A8A}" dt="2020-01-17T12:40:19.664" v="243" actId="1076"/>
          <ac:spMkLst>
            <pc:docMk/>
            <pc:sldMk cId="2749450338" sldId="348"/>
            <ac:spMk id="4" creationId="{BF1B88E8-24B6-44D0-9F94-69A5ED5F9803}"/>
          </ac:spMkLst>
        </pc:spChg>
        <pc:spChg chg="mod">
          <ac:chgData name="Adrian Pickering" userId="507c8e34c79a096b" providerId="LiveId" clId="{F7A68A25-E1F8-453D-B472-28DF54AD3A8A}" dt="2020-01-17T12:37:06.010" v="224" actId="20577"/>
          <ac:spMkLst>
            <pc:docMk/>
            <pc:sldMk cId="2749450338" sldId="348"/>
            <ac:spMk id="3075" creationId="{00000000-0000-0000-0000-000000000000}"/>
          </ac:spMkLst>
        </pc:spChg>
        <pc:picChg chg="add mod">
          <ac:chgData name="Adrian Pickering" userId="507c8e34c79a096b" providerId="LiveId" clId="{F7A68A25-E1F8-453D-B472-28DF54AD3A8A}" dt="2020-01-17T12:40:19.664" v="243" actId="1076"/>
          <ac:picMkLst>
            <pc:docMk/>
            <pc:sldMk cId="2749450338" sldId="348"/>
            <ac:picMk id="3" creationId="{3A95376A-FCC1-4F81-BDE2-23E8026F0CE3}"/>
          </ac:picMkLst>
        </pc:picChg>
      </pc:sldChg>
    </pc:docChg>
  </pc:docChgLst>
  <pc:docChgLst>
    <pc:chgData name="Adrian Pickering" userId="507c8e34c79a096b" providerId="LiveId" clId="{EF4D4324-2F09-48A7-B0FD-5122B56688ED}"/>
    <pc:docChg chg="addSld modSld">
      <pc:chgData name="Adrian Pickering" userId="507c8e34c79a096b" providerId="LiveId" clId="{EF4D4324-2F09-48A7-B0FD-5122B56688ED}" dt="2020-01-16T19:22:22.497" v="54" actId="6549"/>
      <pc:docMkLst>
        <pc:docMk/>
      </pc:docMkLst>
      <pc:sldChg chg="modSp">
        <pc:chgData name="Adrian Pickering" userId="507c8e34c79a096b" providerId="LiveId" clId="{EF4D4324-2F09-48A7-B0FD-5122B56688ED}" dt="2020-01-16T19:17:12.945" v="32" actId="20577"/>
        <pc:sldMkLst>
          <pc:docMk/>
          <pc:sldMk cId="0" sldId="328"/>
        </pc:sldMkLst>
        <pc:spChg chg="mod">
          <ac:chgData name="Adrian Pickering" userId="507c8e34c79a096b" providerId="LiveId" clId="{EF4D4324-2F09-48A7-B0FD-5122B56688ED}" dt="2020-01-16T19:15:40.218" v="0"/>
          <ac:spMkLst>
            <pc:docMk/>
            <pc:sldMk cId="0" sldId="328"/>
            <ac:spMk id="3074" creationId="{00000000-0000-0000-0000-000000000000}"/>
          </ac:spMkLst>
        </pc:spChg>
        <pc:spChg chg="mod">
          <ac:chgData name="Adrian Pickering" userId="507c8e34c79a096b" providerId="LiveId" clId="{EF4D4324-2F09-48A7-B0FD-5122B56688ED}" dt="2020-01-16T19:17:12.945" v="32" actId="20577"/>
          <ac:spMkLst>
            <pc:docMk/>
            <pc:sldMk cId="0" sldId="328"/>
            <ac:spMk id="3075" creationId="{00000000-0000-0000-0000-000000000000}"/>
          </ac:spMkLst>
        </pc:spChg>
      </pc:sldChg>
      <pc:sldChg chg="modSp add">
        <pc:chgData name="Adrian Pickering" userId="507c8e34c79a096b" providerId="LiveId" clId="{EF4D4324-2F09-48A7-B0FD-5122B56688ED}" dt="2020-01-16T19:19:56.366" v="41" actId="6549"/>
        <pc:sldMkLst>
          <pc:docMk/>
          <pc:sldMk cId="3608117606" sldId="341"/>
        </pc:sldMkLst>
        <pc:spChg chg="mod">
          <ac:chgData name="Adrian Pickering" userId="507c8e34c79a096b" providerId="LiveId" clId="{EF4D4324-2F09-48A7-B0FD-5122B56688ED}" dt="2020-01-16T19:19:56.366" v="41" actId="6549"/>
          <ac:spMkLst>
            <pc:docMk/>
            <pc:sldMk cId="3608117606" sldId="341"/>
            <ac:spMk id="3075" creationId="{00000000-0000-0000-0000-000000000000}"/>
          </ac:spMkLst>
        </pc:spChg>
      </pc:sldChg>
      <pc:sldChg chg="modSp add">
        <pc:chgData name="Adrian Pickering" userId="507c8e34c79a096b" providerId="LiveId" clId="{EF4D4324-2F09-48A7-B0FD-5122B56688ED}" dt="2020-01-16T19:20:11.933" v="43" actId="6549"/>
        <pc:sldMkLst>
          <pc:docMk/>
          <pc:sldMk cId="2761149416" sldId="342"/>
        </pc:sldMkLst>
        <pc:spChg chg="mod">
          <ac:chgData name="Adrian Pickering" userId="507c8e34c79a096b" providerId="LiveId" clId="{EF4D4324-2F09-48A7-B0FD-5122B56688ED}" dt="2020-01-16T19:20:11.933" v="43" actId="6549"/>
          <ac:spMkLst>
            <pc:docMk/>
            <pc:sldMk cId="2761149416" sldId="342"/>
            <ac:spMk id="3075" creationId="{00000000-0000-0000-0000-000000000000}"/>
          </ac:spMkLst>
        </pc:spChg>
      </pc:sldChg>
      <pc:sldChg chg="modSp add">
        <pc:chgData name="Adrian Pickering" userId="507c8e34c79a096b" providerId="LiveId" clId="{EF4D4324-2F09-48A7-B0FD-5122B56688ED}" dt="2020-01-16T19:20:27.744" v="45" actId="6549"/>
        <pc:sldMkLst>
          <pc:docMk/>
          <pc:sldMk cId="1380556452" sldId="343"/>
        </pc:sldMkLst>
        <pc:spChg chg="mod">
          <ac:chgData name="Adrian Pickering" userId="507c8e34c79a096b" providerId="LiveId" clId="{EF4D4324-2F09-48A7-B0FD-5122B56688ED}" dt="2020-01-16T19:20:27.744" v="45" actId="6549"/>
          <ac:spMkLst>
            <pc:docMk/>
            <pc:sldMk cId="1380556452" sldId="343"/>
            <ac:spMk id="3075" creationId="{00000000-0000-0000-0000-000000000000}"/>
          </ac:spMkLst>
        </pc:spChg>
      </pc:sldChg>
      <pc:sldChg chg="modSp add">
        <pc:chgData name="Adrian Pickering" userId="507c8e34c79a096b" providerId="LiveId" clId="{EF4D4324-2F09-48A7-B0FD-5122B56688ED}" dt="2020-01-16T19:20:55.680" v="47" actId="6549"/>
        <pc:sldMkLst>
          <pc:docMk/>
          <pc:sldMk cId="2759045890" sldId="344"/>
        </pc:sldMkLst>
        <pc:spChg chg="mod">
          <ac:chgData name="Adrian Pickering" userId="507c8e34c79a096b" providerId="LiveId" clId="{EF4D4324-2F09-48A7-B0FD-5122B56688ED}" dt="2020-01-16T19:20:55.680" v="47" actId="6549"/>
          <ac:spMkLst>
            <pc:docMk/>
            <pc:sldMk cId="2759045890" sldId="344"/>
            <ac:spMk id="3075" creationId="{00000000-0000-0000-0000-000000000000}"/>
          </ac:spMkLst>
        </pc:spChg>
      </pc:sldChg>
      <pc:sldChg chg="modSp add">
        <pc:chgData name="Adrian Pickering" userId="507c8e34c79a096b" providerId="LiveId" clId="{EF4D4324-2F09-48A7-B0FD-5122B56688ED}" dt="2020-01-16T19:21:08.841" v="49" actId="6549"/>
        <pc:sldMkLst>
          <pc:docMk/>
          <pc:sldMk cId="3106689894" sldId="345"/>
        </pc:sldMkLst>
        <pc:spChg chg="mod">
          <ac:chgData name="Adrian Pickering" userId="507c8e34c79a096b" providerId="LiveId" clId="{EF4D4324-2F09-48A7-B0FD-5122B56688ED}" dt="2020-01-16T19:21:08.841" v="49" actId="6549"/>
          <ac:spMkLst>
            <pc:docMk/>
            <pc:sldMk cId="3106689894" sldId="345"/>
            <ac:spMk id="3075" creationId="{00000000-0000-0000-0000-000000000000}"/>
          </ac:spMkLst>
        </pc:spChg>
      </pc:sldChg>
      <pc:sldChg chg="modSp add">
        <pc:chgData name="Adrian Pickering" userId="507c8e34c79a096b" providerId="LiveId" clId="{EF4D4324-2F09-48A7-B0FD-5122B56688ED}" dt="2020-01-16T19:21:34.708" v="51" actId="6549"/>
        <pc:sldMkLst>
          <pc:docMk/>
          <pc:sldMk cId="963995071" sldId="346"/>
        </pc:sldMkLst>
        <pc:spChg chg="mod">
          <ac:chgData name="Adrian Pickering" userId="507c8e34c79a096b" providerId="LiveId" clId="{EF4D4324-2F09-48A7-B0FD-5122B56688ED}" dt="2020-01-16T19:21:34.708" v="51" actId="6549"/>
          <ac:spMkLst>
            <pc:docMk/>
            <pc:sldMk cId="963995071" sldId="346"/>
            <ac:spMk id="3075" creationId="{00000000-0000-0000-0000-000000000000}"/>
          </ac:spMkLst>
        </pc:spChg>
      </pc:sldChg>
      <pc:sldChg chg="modSp add">
        <pc:chgData name="Adrian Pickering" userId="507c8e34c79a096b" providerId="LiveId" clId="{EF4D4324-2F09-48A7-B0FD-5122B56688ED}" dt="2020-01-16T19:21:56.965" v="53" actId="6549"/>
        <pc:sldMkLst>
          <pc:docMk/>
          <pc:sldMk cId="2795997869" sldId="347"/>
        </pc:sldMkLst>
        <pc:spChg chg="mod">
          <ac:chgData name="Adrian Pickering" userId="507c8e34c79a096b" providerId="LiveId" clId="{EF4D4324-2F09-48A7-B0FD-5122B56688ED}" dt="2020-01-16T19:21:56.965" v="53" actId="6549"/>
          <ac:spMkLst>
            <pc:docMk/>
            <pc:sldMk cId="2795997869" sldId="347"/>
            <ac:spMk id="3075" creationId="{00000000-0000-0000-0000-000000000000}"/>
          </ac:spMkLst>
        </pc:spChg>
      </pc:sldChg>
      <pc:sldChg chg="modSp add">
        <pc:chgData name="Adrian Pickering" userId="507c8e34c79a096b" providerId="LiveId" clId="{EF4D4324-2F09-48A7-B0FD-5122B56688ED}" dt="2020-01-16T19:22:22.497" v="54" actId="6549"/>
        <pc:sldMkLst>
          <pc:docMk/>
          <pc:sldMk cId="2749450338" sldId="348"/>
        </pc:sldMkLst>
        <pc:spChg chg="mod">
          <ac:chgData name="Adrian Pickering" userId="507c8e34c79a096b" providerId="LiveId" clId="{EF4D4324-2F09-48A7-B0FD-5122B56688ED}" dt="2020-01-16T19:22:22.497" v="54" actId="6549"/>
          <ac:spMkLst>
            <pc:docMk/>
            <pc:sldMk cId="2749450338" sldId="348"/>
            <ac:spMk id="3075" creationId="{00000000-0000-0000-0000-000000000000}"/>
          </ac:spMkLst>
        </pc:spChg>
      </pc:sldChg>
    </pc:docChg>
  </pc:docChgLst>
  <pc:docChgLst>
    <pc:chgData name="Adrian Pickering" userId="507c8e34c79a096b" providerId="LiveId" clId="{46EC1010-58F9-43B9-B13B-4506FD68D01E}"/>
    <pc:docChg chg="undo redo custSel modSld modMainMaster">
      <pc:chgData name="Adrian Pickering" userId="507c8e34c79a096b" providerId="LiveId" clId="{46EC1010-58F9-43B9-B13B-4506FD68D01E}" dt="2019-12-31T10:42:10.544" v="59"/>
      <pc:docMkLst>
        <pc:docMk/>
      </pc:docMkLst>
      <pc:sldChg chg="addSp delSp modSp mod chgLayout">
        <pc:chgData name="Adrian Pickering" userId="507c8e34c79a096b" providerId="LiveId" clId="{46EC1010-58F9-43B9-B13B-4506FD68D01E}" dt="2019-12-31T10:42:10.544" v="59"/>
        <pc:sldMkLst>
          <pc:docMk/>
          <pc:sldMk cId="0" sldId="256"/>
        </pc:sldMkLst>
        <pc:spChg chg="add del mod">
          <ac:chgData name="Adrian Pickering" userId="507c8e34c79a096b" providerId="LiveId" clId="{46EC1010-58F9-43B9-B13B-4506FD68D01E}" dt="2019-12-31T10:23:59.917" v="53" actId="6264"/>
          <ac:spMkLst>
            <pc:docMk/>
            <pc:sldMk cId="0" sldId="256"/>
            <ac:spMk id="2" creationId="{84454A36-EC80-4428-8850-CDBF2519870B}"/>
          </ac:spMkLst>
        </pc:spChg>
        <pc:spChg chg="add del">
          <ac:chgData name="Adrian Pickering" userId="507c8e34c79a096b" providerId="LiveId" clId="{46EC1010-58F9-43B9-B13B-4506FD68D01E}" dt="2019-12-30T11:05:56.611" v="1"/>
          <ac:spMkLst>
            <pc:docMk/>
            <pc:sldMk cId="0" sldId="256"/>
            <ac:spMk id="2" creationId="{C6925B01-0434-4438-8B75-48C2C8BE7922}"/>
          </ac:spMkLst>
        </pc:spChg>
        <pc:spChg chg="add del">
          <ac:chgData name="Adrian Pickering" userId="507c8e34c79a096b" providerId="LiveId" clId="{46EC1010-58F9-43B9-B13B-4506FD68D01E}" dt="2019-12-30T11:08:36.950" v="14"/>
          <ac:spMkLst>
            <pc:docMk/>
            <pc:sldMk cId="0" sldId="256"/>
            <ac:spMk id="3" creationId="{188A44A1-6E81-4B0C-9D42-8702E8B19A8C}"/>
          </ac:spMkLst>
        </pc:spChg>
        <pc:spChg chg="add del mod">
          <ac:chgData name="Adrian Pickering" userId="507c8e34c79a096b" providerId="LiveId" clId="{46EC1010-58F9-43B9-B13B-4506FD68D01E}" dt="2019-12-31T10:23:59.917" v="53" actId="6264"/>
          <ac:spMkLst>
            <pc:docMk/>
            <pc:sldMk cId="0" sldId="256"/>
            <ac:spMk id="3" creationId="{F1307D78-645F-4C9A-9E5A-25A2A22C617B}"/>
          </ac:spMkLst>
        </pc:spChg>
        <pc:spChg chg="add del mod">
          <ac:chgData name="Adrian Pickering" userId="507c8e34c79a096b" providerId="LiveId" clId="{46EC1010-58F9-43B9-B13B-4506FD68D01E}" dt="2019-12-31T10:37:49.178" v="55"/>
          <ac:spMkLst>
            <pc:docMk/>
            <pc:sldMk cId="0" sldId="256"/>
            <ac:spMk id="4" creationId="{74C3B699-87B6-408F-85BD-B511715A5677}"/>
          </ac:spMkLst>
        </pc:spChg>
        <pc:spChg chg="add del mod">
          <ac:chgData name="Adrian Pickering" userId="507c8e34c79a096b" providerId="LiveId" clId="{46EC1010-58F9-43B9-B13B-4506FD68D01E}" dt="2019-12-31T10:37:49.178" v="55"/>
          <ac:spMkLst>
            <pc:docMk/>
            <pc:sldMk cId="0" sldId="256"/>
            <ac:spMk id="5" creationId="{4E9FE715-9B25-4A28-933C-BD20CA672C4C}"/>
          </ac:spMkLst>
        </pc:spChg>
        <pc:spChg chg="add del mod">
          <ac:chgData name="Adrian Pickering" userId="507c8e34c79a096b" providerId="LiveId" clId="{46EC1010-58F9-43B9-B13B-4506FD68D01E}" dt="2019-12-31T10:37:55.830" v="57"/>
          <ac:spMkLst>
            <pc:docMk/>
            <pc:sldMk cId="0" sldId="256"/>
            <ac:spMk id="6" creationId="{18AAD3CC-A806-4999-AE16-AADF1F0D7A42}"/>
          </ac:spMkLst>
        </pc:spChg>
        <pc:spChg chg="add del mod">
          <ac:chgData name="Adrian Pickering" userId="507c8e34c79a096b" providerId="LiveId" clId="{46EC1010-58F9-43B9-B13B-4506FD68D01E}" dt="2019-12-31T10:37:55.830" v="57"/>
          <ac:spMkLst>
            <pc:docMk/>
            <pc:sldMk cId="0" sldId="256"/>
            <ac:spMk id="7" creationId="{0FE60522-B25F-4B81-9E47-70D791E13390}"/>
          </ac:spMkLst>
        </pc:spChg>
        <pc:spChg chg="add del mod">
          <ac:chgData name="Adrian Pickering" userId="507c8e34c79a096b" providerId="LiveId" clId="{46EC1010-58F9-43B9-B13B-4506FD68D01E}" dt="2019-12-31T10:42:10.544" v="59"/>
          <ac:spMkLst>
            <pc:docMk/>
            <pc:sldMk cId="0" sldId="256"/>
            <ac:spMk id="8" creationId="{76B12A40-7B24-4496-9CFA-AFA9F4AFEB6B}"/>
          </ac:spMkLst>
        </pc:spChg>
        <pc:spChg chg="add del mod">
          <ac:chgData name="Adrian Pickering" userId="507c8e34c79a096b" providerId="LiveId" clId="{46EC1010-58F9-43B9-B13B-4506FD68D01E}" dt="2019-12-31T10:42:10.544" v="59"/>
          <ac:spMkLst>
            <pc:docMk/>
            <pc:sldMk cId="0" sldId="256"/>
            <ac:spMk id="9" creationId="{441DA55C-0A39-48AB-8BCB-F1C352B713BC}"/>
          </ac:spMkLst>
        </pc:spChg>
        <pc:spChg chg="mod ord">
          <ac:chgData name="Adrian Pickering" userId="507c8e34c79a096b" providerId="LiveId" clId="{46EC1010-58F9-43B9-B13B-4506FD68D01E}" dt="2019-12-31T10:42:10.544" v="59"/>
          <ac:spMkLst>
            <pc:docMk/>
            <pc:sldMk cId="0" sldId="256"/>
            <ac:spMk id="2050" creationId="{00000000-0000-0000-0000-000000000000}"/>
          </ac:spMkLst>
        </pc:spChg>
        <pc:spChg chg="mod">
          <ac:chgData name="Adrian Pickering" userId="507c8e34c79a096b" providerId="LiveId" clId="{46EC1010-58F9-43B9-B13B-4506FD68D01E}" dt="2019-12-30T11:08:33.016" v="13" actId="1076"/>
          <ac:spMkLst>
            <pc:docMk/>
            <pc:sldMk cId="0" sldId="256"/>
            <ac:spMk id="2051" creationId="{00000000-0000-0000-0000-000000000000}"/>
          </ac:spMkLst>
        </pc:spChg>
        <pc:spChg chg="mod ord">
          <ac:chgData name="Adrian Pickering" userId="507c8e34c79a096b" providerId="LiveId" clId="{46EC1010-58F9-43B9-B13B-4506FD68D01E}" dt="2019-12-31T10:42:10.544" v="59"/>
          <ac:spMkLst>
            <pc:docMk/>
            <pc:sldMk cId="0" sldId="256"/>
            <ac:spMk id="2053" creationId="{00000000-0000-0000-0000-000000000000}"/>
          </ac:spMkLst>
        </pc:spChg>
        <pc:spChg chg="mod">
          <ac:chgData name="Adrian Pickering" userId="507c8e34c79a096b" providerId="LiveId" clId="{46EC1010-58F9-43B9-B13B-4506FD68D01E}" dt="2019-12-30T11:10:53.942" v="22" actId="207"/>
          <ac:spMkLst>
            <pc:docMk/>
            <pc:sldMk cId="0" sldId="256"/>
            <ac:spMk id="2054" creationId="{00000000-0000-0000-0000-000000000000}"/>
          </ac:spMkLst>
        </pc:spChg>
      </pc:sldChg>
      <pc:sldChg chg="modSp">
        <pc:chgData name="Adrian Pickering" userId="507c8e34c79a096b" providerId="LiveId" clId="{46EC1010-58F9-43B9-B13B-4506FD68D01E}" dt="2019-12-30T11:14:31.056" v="46" actId="20577"/>
        <pc:sldMkLst>
          <pc:docMk/>
          <pc:sldMk cId="0" sldId="328"/>
        </pc:sldMkLst>
        <pc:spChg chg="mod">
          <ac:chgData name="Adrian Pickering" userId="507c8e34c79a096b" providerId="LiveId" clId="{46EC1010-58F9-43B9-B13B-4506FD68D01E}" dt="2019-12-30T11:14:31.056" v="46" actId="20577"/>
          <ac:spMkLst>
            <pc:docMk/>
            <pc:sldMk cId="0" sldId="328"/>
            <ac:spMk id="3074" creationId="{00000000-0000-0000-0000-000000000000}"/>
          </ac:spMkLst>
        </pc:spChg>
        <pc:spChg chg="mod">
          <ac:chgData name="Adrian Pickering" userId="507c8e34c79a096b" providerId="LiveId" clId="{46EC1010-58F9-43B9-B13B-4506FD68D01E}" dt="2019-12-30T11:14:15.993" v="37" actId="6549"/>
          <ac:spMkLst>
            <pc:docMk/>
            <pc:sldMk cId="0" sldId="328"/>
            <ac:spMk id="3075" creationId="{00000000-0000-0000-0000-000000000000}"/>
          </ac:spMkLst>
        </pc:spChg>
      </pc:sldChg>
      <pc:sldMasterChg chg="modSp">
        <pc:chgData name="Adrian Pickering" userId="507c8e34c79a096b" providerId="LiveId" clId="{46EC1010-58F9-43B9-B13B-4506FD68D01E}" dt="2019-12-31T10:22:07.029" v="51"/>
        <pc:sldMasterMkLst>
          <pc:docMk/>
          <pc:sldMasterMk cId="0" sldId="2147483651"/>
        </pc:sldMasterMkLst>
        <pc:spChg chg="mod">
          <ac:chgData name="Adrian Pickering" userId="507c8e34c79a096b" providerId="LiveId" clId="{46EC1010-58F9-43B9-B13B-4506FD68D01E}" dt="2019-12-31T10:22:07.029" v="51"/>
          <ac:spMkLst>
            <pc:docMk/>
            <pc:sldMasterMk cId="0" sldId="2147483651"/>
            <ac:spMk id="1029"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Discuss the advantages and disadvantages of GM food.</a:t>
            </a:r>
          </a:p>
        </p:txBody>
      </p:sp>
      <p:sp>
        <p:nvSpPr>
          <p:cNvPr id="4" name="Slide Number Placeholder 3"/>
          <p:cNvSpPr>
            <a:spLocks noGrp="1"/>
          </p:cNvSpPr>
          <p:nvPr>
            <p:ph type="sldNum" sz="quarter" idx="5"/>
          </p:nvPr>
        </p:nvSpPr>
        <p:spPr/>
        <p:txBody>
          <a:bodyPr/>
          <a:lstStyle/>
          <a:p>
            <a:fld id="{1D847933-502B-D146-9428-3DDD196AD935}" type="slidenum">
              <a:rPr lang="en-GB" smtClean="0"/>
              <a:pPr/>
              <a:t>6</a:t>
            </a:fld>
            <a:endParaRPr lang="en-GB"/>
          </a:p>
        </p:txBody>
      </p:sp>
    </p:spTree>
    <p:extLst>
      <p:ext uri="{BB962C8B-B14F-4D97-AF65-F5344CB8AC3E}">
        <p14:creationId xmlns:p14="http://schemas.microsoft.com/office/powerpoint/2010/main" val="3600269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Morrisons is British farming’s largest supermarket customer, selling 100% British fresh meat, milk and eggs. We also produce most of our own food in 18 manufacturing sites and 493 stores, including bakery, seafood, meat, fruit &amp; veg, flowers and chilled processed products.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We are committed to selling with transparency, integrity and clarity, and do not sell under any brands using fake farm names. We believe in buying directly from farmers and fishermen who we know and trust, processing through our own manufacturing sites and abattoirs and distributing through our own network, the only British supermarket to do so. </a:t>
            </a:r>
          </a:p>
          <a:p>
            <a:endParaRPr lang="en-GB" dirty="0"/>
          </a:p>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8</a:t>
            </a:fld>
            <a:endParaRPr lang="en-GB"/>
          </a:p>
        </p:txBody>
      </p:sp>
    </p:spTree>
    <p:extLst>
      <p:ext uri="{BB962C8B-B14F-4D97-AF65-F5344CB8AC3E}">
        <p14:creationId xmlns:p14="http://schemas.microsoft.com/office/powerpoint/2010/main" val="23346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3 Hospitality and Catering</a:t>
            </a:r>
            <a:endParaRPr lang="en-US" sz="1400"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9</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spaulforrest.com/2011/04/free-trade-wont-help-world-poverty.html"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headphonaught.co.uk/2006_06_01_archive.html"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ecojesuit.com/gmos-and-zambia/5686/" TargetMode="External"/><Relationship Id="rId5" Type="http://schemas.openxmlformats.org/officeDocument/2006/relationships/image" Target="../media/image6.png"/><Relationship Id="rId4" Type="http://schemas.openxmlformats.org/officeDocument/2006/relationships/hyperlink" Target="http://www.philosophicalanthropology.net/2011/10/death-blow-to-gmos-california-ballot.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journeyintopink.blogspot.com/2015/04/the-nutritionist-says.html"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restaurantsbrighton.co.uk/farm-shops-susse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33400" y="3732672"/>
            <a:ext cx="8218488" cy="382588"/>
          </a:xfrm>
        </p:spPr>
        <p:txBody>
          <a:bodyPr anchor="t"/>
          <a:lstStyle/>
          <a:p>
            <a:r>
              <a:rPr lang="en-GB" dirty="0"/>
              <a:t>Understand sustainability in the hospitality industry </a:t>
            </a:r>
          </a:p>
        </p:txBody>
      </p:sp>
      <p:sp>
        <p:nvSpPr>
          <p:cNvPr id="2050" name="Rectangle 14"/>
          <p:cNvSpPr>
            <a:spLocks noGrp="1" noChangeArrowheads="1"/>
          </p:cNvSpPr>
          <p:nvPr>
            <p:ph sz="quarter" idx="10"/>
          </p:nvPr>
        </p:nvSpPr>
        <p:spPr>
          <a:xfrm>
            <a:off x="457200" y="1371600"/>
            <a:ext cx="8229600" cy="4755600"/>
          </a:xfrm>
        </p:spPr>
        <p:txBody>
          <a:bodyPr/>
          <a:lstStyle/>
          <a:p>
            <a:endParaRPr lang="en-GB"/>
          </a:p>
          <a:p>
            <a:endParaRPr lang="en-GB"/>
          </a:p>
          <a:p>
            <a:r>
              <a:rPr lang="en-GB"/>
              <a:t>PowerPoint presentation</a:t>
            </a:r>
            <a:endParaRPr lang="en-GB" dirty="0"/>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305: </a:t>
            </a:r>
            <a:r>
              <a:rPr lang="en-GB" sz="2400" b="1" dirty="0">
                <a:solidFill>
                  <a:schemeClr val="bg1"/>
                </a:solidFill>
              </a:rPr>
              <a:t>Sustainability in professional kitchens</a:t>
            </a:r>
            <a:endParaRPr lang="en-US" sz="24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1807" y="1052736"/>
            <a:ext cx="8218488" cy="382588"/>
          </a:xfrm>
        </p:spPr>
        <p:txBody>
          <a:bodyPr/>
          <a:lstStyle/>
          <a:p>
            <a:pPr lvl="0"/>
            <a:r>
              <a:rPr lang="en-GB" dirty="0"/>
              <a:t>Food sustainable initiatives</a:t>
            </a:r>
          </a:p>
        </p:txBody>
      </p:sp>
      <p:sp>
        <p:nvSpPr>
          <p:cNvPr id="3075" name="Content Placeholder 2"/>
          <p:cNvSpPr>
            <a:spLocks noGrp="1"/>
          </p:cNvSpPr>
          <p:nvPr>
            <p:ph sz="quarter" idx="10"/>
          </p:nvPr>
        </p:nvSpPr>
        <p:spPr>
          <a:xfrm>
            <a:off x="468312" y="1844824"/>
            <a:ext cx="8218488" cy="4282926"/>
          </a:xfrm>
        </p:spPr>
        <p:txBody>
          <a:bodyPr/>
          <a:lstStyle/>
          <a:p>
            <a:pPr marL="342900" indent="-342900">
              <a:buClr>
                <a:srgbClr val="E30613"/>
              </a:buClr>
              <a:buFont typeface="Arial" panose="020B0604020202020204" pitchFamily="34" charset="0"/>
              <a:buChar char="•"/>
            </a:pPr>
            <a:r>
              <a:rPr lang="en-GB" dirty="0"/>
              <a:t>Seasonal food commodities</a:t>
            </a:r>
            <a:endParaRPr lang="en-GB" b="1" dirty="0"/>
          </a:p>
          <a:p>
            <a:pPr marL="342900" indent="-342900">
              <a:buClr>
                <a:srgbClr val="E30613"/>
              </a:buClr>
              <a:buFont typeface="Arial" panose="020B0604020202020204" pitchFamily="34" charset="0"/>
              <a:buChar char="•"/>
            </a:pPr>
            <a:r>
              <a:rPr lang="en-GB" dirty="0"/>
              <a:t>Sustainably produced food</a:t>
            </a:r>
            <a:endParaRPr lang="en-GB" b="1" dirty="0"/>
          </a:p>
          <a:p>
            <a:pPr marL="342900" indent="-342900">
              <a:buClr>
                <a:srgbClr val="E30613"/>
              </a:buClr>
              <a:buFont typeface="Arial" panose="020B0604020202020204" pitchFamily="34" charset="0"/>
              <a:buChar char="•"/>
            </a:pPr>
            <a:r>
              <a:rPr lang="en-GB" dirty="0"/>
              <a:t>Food accreditation schemes</a:t>
            </a:r>
            <a:endParaRPr lang="en-GB" b="1" dirty="0"/>
          </a:p>
          <a:p>
            <a:pPr marL="342900" indent="-342900">
              <a:buClr>
                <a:srgbClr val="E30613"/>
              </a:buClr>
              <a:buFont typeface="Arial" panose="020B0604020202020204" pitchFamily="34" charset="0"/>
              <a:buChar char="•"/>
            </a:pPr>
            <a:r>
              <a:rPr lang="en-GB" dirty="0"/>
              <a:t>Fair trade</a:t>
            </a:r>
            <a:endParaRPr lang="en-GB" b="1" dirty="0"/>
          </a:p>
          <a:p>
            <a:pPr marL="342900" indent="-342900">
              <a:buClr>
                <a:srgbClr val="E30613"/>
              </a:buClr>
              <a:buFont typeface="Arial" panose="020B0604020202020204" pitchFamily="34" charset="0"/>
              <a:buChar char="•"/>
            </a:pPr>
            <a:r>
              <a:rPr lang="en-GB" dirty="0"/>
              <a:t>Soil Association</a:t>
            </a:r>
            <a:endParaRPr lang="en-GB" b="1" dirty="0"/>
          </a:p>
          <a:p>
            <a:pPr marL="342900" indent="-342900">
              <a:buClr>
                <a:srgbClr val="E30613"/>
              </a:buClr>
              <a:buFont typeface="Arial" panose="020B0604020202020204" pitchFamily="34" charset="0"/>
              <a:buChar char="•"/>
            </a:pPr>
            <a:r>
              <a:rPr lang="en-GB" dirty="0"/>
              <a:t>GM free</a:t>
            </a:r>
            <a:endParaRPr lang="en-GB" b="1" dirty="0"/>
          </a:p>
          <a:p>
            <a:pPr marL="342900" indent="-342900">
              <a:buClr>
                <a:srgbClr val="E30613"/>
              </a:buClr>
              <a:buFont typeface="Arial" panose="020B0604020202020204" pitchFamily="34" charset="0"/>
              <a:buChar char="•"/>
            </a:pPr>
            <a:r>
              <a:rPr lang="en-GB" dirty="0"/>
              <a:t>Organic</a:t>
            </a:r>
            <a:endParaRPr lang="en-GB" b="1" dirty="0"/>
          </a:p>
          <a:p>
            <a:pPr marL="342900" indent="-342900">
              <a:buClr>
                <a:srgbClr val="E30613"/>
              </a:buClr>
              <a:buFont typeface="Arial" panose="020B0604020202020204" pitchFamily="34" charset="0"/>
              <a:buChar char="•"/>
            </a:pPr>
            <a:r>
              <a:rPr lang="en-GB" dirty="0"/>
              <a:t>Direct from farmer/source.</a:t>
            </a:r>
            <a:endParaRPr lang="en-US" dirty="0">
              <a:ea typeface="ＭＳ Ｐゴシック" pitchFamily="-105" charset="-128"/>
              <a:cs typeface="ＭＳ Ｐゴシック" pitchFamily="-105" charset="-128"/>
            </a:endParaRPr>
          </a:p>
        </p:txBody>
      </p:sp>
      <p:pic>
        <p:nvPicPr>
          <p:cNvPr id="3" name="Picture 2">
            <a:extLst>
              <a:ext uri="{FF2B5EF4-FFF2-40B4-BE49-F238E27FC236}">
                <a16:creationId xmlns:a16="http://schemas.microsoft.com/office/drawing/2014/main" id="{399EBBE6-6189-D443-8125-BD4737FCFEC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7943" y="3429000"/>
            <a:ext cx="5008563" cy="26987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1807" y="1052736"/>
            <a:ext cx="8218488" cy="382588"/>
          </a:xfrm>
        </p:spPr>
        <p:txBody>
          <a:bodyPr/>
          <a:lstStyle/>
          <a:p>
            <a:pPr lvl="0"/>
            <a:r>
              <a:rPr lang="en-GB" dirty="0"/>
              <a:t>Food sustainable initiatives</a:t>
            </a:r>
          </a:p>
        </p:txBody>
      </p:sp>
      <p:sp>
        <p:nvSpPr>
          <p:cNvPr id="3075" name="Content Placeholder 2"/>
          <p:cNvSpPr>
            <a:spLocks noGrp="1"/>
          </p:cNvSpPr>
          <p:nvPr>
            <p:ph sz="quarter" idx="10"/>
          </p:nvPr>
        </p:nvSpPr>
        <p:spPr>
          <a:xfrm>
            <a:off x="468312" y="1844824"/>
            <a:ext cx="8218488" cy="4282926"/>
          </a:xfrm>
        </p:spPr>
        <p:txBody>
          <a:bodyPr/>
          <a:lstStyle/>
          <a:p>
            <a:pPr marL="342900" indent="-342900">
              <a:buClr>
                <a:srgbClr val="E30613"/>
              </a:buClr>
              <a:buFont typeface="Arial" panose="020B0604020202020204" pitchFamily="34" charset="0"/>
              <a:buChar char="•"/>
            </a:pPr>
            <a:r>
              <a:rPr lang="en-GB" b="1" dirty="0"/>
              <a:t>Seasonal produce </a:t>
            </a:r>
            <a:r>
              <a:rPr lang="en-GB" dirty="0"/>
              <a:t>refers to the times of year when the harvest or the flavour of a given type food is at its peak. This is usually the time when the item is harvested, with some exceptions; an example being sweet potatoes which are best eaten quite a while after harvest.</a:t>
            </a:r>
          </a:p>
          <a:p>
            <a:pPr marL="342900" indent="-342900">
              <a:buClr>
                <a:srgbClr val="E30613"/>
              </a:buClr>
              <a:buFont typeface="Arial" panose="020B0604020202020204" pitchFamily="34" charset="0"/>
              <a:buChar char="•"/>
            </a:pPr>
            <a:r>
              <a:rPr lang="en-GB" b="1" dirty="0"/>
              <a:t>Sustainable food production </a:t>
            </a:r>
            <a:r>
              <a:rPr lang="en-GB" dirty="0"/>
              <a:t>is a method of production using processes and systems that are non-polluting, conserve non-renewable energy and natural resources, are economically efficient, are safe for workers, communities and consumers, and do not compromise the needs of future generations.</a:t>
            </a:r>
          </a:p>
          <a:p>
            <a:endParaRPr lang="en-GB" dirty="0"/>
          </a:p>
          <a:p>
            <a:endParaRPr lang="en-GB" dirty="0"/>
          </a:p>
        </p:txBody>
      </p:sp>
    </p:spTree>
    <p:extLst>
      <p:ext uri="{BB962C8B-B14F-4D97-AF65-F5344CB8AC3E}">
        <p14:creationId xmlns:p14="http://schemas.microsoft.com/office/powerpoint/2010/main" val="360811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1807" y="1052736"/>
            <a:ext cx="8218488" cy="382588"/>
          </a:xfrm>
        </p:spPr>
        <p:txBody>
          <a:bodyPr/>
          <a:lstStyle/>
          <a:p>
            <a:pPr lvl="0"/>
            <a:r>
              <a:rPr lang="en-GB" dirty="0"/>
              <a:t>Food sustainable initiatives</a:t>
            </a:r>
          </a:p>
        </p:txBody>
      </p:sp>
      <p:sp>
        <p:nvSpPr>
          <p:cNvPr id="3075" name="Content Placeholder 2"/>
          <p:cNvSpPr>
            <a:spLocks noGrp="1"/>
          </p:cNvSpPr>
          <p:nvPr>
            <p:ph sz="quarter" idx="10"/>
          </p:nvPr>
        </p:nvSpPr>
        <p:spPr>
          <a:xfrm>
            <a:off x="468312" y="1844824"/>
            <a:ext cx="8218488" cy="4282926"/>
          </a:xfrm>
        </p:spPr>
        <p:txBody>
          <a:bodyPr/>
          <a:lstStyle/>
          <a:p>
            <a:pPr marL="342900" indent="-342900">
              <a:buClr>
                <a:srgbClr val="E30613"/>
              </a:buClr>
              <a:buFont typeface="Arial" panose="020B0604020202020204" pitchFamily="34" charset="0"/>
              <a:buChar char="•"/>
            </a:pPr>
            <a:r>
              <a:rPr lang="en-GB" b="1" dirty="0"/>
              <a:t>Food assurance schemes </a:t>
            </a:r>
            <a:r>
              <a:rPr lang="en-GB" dirty="0"/>
              <a:t>are generally run as product certification schemes that are accredited by the government. These schemes use regular independent inspections to check that members are meeting specific standards and often use logos on consumer products to indicate this fulfilment.</a:t>
            </a:r>
          </a:p>
          <a:p>
            <a:pPr marL="342900" indent="-342900">
              <a:buClr>
                <a:srgbClr val="E30613"/>
              </a:buClr>
              <a:buFont typeface="Arial" panose="020B0604020202020204" pitchFamily="34" charset="0"/>
              <a:buChar char="•"/>
            </a:pPr>
            <a:r>
              <a:rPr lang="en-GB" dirty="0"/>
              <a:t>The </a:t>
            </a:r>
            <a:r>
              <a:rPr lang="en-GB" b="1" dirty="0"/>
              <a:t>Fair trade</a:t>
            </a:r>
            <a:r>
              <a:rPr lang="en-GB" dirty="0"/>
              <a:t> certification system covers a growing range of products, including bananas, honey, coffee, oranges, cocoa beans, cotton, dried and fresh fruits and vegetables, juices, nuts and oil seeds, quinoa, rice, spices, sugar, tea, and wine. </a:t>
            </a:r>
          </a:p>
          <a:p>
            <a:endParaRPr lang="en-GB" dirty="0"/>
          </a:p>
        </p:txBody>
      </p:sp>
      <p:pic>
        <p:nvPicPr>
          <p:cNvPr id="6" name="Picture 5" descr="A picture containing drawing&#10;&#10;Description automatically generated">
            <a:extLst>
              <a:ext uri="{FF2B5EF4-FFF2-40B4-BE49-F238E27FC236}">
                <a16:creationId xmlns:a16="http://schemas.microsoft.com/office/drawing/2014/main" id="{34544204-DC23-E44E-9B86-351A23BB2E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57039" y="4815504"/>
            <a:ext cx="2213256" cy="1311078"/>
          </a:xfrm>
          <a:prstGeom prst="rect">
            <a:avLst/>
          </a:prstGeom>
        </p:spPr>
      </p:pic>
    </p:spTree>
    <p:extLst>
      <p:ext uri="{BB962C8B-B14F-4D97-AF65-F5344CB8AC3E}">
        <p14:creationId xmlns:p14="http://schemas.microsoft.com/office/powerpoint/2010/main" val="138055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1807" y="1052736"/>
            <a:ext cx="8218488" cy="382588"/>
          </a:xfrm>
        </p:spPr>
        <p:txBody>
          <a:bodyPr/>
          <a:lstStyle/>
          <a:p>
            <a:pPr lvl="0"/>
            <a:r>
              <a:rPr lang="en-GB" dirty="0"/>
              <a:t>Food sustainable initiatives</a:t>
            </a:r>
          </a:p>
        </p:txBody>
      </p:sp>
      <p:sp>
        <p:nvSpPr>
          <p:cNvPr id="3075" name="Content Placeholder 2"/>
          <p:cNvSpPr>
            <a:spLocks noGrp="1"/>
          </p:cNvSpPr>
          <p:nvPr>
            <p:ph sz="quarter" idx="10"/>
          </p:nvPr>
        </p:nvSpPr>
        <p:spPr>
          <a:xfrm>
            <a:off x="468312" y="1844824"/>
            <a:ext cx="8218488" cy="4282926"/>
          </a:xfrm>
        </p:spPr>
        <p:txBody>
          <a:bodyPr/>
          <a:lstStyle/>
          <a:p>
            <a:r>
              <a:rPr lang="en-GB" dirty="0"/>
              <a:t>The </a:t>
            </a:r>
            <a:r>
              <a:rPr lang="en-GB" b="1" dirty="0"/>
              <a:t>Soil Association </a:t>
            </a:r>
            <a:r>
              <a:rPr lang="en-GB" dirty="0"/>
              <a:t>is a charity based in the United Kingdom. Founded in 1946, its activities include campaign work on issues including opposition to intensive farming, support for local purchasing and public education on nutrition; as well the certification of organic food.</a:t>
            </a:r>
            <a:endParaRPr lang="en-GB" b="1" dirty="0"/>
          </a:p>
        </p:txBody>
      </p:sp>
      <p:pic>
        <p:nvPicPr>
          <p:cNvPr id="3" name="Picture 2" descr="A picture containing drawing&#10;&#10;Description automatically generated">
            <a:extLst>
              <a:ext uri="{FF2B5EF4-FFF2-40B4-BE49-F238E27FC236}">
                <a16:creationId xmlns:a16="http://schemas.microsoft.com/office/drawing/2014/main" id="{DE4D5274-3AD8-4058-BB91-66562A26FD7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27784" y="3429000"/>
            <a:ext cx="2880320" cy="2565285"/>
          </a:xfrm>
          <a:prstGeom prst="rect">
            <a:avLst/>
          </a:prstGeom>
        </p:spPr>
      </p:pic>
    </p:spTree>
    <p:extLst>
      <p:ext uri="{BB962C8B-B14F-4D97-AF65-F5344CB8AC3E}">
        <p14:creationId xmlns:p14="http://schemas.microsoft.com/office/powerpoint/2010/main" val="310668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1807" y="1052736"/>
            <a:ext cx="8218488" cy="382588"/>
          </a:xfrm>
        </p:spPr>
        <p:txBody>
          <a:bodyPr/>
          <a:lstStyle/>
          <a:p>
            <a:pPr lvl="0"/>
            <a:r>
              <a:rPr lang="en-GB" dirty="0"/>
              <a:t>Food sustainable initiatives</a:t>
            </a:r>
          </a:p>
        </p:txBody>
      </p:sp>
      <p:sp>
        <p:nvSpPr>
          <p:cNvPr id="3075" name="Content Placeholder 2"/>
          <p:cNvSpPr>
            <a:spLocks noGrp="1"/>
          </p:cNvSpPr>
          <p:nvPr>
            <p:ph sz="quarter" idx="10"/>
          </p:nvPr>
        </p:nvSpPr>
        <p:spPr>
          <a:xfrm>
            <a:off x="468312" y="1844824"/>
            <a:ext cx="8218488" cy="4282926"/>
          </a:xfrm>
        </p:spPr>
        <p:txBody>
          <a:bodyPr/>
          <a:lstStyle/>
          <a:p>
            <a:pPr marL="342900" indent="-342900">
              <a:buClr>
                <a:srgbClr val="E30613"/>
              </a:buClr>
              <a:buFont typeface="Arial" panose="020B0604020202020204" pitchFamily="34" charset="0"/>
              <a:buChar char="•"/>
            </a:pPr>
            <a:r>
              <a:rPr lang="en-GB" b="1" dirty="0"/>
              <a:t>Genetically modified (GM) free</a:t>
            </a:r>
            <a:r>
              <a:rPr lang="en-GB" dirty="0"/>
              <a:t> products or crops are products or crops that do not contain any genetically modified material. </a:t>
            </a:r>
          </a:p>
          <a:p>
            <a:endParaRPr lang="en-GB" b="1" dirty="0"/>
          </a:p>
        </p:txBody>
      </p:sp>
      <p:pic>
        <p:nvPicPr>
          <p:cNvPr id="3" name="Picture 2" descr="A close up of food&#10;&#10;Description automatically generated">
            <a:extLst>
              <a:ext uri="{FF2B5EF4-FFF2-40B4-BE49-F238E27FC236}">
                <a16:creationId xmlns:a16="http://schemas.microsoft.com/office/drawing/2014/main" id="{010F2DA0-3AF5-45DF-BB0D-A34E0F6C976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17401" y="2968722"/>
            <a:ext cx="2762250" cy="2857500"/>
          </a:xfrm>
          <a:prstGeom prst="rect">
            <a:avLst/>
          </a:prstGeom>
        </p:spPr>
      </p:pic>
      <p:pic>
        <p:nvPicPr>
          <p:cNvPr id="6" name="Picture 5" descr="A bunch of different types of food&#10;&#10;Description automatically generated">
            <a:extLst>
              <a:ext uri="{FF2B5EF4-FFF2-40B4-BE49-F238E27FC236}">
                <a16:creationId xmlns:a16="http://schemas.microsoft.com/office/drawing/2014/main" id="{1043F853-D639-4AB5-92C6-334F52C713D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39299" y="2771964"/>
            <a:ext cx="3816424" cy="3033300"/>
          </a:xfrm>
          <a:prstGeom prst="rect">
            <a:avLst/>
          </a:prstGeom>
        </p:spPr>
      </p:pic>
    </p:spTree>
    <p:extLst>
      <p:ext uri="{BB962C8B-B14F-4D97-AF65-F5344CB8AC3E}">
        <p14:creationId xmlns:p14="http://schemas.microsoft.com/office/powerpoint/2010/main" val="96399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1807" y="1052736"/>
            <a:ext cx="8218488" cy="382588"/>
          </a:xfrm>
        </p:spPr>
        <p:txBody>
          <a:bodyPr/>
          <a:lstStyle/>
          <a:p>
            <a:pPr lvl="0"/>
            <a:r>
              <a:rPr lang="en-GB" dirty="0"/>
              <a:t>Food sustainable initiatives</a:t>
            </a:r>
          </a:p>
        </p:txBody>
      </p:sp>
      <p:sp>
        <p:nvSpPr>
          <p:cNvPr id="3075" name="Content Placeholder 2"/>
          <p:cNvSpPr>
            <a:spLocks noGrp="1"/>
          </p:cNvSpPr>
          <p:nvPr>
            <p:ph sz="quarter" idx="10"/>
          </p:nvPr>
        </p:nvSpPr>
        <p:spPr>
          <a:xfrm>
            <a:off x="468312" y="1844824"/>
            <a:ext cx="8218488" cy="4282926"/>
          </a:xfrm>
        </p:spPr>
        <p:txBody>
          <a:bodyPr/>
          <a:lstStyle/>
          <a:p>
            <a:pPr marL="342900" indent="-342900">
              <a:buClr>
                <a:srgbClr val="E30613"/>
              </a:buClr>
              <a:buFont typeface="Arial" panose="020B0604020202020204" pitchFamily="34" charset="0"/>
              <a:buChar char="•"/>
            </a:pPr>
            <a:r>
              <a:rPr lang="en-GB" b="1" dirty="0"/>
              <a:t>Organic food </a:t>
            </a:r>
            <a:r>
              <a:rPr lang="en-GB" dirty="0"/>
              <a:t>is food produced by methods that comply with the standards of organic farming. Standards vary worldwide, but organic farming features practices that cycle resources, promote ecological balance, and conserve biodiversity. </a:t>
            </a:r>
            <a:endParaRPr lang="en-GB" b="1" dirty="0"/>
          </a:p>
        </p:txBody>
      </p:sp>
      <p:pic>
        <p:nvPicPr>
          <p:cNvPr id="3" name="Picture 2" descr="A plate full of fruit&#10;&#10;Description automatically generated">
            <a:extLst>
              <a:ext uri="{FF2B5EF4-FFF2-40B4-BE49-F238E27FC236}">
                <a16:creationId xmlns:a16="http://schemas.microsoft.com/office/drawing/2014/main" id="{56CA0BB4-EDFD-485A-A4CC-BE81298A925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79712" y="3717032"/>
            <a:ext cx="5826224" cy="2177551"/>
          </a:xfrm>
          <a:prstGeom prst="rect">
            <a:avLst/>
          </a:prstGeom>
        </p:spPr>
      </p:pic>
    </p:spTree>
    <p:extLst>
      <p:ext uri="{BB962C8B-B14F-4D97-AF65-F5344CB8AC3E}">
        <p14:creationId xmlns:p14="http://schemas.microsoft.com/office/powerpoint/2010/main" val="279599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1807" y="1052736"/>
            <a:ext cx="8218488" cy="382588"/>
          </a:xfrm>
        </p:spPr>
        <p:txBody>
          <a:bodyPr/>
          <a:lstStyle/>
          <a:p>
            <a:pPr lvl="0"/>
            <a:r>
              <a:rPr lang="en-GB" dirty="0"/>
              <a:t>Food sustainable initiatives</a:t>
            </a:r>
          </a:p>
        </p:txBody>
      </p:sp>
      <p:sp>
        <p:nvSpPr>
          <p:cNvPr id="3075" name="Content Placeholder 2"/>
          <p:cNvSpPr>
            <a:spLocks noGrp="1"/>
          </p:cNvSpPr>
          <p:nvPr>
            <p:ph sz="quarter" idx="10"/>
          </p:nvPr>
        </p:nvSpPr>
        <p:spPr>
          <a:xfrm>
            <a:off x="468312" y="1844824"/>
            <a:ext cx="8218488" cy="4282926"/>
          </a:xfrm>
        </p:spPr>
        <p:txBody>
          <a:bodyPr/>
          <a:lstStyle/>
          <a:p>
            <a:pPr marL="342900" indent="-342900">
              <a:buClr>
                <a:srgbClr val="E30613"/>
              </a:buClr>
              <a:buFont typeface="Arial" panose="020B0604020202020204" pitchFamily="34" charset="0"/>
              <a:buChar char="•"/>
            </a:pPr>
            <a:r>
              <a:rPr lang="en-GB" b="1" dirty="0"/>
              <a:t>Direct from farmer/sources</a:t>
            </a:r>
          </a:p>
          <a:p>
            <a:r>
              <a:rPr lang="en-GB" dirty="0"/>
              <a:t>Advantages:</a:t>
            </a:r>
          </a:p>
          <a:p>
            <a:pPr marL="342900" indent="-342900">
              <a:buClr>
                <a:srgbClr val="E30613"/>
              </a:buClr>
              <a:buFont typeface="Arial" panose="020B0604020202020204" pitchFamily="34" charset="0"/>
              <a:buChar char="•"/>
            </a:pPr>
            <a:r>
              <a:rPr lang="en-GB" dirty="0"/>
              <a:t>Transparency, integrity and clarity of what you are purchasing</a:t>
            </a:r>
          </a:p>
          <a:p>
            <a:pPr marL="342900" indent="-342900">
              <a:buClr>
                <a:srgbClr val="E30613"/>
              </a:buClr>
              <a:buFont typeface="Arial" panose="020B0604020202020204" pitchFamily="34" charset="0"/>
              <a:buChar char="•"/>
            </a:pPr>
            <a:r>
              <a:rPr lang="en-GB" dirty="0"/>
              <a:t>Farmers and fishermen who you know and trust</a:t>
            </a:r>
          </a:p>
          <a:p>
            <a:pPr marL="342900" indent="-342900">
              <a:buClr>
                <a:srgbClr val="E30613"/>
              </a:buClr>
              <a:buFont typeface="Arial" panose="020B0604020202020204" pitchFamily="34" charset="0"/>
              <a:buChar char="•"/>
            </a:pPr>
            <a:r>
              <a:rPr lang="en-GB" dirty="0"/>
              <a:t>Processing food through our own manufacturing sites and abattoirs and distributing through our own network.</a:t>
            </a:r>
          </a:p>
          <a:p>
            <a:endParaRPr lang="en-US" dirty="0">
              <a:ea typeface="ＭＳ Ｐゴシック" pitchFamily="-105" charset="-128"/>
              <a:cs typeface="ＭＳ Ｐゴシック" pitchFamily="-105" charset="-128"/>
            </a:endParaRPr>
          </a:p>
        </p:txBody>
      </p:sp>
      <p:pic>
        <p:nvPicPr>
          <p:cNvPr id="3" name="Picture 2" descr="A table full of food&#10;&#10;Description automatically generated">
            <a:extLst>
              <a:ext uri="{FF2B5EF4-FFF2-40B4-BE49-F238E27FC236}">
                <a16:creationId xmlns:a16="http://schemas.microsoft.com/office/drawing/2014/main" id="{3A95376A-FCC1-4F81-BDE2-23E8026F0C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80112" y="4478015"/>
            <a:ext cx="2931993" cy="1649735"/>
          </a:xfrm>
          <a:prstGeom prst="rect">
            <a:avLst/>
          </a:prstGeom>
        </p:spPr>
      </p:pic>
    </p:spTree>
    <p:extLst>
      <p:ext uri="{BB962C8B-B14F-4D97-AF65-F5344CB8AC3E}">
        <p14:creationId xmlns:p14="http://schemas.microsoft.com/office/powerpoint/2010/main" val="274945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883</TotalTime>
  <Words>533</Words>
  <Application>Microsoft Macintosh PowerPoint</Application>
  <PresentationFormat>On-screen Show (4:3)</PresentationFormat>
  <Paragraphs>42</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Lucida Grande</vt:lpstr>
      <vt:lpstr>Times New Roman</vt:lpstr>
      <vt:lpstr>Default Design</vt:lpstr>
      <vt:lpstr>Understand sustainability in the hospitality industry </vt:lpstr>
      <vt:lpstr>Food sustainable initiatives</vt:lpstr>
      <vt:lpstr>Food sustainable initiatives</vt:lpstr>
      <vt:lpstr>Food sustainable initiatives</vt:lpstr>
      <vt:lpstr>Food sustainable initiatives</vt:lpstr>
      <vt:lpstr>Food sustainable initiatives</vt:lpstr>
      <vt:lpstr>Food sustainable initiatives</vt:lpstr>
      <vt:lpstr>Food sustainable initiatives</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101</cp:revision>
  <dcterms:created xsi:type="dcterms:W3CDTF">2013-05-28T00:38:54Z</dcterms:created>
  <dcterms:modified xsi:type="dcterms:W3CDTF">2020-05-06T11:40:06Z</dcterms:modified>
</cp:coreProperties>
</file>