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8"/>
  </p:notesMasterIdLst>
  <p:handoutMasterIdLst>
    <p:handoutMasterId r:id="rId9"/>
  </p:handoutMasterIdLst>
  <p:sldIdLst>
    <p:sldId id="256" r:id="rId2"/>
    <p:sldId id="328" r:id="rId3"/>
    <p:sldId id="341" r:id="rId4"/>
    <p:sldId id="343" r:id="rId5"/>
    <p:sldId id="345" r:id="rId6"/>
    <p:sldId id="267" r:id="rId7"/>
  </p:sldIdLst>
  <p:sldSz cx="9144000" cy="6858000" type="screen4x3"/>
  <p:notesSz cx="6858000" cy="9144000"/>
  <p:custDataLst>
    <p:tags r:id="rId1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8ECAC-2DAD-4465-BEAF-7B533B66E077}" v="12" dt="2020-01-17T17:24:41.387"/>
    <p1510:client id="{9AFA48BC-135E-4028-828B-3AEFC18ECCC5}" v="11" dt="2020-01-16T19:48:07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howGuides="1"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Pickering" userId="507c8e34c79a096b" providerId="LiveId" clId="{1A78ECAC-2DAD-4465-BEAF-7B533B66E077}"/>
    <pc:docChg chg="undo custSel delSld modSld">
      <pc:chgData name="Adrian Pickering" userId="507c8e34c79a096b" providerId="LiveId" clId="{1A78ECAC-2DAD-4465-BEAF-7B533B66E077}" dt="2020-01-17T17:25:26.852" v="64" actId="47"/>
      <pc:docMkLst>
        <pc:docMk/>
      </pc:docMkLst>
      <pc:sldChg chg="del">
        <pc:chgData name="Adrian Pickering" userId="507c8e34c79a096b" providerId="LiveId" clId="{1A78ECAC-2DAD-4465-BEAF-7B533B66E077}" dt="2020-01-17T17:25:20.560" v="55" actId="47"/>
        <pc:sldMkLst>
          <pc:docMk/>
          <pc:sldMk cId="0" sldId="330"/>
        </pc:sldMkLst>
      </pc:sldChg>
      <pc:sldChg chg="del">
        <pc:chgData name="Adrian Pickering" userId="507c8e34c79a096b" providerId="LiveId" clId="{1A78ECAC-2DAD-4465-BEAF-7B533B66E077}" dt="2020-01-17T17:25:19.112" v="54" actId="47"/>
        <pc:sldMkLst>
          <pc:docMk/>
          <pc:sldMk cId="0" sldId="331"/>
        </pc:sldMkLst>
      </pc:sldChg>
      <pc:sldChg chg="del">
        <pc:chgData name="Adrian Pickering" userId="507c8e34c79a096b" providerId="LiveId" clId="{1A78ECAC-2DAD-4465-BEAF-7B533B66E077}" dt="2020-01-17T17:25:21.446" v="56" actId="47"/>
        <pc:sldMkLst>
          <pc:docMk/>
          <pc:sldMk cId="0" sldId="332"/>
        </pc:sldMkLst>
      </pc:sldChg>
      <pc:sldChg chg="del">
        <pc:chgData name="Adrian Pickering" userId="507c8e34c79a096b" providerId="LiveId" clId="{1A78ECAC-2DAD-4465-BEAF-7B533B66E077}" dt="2020-01-17T17:25:22.150" v="57" actId="47"/>
        <pc:sldMkLst>
          <pc:docMk/>
          <pc:sldMk cId="0" sldId="333"/>
        </pc:sldMkLst>
      </pc:sldChg>
      <pc:sldChg chg="del">
        <pc:chgData name="Adrian Pickering" userId="507c8e34c79a096b" providerId="LiveId" clId="{1A78ECAC-2DAD-4465-BEAF-7B533B66E077}" dt="2020-01-17T17:25:22.946" v="58" actId="47"/>
        <pc:sldMkLst>
          <pc:docMk/>
          <pc:sldMk cId="0" sldId="334"/>
        </pc:sldMkLst>
      </pc:sldChg>
      <pc:sldChg chg="del">
        <pc:chgData name="Adrian Pickering" userId="507c8e34c79a096b" providerId="LiveId" clId="{1A78ECAC-2DAD-4465-BEAF-7B533B66E077}" dt="2020-01-17T17:25:23.493" v="59" actId="47"/>
        <pc:sldMkLst>
          <pc:docMk/>
          <pc:sldMk cId="0" sldId="335"/>
        </pc:sldMkLst>
      </pc:sldChg>
      <pc:sldChg chg="del">
        <pc:chgData name="Adrian Pickering" userId="507c8e34c79a096b" providerId="LiveId" clId="{1A78ECAC-2DAD-4465-BEAF-7B533B66E077}" dt="2020-01-17T17:25:23.837" v="60" actId="47"/>
        <pc:sldMkLst>
          <pc:docMk/>
          <pc:sldMk cId="0" sldId="336"/>
        </pc:sldMkLst>
      </pc:sldChg>
      <pc:sldChg chg="del">
        <pc:chgData name="Adrian Pickering" userId="507c8e34c79a096b" providerId="LiveId" clId="{1A78ECAC-2DAD-4465-BEAF-7B533B66E077}" dt="2020-01-17T17:25:24.274" v="61" actId="47"/>
        <pc:sldMkLst>
          <pc:docMk/>
          <pc:sldMk cId="0" sldId="337"/>
        </pc:sldMkLst>
      </pc:sldChg>
      <pc:sldChg chg="del">
        <pc:chgData name="Adrian Pickering" userId="507c8e34c79a096b" providerId="LiveId" clId="{1A78ECAC-2DAD-4465-BEAF-7B533B66E077}" dt="2020-01-17T17:25:25.712" v="62" actId="47"/>
        <pc:sldMkLst>
          <pc:docMk/>
          <pc:sldMk cId="0" sldId="338"/>
        </pc:sldMkLst>
      </pc:sldChg>
      <pc:sldChg chg="del">
        <pc:chgData name="Adrian Pickering" userId="507c8e34c79a096b" providerId="LiveId" clId="{1A78ECAC-2DAD-4465-BEAF-7B533B66E077}" dt="2020-01-17T17:25:26.368" v="63" actId="47"/>
        <pc:sldMkLst>
          <pc:docMk/>
          <pc:sldMk cId="0" sldId="339"/>
        </pc:sldMkLst>
      </pc:sldChg>
      <pc:sldChg chg="del">
        <pc:chgData name="Adrian Pickering" userId="507c8e34c79a096b" providerId="LiveId" clId="{1A78ECAC-2DAD-4465-BEAF-7B533B66E077}" dt="2020-01-17T17:25:26.852" v="64" actId="47"/>
        <pc:sldMkLst>
          <pc:docMk/>
          <pc:sldMk cId="0" sldId="340"/>
        </pc:sldMkLst>
      </pc:sldChg>
      <pc:sldChg chg="addSp modSp">
        <pc:chgData name="Adrian Pickering" userId="507c8e34c79a096b" providerId="LiveId" clId="{1A78ECAC-2DAD-4465-BEAF-7B533B66E077}" dt="2020-01-17T17:13:07.997" v="9" actId="1076"/>
        <pc:sldMkLst>
          <pc:docMk/>
          <pc:sldMk cId="456903083" sldId="341"/>
        </pc:sldMkLst>
        <pc:spChg chg="add mod">
          <ac:chgData name="Adrian Pickering" userId="507c8e34c79a096b" providerId="LiveId" clId="{1A78ECAC-2DAD-4465-BEAF-7B533B66E077}" dt="2020-01-17T17:13:07.997" v="9" actId="1076"/>
          <ac:spMkLst>
            <pc:docMk/>
            <pc:sldMk cId="456903083" sldId="341"/>
            <ac:spMk id="4" creationId="{97AE5B87-56F2-4977-BD6B-384B91339335}"/>
          </ac:spMkLst>
        </pc:spChg>
        <pc:spChg chg="mod">
          <ac:chgData name="Adrian Pickering" userId="507c8e34c79a096b" providerId="LiveId" clId="{1A78ECAC-2DAD-4465-BEAF-7B533B66E077}" dt="2020-01-17T17:11:29.429" v="3" actId="20577"/>
          <ac:spMkLst>
            <pc:docMk/>
            <pc:sldMk cId="456903083" sldId="341"/>
            <ac:spMk id="3075" creationId="{00000000-0000-0000-0000-000000000000}"/>
          </ac:spMkLst>
        </pc:spChg>
        <pc:picChg chg="add mod">
          <ac:chgData name="Adrian Pickering" userId="507c8e34c79a096b" providerId="LiveId" clId="{1A78ECAC-2DAD-4465-BEAF-7B533B66E077}" dt="2020-01-17T17:13:07.997" v="9" actId="1076"/>
          <ac:picMkLst>
            <pc:docMk/>
            <pc:sldMk cId="456903083" sldId="341"/>
            <ac:picMk id="3" creationId="{8E88B9BE-F19F-4111-8652-591F7B93AC04}"/>
          </ac:picMkLst>
        </pc:picChg>
      </pc:sldChg>
      <pc:sldChg chg="addSp modSp">
        <pc:chgData name="Adrian Pickering" userId="507c8e34c79a096b" providerId="LiveId" clId="{1A78ECAC-2DAD-4465-BEAF-7B533B66E077}" dt="2020-01-17T17:15:01.038" v="19" actId="1076"/>
        <pc:sldMkLst>
          <pc:docMk/>
          <pc:sldMk cId="3549183918" sldId="342"/>
        </pc:sldMkLst>
        <pc:spChg chg="add mod">
          <ac:chgData name="Adrian Pickering" userId="507c8e34c79a096b" providerId="LiveId" clId="{1A78ECAC-2DAD-4465-BEAF-7B533B66E077}" dt="2020-01-17T17:15:01.038" v="19" actId="1076"/>
          <ac:spMkLst>
            <pc:docMk/>
            <pc:sldMk cId="3549183918" sldId="342"/>
            <ac:spMk id="4" creationId="{3E85FB73-5137-4CB8-B9CC-707114FD4628}"/>
          </ac:spMkLst>
        </pc:spChg>
        <pc:spChg chg="mod">
          <ac:chgData name="Adrian Pickering" userId="507c8e34c79a096b" providerId="LiveId" clId="{1A78ECAC-2DAD-4465-BEAF-7B533B66E077}" dt="2020-01-17T17:14:18.337" v="13" actId="20577"/>
          <ac:spMkLst>
            <pc:docMk/>
            <pc:sldMk cId="3549183918" sldId="342"/>
            <ac:spMk id="3075" creationId="{00000000-0000-0000-0000-000000000000}"/>
          </ac:spMkLst>
        </pc:spChg>
        <pc:picChg chg="add mod">
          <ac:chgData name="Adrian Pickering" userId="507c8e34c79a096b" providerId="LiveId" clId="{1A78ECAC-2DAD-4465-BEAF-7B533B66E077}" dt="2020-01-17T17:15:01.038" v="19" actId="1076"/>
          <ac:picMkLst>
            <pc:docMk/>
            <pc:sldMk cId="3549183918" sldId="342"/>
            <ac:picMk id="3" creationId="{9E415211-8635-4292-BBEB-7BE87BDA0A07}"/>
          </ac:picMkLst>
        </pc:picChg>
      </pc:sldChg>
      <pc:sldChg chg="addSp modSp">
        <pc:chgData name="Adrian Pickering" userId="507c8e34c79a096b" providerId="LiveId" clId="{1A78ECAC-2DAD-4465-BEAF-7B533B66E077}" dt="2020-01-17T17:17:30.354" v="28" actId="14100"/>
        <pc:sldMkLst>
          <pc:docMk/>
          <pc:sldMk cId="2342648111" sldId="343"/>
        </pc:sldMkLst>
        <pc:spChg chg="add mod">
          <ac:chgData name="Adrian Pickering" userId="507c8e34c79a096b" providerId="LiveId" clId="{1A78ECAC-2DAD-4465-BEAF-7B533B66E077}" dt="2020-01-17T17:17:30.354" v="28" actId="14100"/>
          <ac:spMkLst>
            <pc:docMk/>
            <pc:sldMk cId="2342648111" sldId="343"/>
            <ac:spMk id="4" creationId="{DB3B9882-955D-4330-A8C7-39744AFBCA8F}"/>
          </ac:spMkLst>
        </pc:spChg>
        <pc:spChg chg="mod">
          <ac:chgData name="Adrian Pickering" userId="507c8e34c79a096b" providerId="LiveId" clId="{1A78ECAC-2DAD-4465-BEAF-7B533B66E077}" dt="2020-01-17T17:16:09.917" v="23" actId="20577"/>
          <ac:spMkLst>
            <pc:docMk/>
            <pc:sldMk cId="2342648111" sldId="343"/>
            <ac:spMk id="3075" creationId="{00000000-0000-0000-0000-000000000000}"/>
          </ac:spMkLst>
        </pc:spChg>
        <pc:picChg chg="add mod">
          <ac:chgData name="Adrian Pickering" userId="507c8e34c79a096b" providerId="LiveId" clId="{1A78ECAC-2DAD-4465-BEAF-7B533B66E077}" dt="2020-01-17T17:17:30.354" v="28" actId="14100"/>
          <ac:picMkLst>
            <pc:docMk/>
            <pc:sldMk cId="2342648111" sldId="343"/>
            <ac:picMk id="3" creationId="{D4FDC7B5-0B74-40C9-B729-DA9B9C740F98}"/>
          </ac:picMkLst>
        </pc:picChg>
      </pc:sldChg>
      <pc:sldChg chg="addSp delSp modSp">
        <pc:chgData name="Adrian Pickering" userId="507c8e34c79a096b" providerId="LiveId" clId="{1A78ECAC-2DAD-4465-BEAF-7B533B66E077}" dt="2020-01-17T17:24:53.381" v="52" actId="1076"/>
        <pc:sldMkLst>
          <pc:docMk/>
          <pc:sldMk cId="3937103032" sldId="344"/>
        </pc:sldMkLst>
        <pc:spChg chg="add del mod">
          <ac:chgData name="Adrian Pickering" userId="507c8e34c79a096b" providerId="LiveId" clId="{1A78ECAC-2DAD-4465-BEAF-7B533B66E077}" dt="2020-01-17T17:22:48.735" v="43" actId="478"/>
          <ac:spMkLst>
            <pc:docMk/>
            <pc:sldMk cId="3937103032" sldId="344"/>
            <ac:spMk id="4" creationId="{31016768-C29B-4248-89DD-A81E863BE625}"/>
          </ac:spMkLst>
        </pc:spChg>
        <pc:spChg chg="add del mod">
          <ac:chgData name="Adrian Pickering" userId="507c8e34c79a096b" providerId="LiveId" clId="{1A78ECAC-2DAD-4465-BEAF-7B533B66E077}" dt="2020-01-17T17:22:42.954" v="42" actId="931"/>
          <ac:spMkLst>
            <pc:docMk/>
            <pc:sldMk cId="3937103032" sldId="344"/>
            <ac:spMk id="7" creationId="{198D0116-69DF-4FF5-A063-143C2124B8F5}"/>
          </ac:spMkLst>
        </pc:spChg>
        <pc:spChg chg="add mod">
          <ac:chgData name="Adrian Pickering" userId="507c8e34c79a096b" providerId="LiveId" clId="{1A78ECAC-2DAD-4465-BEAF-7B533B66E077}" dt="2020-01-17T17:23:32.288" v="47" actId="1076"/>
          <ac:spMkLst>
            <pc:docMk/>
            <pc:sldMk cId="3937103032" sldId="344"/>
            <ac:spMk id="10" creationId="{322CA3E4-BB23-4154-A889-05B7C98BA94B}"/>
          </ac:spMkLst>
        </pc:spChg>
        <pc:spChg chg="add mod">
          <ac:chgData name="Adrian Pickering" userId="507c8e34c79a096b" providerId="LiveId" clId="{1A78ECAC-2DAD-4465-BEAF-7B533B66E077}" dt="2020-01-17T17:24:53.381" v="52" actId="1076"/>
          <ac:spMkLst>
            <pc:docMk/>
            <pc:sldMk cId="3937103032" sldId="344"/>
            <ac:spMk id="13" creationId="{6F3B43CA-976B-498A-A9E3-00EDBD0B3ECB}"/>
          </ac:spMkLst>
        </pc:spChg>
        <pc:spChg chg="mod">
          <ac:chgData name="Adrian Pickering" userId="507c8e34c79a096b" providerId="LiveId" clId="{1A78ECAC-2DAD-4465-BEAF-7B533B66E077}" dt="2020-01-17T17:18:58.029" v="31"/>
          <ac:spMkLst>
            <pc:docMk/>
            <pc:sldMk cId="3937103032" sldId="344"/>
            <ac:spMk id="3075" creationId="{00000000-0000-0000-0000-000000000000}"/>
          </ac:spMkLst>
        </pc:spChg>
        <pc:picChg chg="add del mod">
          <ac:chgData name="Adrian Pickering" userId="507c8e34c79a096b" providerId="LiveId" clId="{1A78ECAC-2DAD-4465-BEAF-7B533B66E077}" dt="2020-01-17T17:22:48.735" v="43" actId="478"/>
          <ac:picMkLst>
            <pc:docMk/>
            <pc:sldMk cId="3937103032" sldId="344"/>
            <ac:picMk id="3" creationId="{B9FE261F-8E44-4243-9CD2-5E8E1172DC1A}"/>
          </ac:picMkLst>
        </pc:picChg>
        <pc:picChg chg="add del mod">
          <ac:chgData name="Adrian Pickering" userId="507c8e34c79a096b" providerId="LiveId" clId="{1A78ECAC-2DAD-4465-BEAF-7B533B66E077}" dt="2020-01-17T17:22:42.954" v="42" actId="931"/>
          <ac:picMkLst>
            <pc:docMk/>
            <pc:sldMk cId="3937103032" sldId="344"/>
            <ac:picMk id="6" creationId="{A2633F63-EC57-47B1-B16B-88CC775649F0}"/>
          </ac:picMkLst>
        </pc:picChg>
        <pc:picChg chg="add mod">
          <ac:chgData name="Adrian Pickering" userId="507c8e34c79a096b" providerId="LiveId" clId="{1A78ECAC-2DAD-4465-BEAF-7B533B66E077}" dt="2020-01-17T17:23:32.288" v="47" actId="1076"/>
          <ac:picMkLst>
            <pc:docMk/>
            <pc:sldMk cId="3937103032" sldId="344"/>
            <ac:picMk id="9" creationId="{A33072E4-2AEF-4F71-9511-DE9CE5504CE4}"/>
          </ac:picMkLst>
        </pc:picChg>
        <pc:picChg chg="add mod">
          <ac:chgData name="Adrian Pickering" userId="507c8e34c79a096b" providerId="LiveId" clId="{1A78ECAC-2DAD-4465-BEAF-7B533B66E077}" dt="2020-01-17T17:24:53.381" v="52" actId="1076"/>
          <ac:picMkLst>
            <pc:docMk/>
            <pc:sldMk cId="3937103032" sldId="344"/>
            <ac:picMk id="12" creationId="{EBF5976C-0CC0-478B-9966-6B6F7D9EAF88}"/>
          </ac:picMkLst>
        </pc:picChg>
      </pc:sldChg>
      <pc:sldChg chg="modSp">
        <pc:chgData name="Adrian Pickering" userId="507c8e34c79a096b" providerId="LiveId" clId="{1A78ECAC-2DAD-4465-BEAF-7B533B66E077}" dt="2020-01-17T17:25:08.097" v="53" actId="6549"/>
        <pc:sldMkLst>
          <pc:docMk/>
          <pc:sldMk cId="4161794461" sldId="345"/>
        </pc:sldMkLst>
        <pc:spChg chg="mod">
          <ac:chgData name="Adrian Pickering" userId="507c8e34c79a096b" providerId="LiveId" clId="{1A78ECAC-2DAD-4465-BEAF-7B533B66E077}" dt="2020-01-17T17:25:08.097" v="53" actId="6549"/>
          <ac:spMkLst>
            <pc:docMk/>
            <pc:sldMk cId="4161794461" sldId="345"/>
            <ac:spMk id="3074" creationId="{00000000-0000-0000-0000-000000000000}"/>
          </ac:spMkLst>
        </pc:spChg>
      </pc:sldChg>
    </pc:docChg>
  </pc:docChgLst>
  <pc:docChgLst>
    <pc:chgData name="Adrian Pickering" userId="507c8e34c79a096b" providerId="LiveId" clId="{9AFA48BC-135E-4028-828B-3AEFC18ECCC5}"/>
    <pc:docChg chg="addSld modSld">
      <pc:chgData name="Adrian Pickering" userId="507c8e34c79a096b" providerId="LiveId" clId="{9AFA48BC-135E-4028-828B-3AEFC18ECCC5}" dt="2020-01-16T19:49:35.654" v="90" actId="20577"/>
      <pc:docMkLst>
        <pc:docMk/>
      </pc:docMkLst>
      <pc:sldChg chg="modSp">
        <pc:chgData name="Adrian Pickering" userId="507c8e34c79a096b" providerId="LiveId" clId="{9AFA48BC-135E-4028-828B-3AEFC18ECCC5}" dt="2020-01-16T19:41:12.910" v="2" actId="12"/>
        <pc:sldMkLst>
          <pc:docMk/>
          <pc:sldMk cId="0" sldId="328"/>
        </pc:sldMkLst>
        <pc:spChg chg="mod">
          <ac:chgData name="Adrian Pickering" userId="507c8e34c79a096b" providerId="LiveId" clId="{9AFA48BC-135E-4028-828B-3AEFC18ECCC5}" dt="2020-01-16T19:40:29.931" v="0"/>
          <ac:spMkLst>
            <pc:docMk/>
            <pc:sldMk cId="0" sldId="328"/>
            <ac:spMk id="3074" creationId="{00000000-0000-0000-0000-000000000000}"/>
          </ac:spMkLst>
        </pc:spChg>
        <pc:spChg chg="mod">
          <ac:chgData name="Adrian Pickering" userId="507c8e34c79a096b" providerId="LiveId" clId="{9AFA48BC-135E-4028-828B-3AEFC18ECCC5}" dt="2020-01-16T19:41:12.910" v="2" actId="12"/>
          <ac:spMkLst>
            <pc:docMk/>
            <pc:sldMk cId="0" sldId="328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9AFA48BC-135E-4028-828B-3AEFC18ECCC5}" dt="2020-01-16T19:43:53.362" v="7" actId="6549"/>
        <pc:sldMkLst>
          <pc:docMk/>
          <pc:sldMk cId="456903083" sldId="341"/>
        </pc:sldMkLst>
        <pc:spChg chg="mod">
          <ac:chgData name="Adrian Pickering" userId="507c8e34c79a096b" providerId="LiveId" clId="{9AFA48BC-135E-4028-828B-3AEFC18ECCC5}" dt="2020-01-16T19:43:53.362" v="7" actId="6549"/>
          <ac:spMkLst>
            <pc:docMk/>
            <pc:sldMk cId="456903083" sldId="341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9AFA48BC-135E-4028-828B-3AEFC18ECCC5}" dt="2020-01-16T19:44:06.253" v="9" actId="6549"/>
        <pc:sldMkLst>
          <pc:docMk/>
          <pc:sldMk cId="3549183918" sldId="342"/>
        </pc:sldMkLst>
        <pc:spChg chg="mod">
          <ac:chgData name="Adrian Pickering" userId="507c8e34c79a096b" providerId="LiveId" clId="{9AFA48BC-135E-4028-828B-3AEFC18ECCC5}" dt="2020-01-16T19:44:06.253" v="9" actId="6549"/>
          <ac:spMkLst>
            <pc:docMk/>
            <pc:sldMk cId="3549183918" sldId="342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9AFA48BC-135E-4028-828B-3AEFC18ECCC5}" dt="2020-01-16T19:44:17.324" v="11" actId="6549"/>
        <pc:sldMkLst>
          <pc:docMk/>
          <pc:sldMk cId="2342648111" sldId="343"/>
        </pc:sldMkLst>
        <pc:spChg chg="mod">
          <ac:chgData name="Adrian Pickering" userId="507c8e34c79a096b" providerId="LiveId" clId="{9AFA48BC-135E-4028-828B-3AEFC18ECCC5}" dt="2020-01-16T19:44:17.324" v="11" actId="6549"/>
          <ac:spMkLst>
            <pc:docMk/>
            <pc:sldMk cId="2342648111" sldId="343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9AFA48BC-135E-4028-828B-3AEFC18ECCC5}" dt="2020-01-16T19:44:27.401" v="12" actId="6549"/>
        <pc:sldMkLst>
          <pc:docMk/>
          <pc:sldMk cId="3937103032" sldId="344"/>
        </pc:sldMkLst>
        <pc:spChg chg="mod">
          <ac:chgData name="Adrian Pickering" userId="507c8e34c79a096b" providerId="LiveId" clId="{9AFA48BC-135E-4028-828B-3AEFC18ECCC5}" dt="2020-01-16T19:44:27.401" v="12" actId="6549"/>
          <ac:spMkLst>
            <pc:docMk/>
            <pc:sldMk cId="3937103032" sldId="344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9AFA48BC-135E-4028-828B-3AEFC18ECCC5}" dt="2020-01-16T19:49:35.654" v="90" actId="20577"/>
        <pc:sldMkLst>
          <pc:docMk/>
          <pc:sldMk cId="4161794461" sldId="345"/>
        </pc:sldMkLst>
        <pc:spChg chg="mod">
          <ac:chgData name="Adrian Pickering" userId="507c8e34c79a096b" providerId="LiveId" clId="{9AFA48BC-135E-4028-828B-3AEFC18ECCC5}" dt="2020-01-16T19:45:28.013" v="15" actId="1076"/>
          <ac:spMkLst>
            <pc:docMk/>
            <pc:sldMk cId="4161794461" sldId="345"/>
            <ac:spMk id="3074" creationId="{00000000-0000-0000-0000-000000000000}"/>
          </ac:spMkLst>
        </pc:spChg>
        <pc:spChg chg="mod">
          <ac:chgData name="Adrian Pickering" userId="507c8e34c79a096b" providerId="LiveId" clId="{9AFA48BC-135E-4028-828B-3AEFC18ECCC5}" dt="2020-01-16T19:49:35.654" v="90" actId="20577"/>
          <ac:spMkLst>
            <pc:docMk/>
            <pc:sldMk cId="4161794461" sldId="345"/>
            <ac:spMk id="3075" creationId="{00000000-0000-0000-0000-000000000000}"/>
          </ac:spMkLst>
        </pc:spChg>
      </pc:sldChg>
    </pc:docChg>
  </pc:docChgLst>
  <pc:docChgLst>
    <pc:chgData name="Adrian Pickering" userId="507c8e34c79a096b" providerId="LiveId" clId="{46EC1010-58F9-43B9-B13B-4506FD68D01E}"/>
    <pc:docChg chg="undo redo custSel modSld modMainMaster">
      <pc:chgData name="Adrian Pickering" userId="507c8e34c79a096b" providerId="LiveId" clId="{46EC1010-58F9-43B9-B13B-4506FD68D01E}" dt="2019-12-31T10:42:10.544" v="59"/>
      <pc:docMkLst>
        <pc:docMk/>
      </pc:docMkLst>
      <pc:sldChg chg="addSp delSp modSp mod chgLayout">
        <pc:chgData name="Adrian Pickering" userId="507c8e34c79a096b" providerId="LiveId" clId="{46EC1010-58F9-43B9-B13B-4506FD68D01E}" dt="2019-12-31T10:42:10.544" v="59"/>
        <pc:sldMkLst>
          <pc:docMk/>
          <pc:sldMk cId="0" sldId="256"/>
        </pc:sldMkLst>
        <pc:spChg chg="add del mod">
          <ac:chgData name="Adrian Pickering" userId="507c8e34c79a096b" providerId="LiveId" clId="{46EC1010-58F9-43B9-B13B-4506FD68D01E}" dt="2019-12-31T10:23:59.917" v="53" actId="6264"/>
          <ac:spMkLst>
            <pc:docMk/>
            <pc:sldMk cId="0" sldId="256"/>
            <ac:spMk id="2" creationId="{84454A36-EC80-4428-8850-CDBF2519870B}"/>
          </ac:spMkLst>
        </pc:spChg>
        <pc:spChg chg="add del">
          <ac:chgData name="Adrian Pickering" userId="507c8e34c79a096b" providerId="LiveId" clId="{46EC1010-58F9-43B9-B13B-4506FD68D01E}" dt="2019-12-30T11:05:56.611" v="1"/>
          <ac:spMkLst>
            <pc:docMk/>
            <pc:sldMk cId="0" sldId="256"/>
            <ac:spMk id="2" creationId="{C6925B01-0434-4438-8B75-48C2C8BE7922}"/>
          </ac:spMkLst>
        </pc:spChg>
        <pc:spChg chg="add del">
          <ac:chgData name="Adrian Pickering" userId="507c8e34c79a096b" providerId="LiveId" clId="{46EC1010-58F9-43B9-B13B-4506FD68D01E}" dt="2019-12-30T11:08:36.950" v="14"/>
          <ac:spMkLst>
            <pc:docMk/>
            <pc:sldMk cId="0" sldId="256"/>
            <ac:spMk id="3" creationId="{188A44A1-6E81-4B0C-9D42-8702E8B19A8C}"/>
          </ac:spMkLst>
        </pc:spChg>
        <pc:spChg chg="add del mod">
          <ac:chgData name="Adrian Pickering" userId="507c8e34c79a096b" providerId="LiveId" clId="{46EC1010-58F9-43B9-B13B-4506FD68D01E}" dt="2019-12-31T10:23:59.917" v="53" actId="6264"/>
          <ac:spMkLst>
            <pc:docMk/>
            <pc:sldMk cId="0" sldId="256"/>
            <ac:spMk id="3" creationId="{F1307D78-645F-4C9A-9E5A-25A2A22C617B}"/>
          </ac:spMkLst>
        </pc:spChg>
        <pc:spChg chg="add del mod">
          <ac:chgData name="Adrian Pickering" userId="507c8e34c79a096b" providerId="LiveId" clId="{46EC1010-58F9-43B9-B13B-4506FD68D01E}" dt="2019-12-31T10:37:49.178" v="55"/>
          <ac:spMkLst>
            <pc:docMk/>
            <pc:sldMk cId="0" sldId="256"/>
            <ac:spMk id="4" creationId="{74C3B699-87B6-408F-85BD-B511715A5677}"/>
          </ac:spMkLst>
        </pc:spChg>
        <pc:spChg chg="add del mod">
          <ac:chgData name="Adrian Pickering" userId="507c8e34c79a096b" providerId="LiveId" clId="{46EC1010-58F9-43B9-B13B-4506FD68D01E}" dt="2019-12-31T10:37:49.178" v="55"/>
          <ac:spMkLst>
            <pc:docMk/>
            <pc:sldMk cId="0" sldId="256"/>
            <ac:spMk id="5" creationId="{4E9FE715-9B25-4A28-933C-BD20CA672C4C}"/>
          </ac:spMkLst>
        </pc:spChg>
        <pc:spChg chg="add del mod">
          <ac:chgData name="Adrian Pickering" userId="507c8e34c79a096b" providerId="LiveId" clId="{46EC1010-58F9-43B9-B13B-4506FD68D01E}" dt="2019-12-31T10:37:55.830" v="57"/>
          <ac:spMkLst>
            <pc:docMk/>
            <pc:sldMk cId="0" sldId="256"/>
            <ac:spMk id="6" creationId="{18AAD3CC-A806-4999-AE16-AADF1F0D7A42}"/>
          </ac:spMkLst>
        </pc:spChg>
        <pc:spChg chg="add del mod">
          <ac:chgData name="Adrian Pickering" userId="507c8e34c79a096b" providerId="LiveId" clId="{46EC1010-58F9-43B9-B13B-4506FD68D01E}" dt="2019-12-31T10:37:55.830" v="57"/>
          <ac:spMkLst>
            <pc:docMk/>
            <pc:sldMk cId="0" sldId="256"/>
            <ac:spMk id="7" creationId="{0FE60522-B25F-4B81-9E47-70D791E13390}"/>
          </ac:spMkLst>
        </pc:spChg>
        <pc:spChg chg="add del mod">
          <ac:chgData name="Adrian Pickering" userId="507c8e34c79a096b" providerId="LiveId" clId="{46EC1010-58F9-43B9-B13B-4506FD68D01E}" dt="2019-12-31T10:42:10.544" v="59"/>
          <ac:spMkLst>
            <pc:docMk/>
            <pc:sldMk cId="0" sldId="256"/>
            <ac:spMk id="8" creationId="{76B12A40-7B24-4496-9CFA-AFA9F4AFEB6B}"/>
          </ac:spMkLst>
        </pc:spChg>
        <pc:spChg chg="add del mod">
          <ac:chgData name="Adrian Pickering" userId="507c8e34c79a096b" providerId="LiveId" clId="{46EC1010-58F9-43B9-B13B-4506FD68D01E}" dt="2019-12-31T10:42:10.544" v="59"/>
          <ac:spMkLst>
            <pc:docMk/>
            <pc:sldMk cId="0" sldId="256"/>
            <ac:spMk id="9" creationId="{441DA55C-0A39-48AB-8BCB-F1C352B713BC}"/>
          </ac:spMkLst>
        </pc:spChg>
        <pc:spChg chg="mod ord">
          <ac:chgData name="Adrian Pickering" userId="507c8e34c79a096b" providerId="LiveId" clId="{46EC1010-58F9-43B9-B13B-4506FD68D01E}" dt="2019-12-31T10:42:10.544" v="59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Adrian Pickering" userId="507c8e34c79a096b" providerId="LiveId" clId="{46EC1010-58F9-43B9-B13B-4506FD68D01E}" dt="2019-12-30T11:08:33.016" v="13" actId="1076"/>
          <ac:spMkLst>
            <pc:docMk/>
            <pc:sldMk cId="0" sldId="256"/>
            <ac:spMk id="2051" creationId="{00000000-0000-0000-0000-000000000000}"/>
          </ac:spMkLst>
        </pc:spChg>
        <pc:spChg chg="mod ord">
          <ac:chgData name="Adrian Pickering" userId="507c8e34c79a096b" providerId="LiveId" clId="{46EC1010-58F9-43B9-B13B-4506FD68D01E}" dt="2019-12-31T10:42:10.544" v="59"/>
          <ac:spMkLst>
            <pc:docMk/>
            <pc:sldMk cId="0" sldId="256"/>
            <ac:spMk id="2053" creationId="{00000000-0000-0000-0000-000000000000}"/>
          </ac:spMkLst>
        </pc:spChg>
        <pc:spChg chg="mod">
          <ac:chgData name="Adrian Pickering" userId="507c8e34c79a096b" providerId="LiveId" clId="{46EC1010-58F9-43B9-B13B-4506FD68D01E}" dt="2019-12-30T11:10:53.942" v="22" actId="207"/>
          <ac:spMkLst>
            <pc:docMk/>
            <pc:sldMk cId="0" sldId="256"/>
            <ac:spMk id="2054" creationId="{00000000-0000-0000-0000-000000000000}"/>
          </ac:spMkLst>
        </pc:spChg>
      </pc:sldChg>
      <pc:sldChg chg="modSp">
        <pc:chgData name="Adrian Pickering" userId="507c8e34c79a096b" providerId="LiveId" clId="{46EC1010-58F9-43B9-B13B-4506FD68D01E}" dt="2019-12-30T11:14:31.056" v="46" actId="20577"/>
        <pc:sldMkLst>
          <pc:docMk/>
          <pc:sldMk cId="0" sldId="328"/>
        </pc:sldMkLst>
        <pc:spChg chg="mod">
          <ac:chgData name="Adrian Pickering" userId="507c8e34c79a096b" providerId="LiveId" clId="{46EC1010-58F9-43B9-B13B-4506FD68D01E}" dt="2019-12-30T11:14:31.056" v="46" actId="20577"/>
          <ac:spMkLst>
            <pc:docMk/>
            <pc:sldMk cId="0" sldId="328"/>
            <ac:spMk id="3074" creationId="{00000000-0000-0000-0000-000000000000}"/>
          </ac:spMkLst>
        </pc:spChg>
        <pc:spChg chg="mod">
          <ac:chgData name="Adrian Pickering" userId="507c8e34c79a096b" providerId="LiveId" clId="{46EC1010-58F9-43B9-B13B-4506FD68D01E}" dt="2019-12-30T11:14:15.993" v="37" actId="6549"/>
          <ac:spMkLst>
            <pc:docMk/>
            <pc:sldMk cId="0" sldId="328"/>
            <ac:spMk id="3075" creationId="{00000000-0000-0000-0000-000000000000}"/>
          </ac:spMkLst>
        </pc:spChg>
      </pc:sldChg>
      <pc:sldMasterChg chg="modSp">
        <pc:chgData name="Adrian Pickering" userId="507c8e34c79a096b" providerId="LiveId" clId="{46EC1010-58F9-43B9-B13B-4506FD68D01E}" dt="2019-12-31T10:22:07.029" v="51"/>
        <pc:sldMasterMkLst>
          <pc:docMk/>
          <pc:sldMasterMk cId="0" sldId="2147483651"/>
        </pc:sldMasterMkLst>
        <pc:spChg chg="mod">
          <ac:chgData name="Adrian Pickering" userId="507c8e34c79a096b" providerId="LiveId" clId="{46EC1010-58F9-43B9-B13B-4506FD68D01E}" dt="2019-12-31T10:22:07.029" v="51"/>
          <ac:spMkLst>
            <pc:docMk/>
            <pc:sldMasterMk cId="0" sldId="2147483651"/>
            <ac:spMk id="1029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5/6/20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Hospitality and Catering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2020 City and Guilds of London Institute. All rights reserved</a:t>
            </a:r>
            <a:r>
              <a:rPr lang="en-US" sz="900" dirty="0"/>
              <a:t>.</a:t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6</a:t>
            </a: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essbydesign.org/2013/06/07/the-dirty-truth-about-recyclin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duce_Reuse_Recycle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m.wikipedia.org/wiki/materials_recovery_facility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533400" y="3879849"/>
            <a:ext cx="8218488" cy="382588"/>
          </a:xfrm>
        </p:spPr>
        <p:txBody>
          <a:bodyPr anchor="t"/>
          <a:lstStyle/>
          <a:p>
            <a:r>
              <a:rPr lang="en-GB" dirty="0"/>
              <a:t>Understand sustainability in the hospitality industry </a:t>
            </a:r>
          </a:p>
        </p:txBody>
      </p:sp>
      <p:sp>
        <p:nvSpPr>
          <p:cNvPr id="2050" name="Rectangle 14"/>
          <p:cNvSpPr>
            <a:spLocks noGrp="1" noChangeArrowheads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PowerPoint presentation</a:t>
            </a:r>
            <a:endParaRPr lang="en-GB" dirty="0"/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305: </a:t>
            </a:r>
            <a:r>
              <a:rPr lang="en-GB" sz="2400" b="1" dirty="0">
                <a:solidFill>
                  <a:schemeClr val="bg1"/>
                </a:solidFill>
              </a:rPr>
              <a:t>Sustainability in professional kitchens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1807" y="1052736"/>
            <a:ext cx="8218488" cy="382588"/>
          </a:xfrm>
        </p:spPr>
        <p:txBody>
          <a:bodyPr/>
          <a:lstStyle/>
          <a:p>
            <a:pPr lvl="0"/>
            <a:r>
              <a:rPr lang="en-GB" dirty="0"/>
              <a:t>Describe different waste disposal options available to professional kitchens for different types of materials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Landfill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Recycle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Reuse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Waste recovery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983E9-BFA3-3341-ACCE-5B4B25E3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963624"/>
            <a:ext cx="4427984" cy="2930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1807" y="1052736"/>
            <a:ext cx="8218488" cy="382588"/>
          </a:xfrm>
        </p:spPr>
        <p:txBody>
          <a:bodyPr/>
          <a:lstStyle/>
          <a:p>
            <a:pPr lvl="0"/>
            <a:r>
              <a:rPr lang="en-GB" dirty="0"/>
              <a:t>Describe different waste disposal options available to professional kitchens for different types of materials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b="1" dirty="0"/>
              <a:t>landfill</a:t>
            </a:r>
            <a:r>
              <a:rPr lang="en-GB" dirty="0"/>
              <a:t> site is a site for the disposal of waste materials by burial. Landfill is the oldest form of waste treatment. 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b="1" dirty="0"/>
              <a:t>Recycling</a:t>
            </a:r>
            <a:r>
              <a:rPr lang="en-GB" dirty="0"/>
              <a:t> is the process of converting waste materials into new materials and objects.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715597-BC26-5442-91E5-1F37B1B71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71800" y="3486606"/>
            <a:ext cx="2898322" cy="2318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1DA68C-54ED-6D47-8F1B-D06205EE9A38}"/>
              </a:ext>
            </a:extLst>
          </p:cNvPr>
          <p:cNvSpPr txBox="1"/>
          <p:nvPr/>
        </p:nvSpPr>
        <p:spPr>
          <a:xfrm>
            <a:off x="2771800" y="7319616"/>
            <a:ext cx="16561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lessbydesign.org/2013/06/07/the-dirty-truth-about-recycling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45690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1807" y="1052736"/>
            <a:ext cx="8218488" cy="382588"/>
          </a:xfrm>
        </p:spPr>
        <p:txBody>
          <a:bodyPr/>
          <a:lstStyle/>
          <a:p>
            <a:pPr lvl="0"/>
            <a:r>
              <a:rPr lang="en-GB" dirty="0"/>
              <a:t>Describe different waste disposal options available to professional kitchens for different types of materials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b="1" dirty="0"/>
              <a:t>Reuse</a:t>
            </a:r>
            <a:r>
              <a:rPr lang="en-GB" dirty="0"/>
              <a:t> is the action of using an item again or for another purpose.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b="1" dirty="0"/>
              <a:t>Waste recovery</a:t>
            </a:r>
            <a:r>
              <a:rPr lang="en-GB" dirty="0"/>
              <a:t> is when your main aim is replacing a non-waste material you would have used in your operation with a waste material that performs the same function. That waste then serves a useful purpose as you're using fewer natural resources.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4FDC7B5-0B74-40C9-B729-DA9B9C740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27984" y="3861048"/>
            <a:ext cx="3026832" cy="2095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3B9882-955D-4330-A8C7-39744AFBCA8F}"/>
              </a:ext>
            </a:extLst>
          </p:cNvPr>
          <p:cNvSpPr txBox="1"/>
          <p:nvPr/>
        </p:nvSpPr>
        <p:spPr>
          <a:xfrm>
            <a:off x="5004048" y="672802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ommons.wikimedia.org/wiki/File:Reduce_Reuse_Recycle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6" name="Picture 5" descr="A group of people preparing food inside of it&#10;&#10;Description automatically generated">
            <a:extLst>
              <a:ext uri="{FF2B5EF4-FFF2-40B4-BE49-F238E27FC236}">
                <a16:creationId xmlns:a16="http://schemas.microsoft.com/office/drawing/2014/main" id="{FA921D0D-B600-1A4E-8C30-EAD3318DA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56408" y="3861048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4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2" y="1462236"/>
            <a:ext cx="8218488" cy="382588"/>
          </a:xfrm>
        </p:spPr>
        <p:txBody>
          <a:bodyPr/>
          <a:lstStyle/>
          <a:p>
            <a:r>
              <a:rPr lang="en-GB" dirty="0"/>
              <a:t>Evaluate the suitability of waste disposal options available to professional kitchens for different types of materials: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500736" y="2564904"/>
            <a:ext cx="7416056" cy="3550940"/>
          </a:xfrm>
        </p:spPr>
        <p:txBody>
          <a:bodyPr numCol="2"/>
          <a:lstStyle/>
          <a:p>
            <a:pPr lvl="0"/>
            <a:r>
              <a:rPr lang="en-GB" dirty="0"/>
              <a:t>Activity options:  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Liquid    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Hazardous   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Non-recyclable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Paper    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Food            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Metals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Glass</a:t>
            </a:r>
          </a:p>
        </p:txBody>
      </p:sp>
    </p:spTree>
    <p:extLst>
      <p:ext uri="{BB962C8B-B14F-4D97-AF65-F5344CB8AC3E}">
        <p14:creationId xmlns:p14="http://schemas.microsoft.com/office/powerpoint/2010/main" val="416179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209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Lucida Grande</vt:lpstr>
      <vt:lpstr>Times New Roman</vt:lpstr>
      <vt:lpstr>Default Design</vt:lpstr>
      <vt:lpstr>Understand sustainability in the hospitality industry </vt:lpstr>
      <vt:lpstr>Describe different waste disposal options available to professional kitchens for different types of materials</vt:lpstr>
      <vt:lpstr>Describe different waste disposal options available to professional kitchens for different types of materials</vt:lpstr>
      <vt:lpstr>Describe different waste disposal options available to professional kitchens for different types of materials</vt:lpstr>
      <vt:lpstr>Evaluate the suitability of waste disposal options available to professional kitchens for different types of materials: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Hannah Cooper</cp:lastModifiedBy>
  <cp:revision>102</cp:revision>
  <dcterms:created xsi:type="dcterms:W3CDTF">2013-05-28T00:38:54Z</dcterms:created>
  <dcterms:modified xsi:type="dcterms:W3CDTF">2020-05-06T11:55:05Z</dcterms:modified>
</cp:coreProperties>
</file>