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4"/>
  </p:notesMasterIdLst>
  <p:handoutMasterIdLst>
    <p:handoutMasterId r:id="rId15"/>
  </p:handoutMasterIdLst>
  <p:sldIdLst>
    <p:sldId id="256" r:id="rId2"/>
    <p:sldId id="328" r:id="rId3"/>
    <p:sldId id="341" r:id="rId4"/>
    <p:sldId id="342" r:id="rId5"/>
    <p:sldId id="343" r:id="rId6"/>
    <p:sldId id="344" r:id="rId7"/>
    <p:sldId id="345" r:id="rId8"/>
    <p:sldId id="346" r:id="rId9"/>
    <p:sldId id="347" r:id="rId10"/>
    <p:sldId id="348" r:id="rId11"/>
    <p:sldId id="349" r:id="rId12"/>
    <p:sldId id="267" r:id="rId13"/>
  </p:sldIdLst>
  <p:sldSz cx="9144000" cy="6858000" type="screen4x3"/>
  <p:notesSz cx="6858000" cy="9144000"/>
  <p:custDataLst>
    <p:tags r:id="rId16"/>
  </p:custDataLst>
  <p:defaultTex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30613"/>
    <a:srgbClr val="D9D9D9"/>
    <a:srgbClr val="D81E0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47A54B-B8FE-4E81-A2C8-528C4B3125CC}" v="18" dt="2020-01-18T08:48:19.1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4"/>
  </p:normalViewPr>
  <p:slideViewPr>
    <p:cSldViewPr showGuides="1">
      <p:cViewPr varScale="1">
        <p:scale>
          <a:sx n="105" d="100"/>
          <a:sy n="105" d="100"/>
        </p:scale>
        <p:origin x="184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rian Pickering" userId="507c8e34c79a096b" providerId="LiveId" clId="{B0707B86-3403-4067-A349-CEBEE6C066EC}"/>
    <pc:docChg chg="addSld delSld modSld">
      <pc:chgData name="Adrian Pickering" userId="507c8e34c79a096b" providerId="LiveId" clId="{B0707B86-3403-4067-A349-CEBEE6C066EC}" dt="2020-01-16T20:55:48.899" v="51" actId="47"/>
      <pc:docMkLst>
        <pc:docMk/>
      </pc:docMkLst>
      <pc:sldChg chg="modSp">
        <pc:chgData name="Adrian Pickering" userId="507c8e34c79a096b" providerId="LiveId" clId="{B0707B86-3403-4067-A349-CEBEE6C066EC}" dt="2020-01-16T20:49:53.004" v="1"/>
        <pc:sldMkLst>
          <pc:docMk/>
          <pc:sldMk cId="0" sldId="328"/>
        </pc:sldMkLst>
        <pc:spChg chg="mod">
          <ac:chgData name="Adrian Pickering" userId="507c8e34c79a096b" providerId="LiveId" clId="{B0707B86-3403-4067-A349-CEBEE6C066EC}" dt="2020-01-16T20:49:21.997" v="0"/>
          <ac:spMkLst>
            <pc:docMk/>
            <pc:sldMk cId="0" sldId="328"/>
            <ac:spMk id="3074" creationId="{00000000-0000-0000-0000-000000000000}"/>
          </ac:spMkLst>
        </pc:spChg>
        <pc:spChg chg="mod">
          <ac:chgData name="Adrian Pickering" userId="507c8e34c79a096b" providerId="LiveId" clId="{B0707B86-3403-4067-A349-CEBEE6C066EC}" dt="2020-01-16T20:49:53.004" v="1"/>
          <ac:spMkLst>
            <pc:docMk/>
            <pc:sldMk cId="0" sldId="328"/>
            <ac:spMk id="3075" creationId="{00000000-0000-0000-0000-000000000000}"/>
          </ac:spMkLst>
        </pc:spChg>
      </pc:sldChg>
      <pc:sldChg chg="modSp del">
        <pc:chgData name="Adrian Pickering" userId="507c8e34c79a096b" providerId="LiveId" clId="{B0707B86-3403-4067-A349-CEBEE6C066EC}" dt="2020-01-16T20:55:39.264" v="42" actId="47"/>
        <pc:sldMkLst>
          <pc:docMk/>
          <pc:sldMk cId="0" sldId="330"/>
        </pc:sldMkLst>
        <pc:spChg chg="mod">
          <ac:chgData name="Adrian Pickering" userId="507c8e34c79a096b" providerId="LiveId" clId="{B0707B86-3403-4067-A349-CEBEE6C066EC}" dt="2020-01-16T20:55:12.788" v="38" actId="6549"/>
          <ac:spMkLst>
            <pc:docMk/>
            <pc:sldMk cId="0" sldId="330"/>
            <ac:spMk id="5122" creationId="{00000000-0000-0000-0000-000000000000}"/>
          </ac:spMkLst>
        </pc:spChg>
        <pc:spChg chg="mod">
          <ac:chgData name="Adrian Pickering" userId="507c8e34c79a096b" providerId="LiveId" clId="{B0707B86-3403-4067-A349-CEBEE6C066EC}" dt="2020-01-16T20:55:19.378" v="39" actId="6549"/>
          <ac:spMkLst>
            <pc:docMk/>
            <pc:sldMk cId="0" sldId="330"/>
            <ac:spMk id="5123" creationId="{00000000-0000-0000-0000-000000000000}"/>
          </ac:spMkLst>
        </pc:spChg>
      </pc:sldChg>
      <pc:sldChg chg="modSp del">
        <pc:chgData name="Adrian Pickering" userId="507c8e34c79a096b" providerId="LiveId" clId="{B0707B86-3403-4067-A349-CEBEE6C066EC}" dt="2020-01-16T20:55:23.683" v="40" actId="47"/>
        <pc:sldMkLst>
          <pc:docMk/>
          <pc:sldMk cId="0" sldId="331"/>
        </pc:sldMkLst>
        <pc:spChg chg="mod">
          <ac:chgData name="Adrian Pickering" userId="507c8e34c79a096b" providerId="LiveId" clId="{B0707B86-3403-4067-A349-CEBEE6C066EC}" dt="2020-01-16T20:54:54.828" v="37" actId="6549"/>
          <ac:spMkLst>
            <pc:docMk/>
            <pc:sldMk cId="0" sldId="331"/>
            <ac:spMk id="3" creationId="{00000000-0000-0000-0000-000000000000}"/>
          </ac:spMkLst>
        </pc:spChg>
      </pc:sldChg>
      <pc:sldChg chg="del">
        <pc:chgData name="Adrian Pickering" userId="507c8e34c79a096b" providerId="LiveId" clId="{B0707B86-3403-4067-A349-CEBEE6C066EC}" dt="2020-01-16T20:55:41.503" v="43" actId="47"/>
        <pc:sldMkLst>
          <pc:docMk/>
          <pc:sldMk cId="0" sldId="332"/>
        </pc:sldMkLst>
      </pc:sldChg>
      <pc:sldChg chg="del">
        <pc:chgData name="Adrian Pickering" userId="507c8e34c79a096b" providerId="LiveId" clId="{B0707B86-3403-4067-A349-CEBEE6C066EC}" dt="2020-01-16T20:55:42.717" v="44" actId="47"/>
        <pc:sldMkLst>
          <pc:docMk/>
          <pc:sldMk cId="0" sldId="333"/>
        </pc:sldMkLst>
      </pc:sldChg>
      <pc:sldChg chg="del">
        <pc:chgData name="Adrian Pickering" userId="507c8e34c79a096b" providerId="LiveId" clId="{B0707B86-3403-4067-A349-CEBEE6C066EC}" dt="2020-01-16T20:55:43.733" v="45" actId="47"/>
        <pc:sldMkLst>
          <pc:docMk/>
          <pc:sldMk cId="0" sldId="334"/>
        </pc:sldMkLst>
      </pc:sldChg>
      <pc:sldChg chg="del">
        <pc:chgData name="Adrian Pickering" userId="507c8e34c79a096b" providerId="LiveId" clId="{B0707B86-3403-4067-A349-CEBEE6C066EC}" dt="2020-01-16T20:55:44.886" v="46" actId="47"/>
        <pc:sldMkLst>
          <pc:docMk/>
          <pc:sldMk cId="0" sldId="335"/>
        </pc:sldMkLst>
      </pc:sldChg>
      <pc:sldChg chg="del">
        <pc:chgData name="Adrian Pickering" userId="507c8e34c79a096b" providerId="LiveId" clId="{B0707B86-3403-4067-A349-CEBEE6C066EC}" dt="2020-01-16T20:55:45.853" v="47" actId="47"/>
        <pc:sldMkLst>
          <pc:docMk/>
          <pc:sldMk cId="0" sldId="336"/>
        </pc:sldMkLst>
      </pc:sldChg>
      <pc:sldChg chg="del">
        <pc:chgData name="Adrian Pickering" userId="507c8e34c79a096b" providerId="LiveId" clId="{B0707B86-3403-4067-A349-CEBEE6C066EC}" dt="2020-01-16T20:55:46.786" v="48" actId="47"/>
        <pc:sldMkLst>
          <pc:docMk/>
          <pc:sldMk cId="0" sldId="337"/>
        </pc:sldMkLst>
      </pc:sldChg>
      <pc:sldChg chg="del">
        <pc:chgData name="Adrian Pickering" userId="507c8e34c79a096b" providerId="LiveId" clId="{B0707B86-3403-4067-A349-CEBEE6C066EC}" dt="2020-01-16T20:55:47.542" v="49" actId="47"/>
        <pc:sldMkLst>
          <pc:docMk/>
          <pc:sldMk cId="0" sldId="338"/>
        </pc:sldMkLst>
      </pc:sldChg>
      <pc:sldChg chg="del">
        <pc:chgData name="Adrian Pickering" userId="507c8e34c79a096b" providerId="LiveId" clId="{B0707B86-3403-4067-A349-CEBEE6C066EC}" dt="2020-01-16T20:55:48.218" v="50" actId="47"/>
        <pc:sldMkLst>
          <pc:docMk/>
          <pc:sldMk cId="0" sldId="339"/>
        </pc:sldMkLst>
      </pc:sldChg>
      <pc:sldChg chg="del">
        <pc:chgData name="Adrian Pickering" userId="507c8e34c79a096b" providerId="LiveId" clId="{B0707B86-3403-4067-A349-CEBEE6C066EC}" dt="2020-01-16T20:55:48.899" v="51" actId="47"/>
        <pc:sldMkLst>
          <pc:docMk/>
          <pc:sldMk cId="0" sldId="340"/>
        </pc:sldMkLst>
      </pc:sldChg>
      <pc:sldChg chg="modSp add">
        <pc:chgData name="Adrian Pickering" userId="507c8e34c79a096b" providerId="LiveId" clId="{B0707B86-3403-4067-A349-CEBEE6C066EC}" dt="2020-01-16T20:51:17.057" v="13" actId="6549"/>
        <pc:sldMkLst>
          <pc:docMk/>
          <pc:sldMk cId="3581612410" sldId="341"/>
        </pc:sldMkLst>
        <pc:spChg chg="mod">
          <ac:chgData name="Adrian Pickering" userId="507c8e34c79a096b" providerId="LiveId" clId="{B0707B86-3403-4067-A349-CEBEE6C066EC}" dt="2020-01-16T20:51:17.057" v="13" actId="6549"/>
          <ac:spMkLst>
            <pc:docMk/>
            <pc:sldMk cId="3581612410" sldId="341"/>
            <ac:spMk id="3075" creationId="{00000000-0000-0000-0000-000000000000}"/>
          </ac:spMkLst>
        </pc:spChg>
      </pc:sldChg>
      <pc:sldChg chg="modSp add">
        <pc:chgData name="Adrian Pickering" userId="507c8e34c79a096b" providerId="LiveId" clId="{B0707B86-3403-4067-A349-CEBEE6C066EC}" dt="2020-01-16T20:51:39.473" v="15" actId="6549"/>
        <pc:sldMkLst>
          <pc:docMk/>
          <pc:sldMk cId="3551665100" sldId="342"/>
        </pc:sldMkLst>
        <pc:spChg chg="mod">
          <ac:chgData name="Adrian Pickering" userId="507c8e34c79a096b" providerId="LiveId" clId="{B0707B86-3403-4067-A349-CEBEE6C066EC}" dt="2020-01-16T20:51:39.473" v="15" actId="6549"/>
          <ac:spMkLst>
            <pc:docMk/>
            <pc:sldMk cId="3551665100" sldId="342"/>
            <ac:spMk id="3075" creationId="{00000000-0000-0000-0000-000000000000}"/>
          </ac:spMkLst>
        </pc:spChg>
      </pc:sldChg>
      <pc:sldChg chg="modSp add">
        <pc:chgData name="Adrian Pickering" userId="507c8e34c79a096b" providerId="LiveId" clId="{B0707B86-3403-4067-A349-CEBEE6C066EC}" dt="2020-01-16T20:51:55.756" v="17" actId="6549"/>
        <pc:sldMkLst>
          <pc:docMk/>
          <pc:sldMk cId="2923208061" sldId="343"/>
        </pc:sldMkLst>
        <pc:spChg chg="mod">
          <ac:chgData name="Adrian Pickering" userId="507c8e34c79a096b" providerId="LiveId" clId="{B0707B86-3403-4067-A349-CEBEE6C066EC}" dt="2020-01-16T20:51:55.756" v="17" actId="6549"/>
          <ac:spMkLst>
            <pc:docMk/>
            <pc:sldMk cId="2923208061" sldId="343"/>
            <ac:spMk id="3075" creationId="{00000000-0000-0000-0000-000000000000}"/>
          </ac:spMkLst>
        </pc:spChg>
      </pc:sldChg>
      <pc:sldChg chg="modSp add">
        <pc:chgData name="Adrian Pickering" userId="507c8e34c79a096b" providerId="LiveId" clId="{B0707B86-3403-4067-A349-CEBEE6C066EC}" dt="2020-01-16T20:52:09.048" v="19" actId="6549"/>
        <pc:sldMkLst>
          <pc:docMk/>
          <pc:sldMk cId="2214952193" sldId="344"/>
        </pc:sldMkLst>
        <pc:spChg chg="mod">
          <ac:chgData name="Adrian Pickering" userId="507c8e34c79a096b" providerId="LiveId" clId="{B0707B86-3403-4067-A349-CEBEE6C066EC}" dt="2020-01-16T20:52:09.048" v="19" actId="6549"/>
          <ac:spMkLst>
            <pc:docMk/>
            <pc:sldMk cId="2214952193" sldId="344"/>
            <ac:spMk id="3075" creationId="{00000000-0000-0000-0000-000000000000}"/>
          </ac:spMkLst>
        </pc:spChg>
      </pc:sldChg>
      <pc:sldChg chg="modSp add">
        <pc:chgData name="Adrian Pickering" userId="507c8e34c79a096b" providerId="LiveId" clId="{B0707B86-3403-4067-A349-CEBEE6C066EC}" dt="2020-01-16T20:52:26.350" v="21" actId="6549"/>
        <pc:sldMkLst>
          <pc:docMk/>
          <pc:sldMk cId="3729437455" sldId="345"/>
        </pc:sldMkLst>
        <pc:spChg chg="mod">
          <ac:chgData name="Adrian Pickering" userId="507c8e34c79a096b" providerId="LiveId" clId="{B0707B86-3403-4067-A349-CEBEE6C066EC}" dt="2020-01-16T20:52:26.350" v="21" actId="6549"/>
          <ac:spMkLst>
            <pc:docMk/>
            <pc:sldMk cId="3729437455" sldId="345"/>
            <ac:spMk id="3075" creationId="{00000000-0000-0000-0000-000000000000}"/>
          </ac:spMkLst>
        </pc:spChg>
      </pc:sldChg>
      <pc:sldChg chg="modSp add">
        <pc:chgData name="Adrian Pickering" userId="507c8e34c79a096b" providerId="LiveId" clId="{B0707B86-3403-4067-A349-CEBEE6C066EC}" dt="2020-01-16T20:53:16.544" v="23" actId="6549"/>
        <pc:sldMkLst>
          <pc:docMk/>
          <pc:sldMk cId="3105546146" sldId="346"/>
        </pc:sldMkLst>
        <pc:spChg chg="mod">
          <ac:chgData name="Adrian Pickering" userId="507c8e34c79a096b" providerId="LiveId" clId="{B0707B86-3403-4067-A349-CEBEE6C066EC}" dt="2020-01-16T20:53:16.544" v="23" actId="6549"/>
          <ac:spMkLst>
            <pc:docMk/>
            <pc:sldMk cId="3105546146" sldId="346"/>
            <ac:spMk id="3075" creationId="{00000000-0000-0000-0000-000000000000}"/>
          </ac:spMkLst>
        </pc:spChg>
      </pc:sldChg>
      <pc:sldChg chg="modSp add">
        <pc:chgData name="Adrian Pickering" userId="507c8e34c79a096b" providerId="LiveId" clId="{B0707B86-3403-4067-A349-CEBEE6C066EC}" dt="2020-01-16T20:53:31.263" v="25" actId="6549"/>
        <pc:sldMkLst>
          <pc:docMk/>
          <pc:sldMk cId="1821203780" sldId="347"/>
        </pc:sldMkLst>
        <pc:spChg chg="mod">
          <ac:chgData name="Adrian Pickering" userId="507c8e34c79a096b" providerId="LiveId" clId="{B0707B86-3403-4067-A349-CEBEE6C066EC}" dt="2020-01-16T20:53:31.263" v="25" actId="6549"/>
          <ac:spMkLst>
            <pc:docMk/>
            <pc:sldMk cId="1821203780" sldId="347"/>
            <ac:spMk id="3075" creationId="{00000000-0000-0000-0000-000000000000}"/>
          </ac:spMkLst>
        </pc:spChg>
      </pc:sldChg>
      <pc:sldChg chg="modSp add">
        <pc:chgData name="Adrian Pickering" userId="507c8e34c79a096b" providerId="LiveId" clId="{B0707B86-3403-4067-A349-CEBEE6C066EC}" dt="2020-01-16T20:53:50.908" v="27" actId="6549"/>
        <pc:sldMkLst>
          <pc:docMk/>
          <pc:sldMk cId="2006962462" sldId="348"/>
        </pc:sldMkLst>
        <pc:spChg chg="mod">
          <ac:chgData name="Adrian Pickering" userId="507c8e34c79a096b" providerId="LiveId" clId="{B0707B86-3403-4067-A349-CEBEE6C066EC}" dt="2020-01-16T20:53:50.908" v="27" actId="6549"/>
          <ac:spMkLst>
            <pc:docMk/>
            <pc:sldMk cId="2006962462" sldId="348"/>
            <ac:spMk id="3075" creationId="{00000000-0000-0000-0000-000000000000}"/>
          </ac:spMkLst>
        </pc:spChg>
      </pc:sldChg>
      <pc:sldChg chg="modSp add">
        <pc:chgData name="Adrian Pickering" userId="507c8e34c79a096b" providerId="LiveId" clId="{B0707B86-3403-4067-A349-CEBEE6C066EC}" dt="2020-01-16T20:54:07.856" v="28" actId="6549"/>
        <pc:sldMkLst>
          <pc:docMk/>
          <pc:sldMk cId="1056760246" sldId="349"/>
        </pc:sldMkLst>
        <pc:spChg chg="mod">
          <ac:chgData name="Adrian Pickering" userId="507c8e34c79a096b" providerId="LiveId" clId="{B0707B86-3403-4067-A349-CEBEE6C066EC}" dt="2020-01-16T20:54:07.856" v="28" actId="6549"/>
          <ac:spMkLst>
            <pc:docMk/>
            <pc:sldMk cId="1056760246" sldId="349"/>
            <ac:spMk id="3075" creationId="{00000000-0000-0000-0000-000000000000}"/>
          </ac:spMkLst>
        </pc:spChg>
      </pc:sldChg>
      <pc:sldChg chg="modSp add del">
        <pc:chgData name="Adrian Pickering" userId="507c8e34c79a096b" providerId="LiveId" clId="{B0707B86-3403-4067-A349-CEBEE6C066EC}" dt="2020-01-16T20:55:34.901" v="41" actId="47"/>
        <pc:sldMkLst>
          <pc:docMk/>
          <pc:sldMk cId="1515705780" sldId="350"/>
        </pc:sldMkLst>
        <pc:spChg chg="mod">
          <ac:chgData name="Adrian Pickering" userId="507c8e34c79a096b" providerId="LiveId" clId="{B0707B86-3403-4067-A349-CEBEE6C066EC}" dt="2020-01-16T20:54:28.283" v="29" actId="6549"/>
          <ac:spMkLst>
            <pc:docMk/>
            <pc:sldMk cId="1515705780" sldId="350"/>
            <ac:spMk id="3075" creationId="{00000000-0000-0000-0000-000000000000}"/>
          </ac:spMkLst>
        </pc:spChg>
      </pc:sldChg>
    </pc:docChg>
  </pc:docChgLst>
  <pc:docChgLst>
    <pc:chgData name="Adrian Pickering" userId="507c8e34c79a096b" providerId="LiveId" clId="{1A78ECAC-2DAD-4465-BEAF-7B533B66E077}"/>
    <pc:docChg chg="modSld">
      <pc:chgData name="Adrian Pickering" userId="507c8e34c79a096b" providerId="LiveId" clId="{1A78ECAC-2DAD-4465-BEAF-7B533B66E077}" dt="2020-01-12T16:20:15.321" v="6"/>
      <pc:docMkLst>
        <pc:docMk/>
      </pc:docMkLst>
      <pc:sldChg chg="modSp">
        <pc:chgData name="Adrian Pickering" userId="507c8e34c79a096b" providerId="LiveId" clId="{1A78ECAC-2DAD-4465-BEAF-7B533B66E077}" dt="2020-01-12T16:18:46.984" v="3"/>
        <pc:sldMkLst>
          <pc:docMk/>
          <pc:sldMk cId="0" sldId="328"/>
        </pc:sldMkLst>
        <pc:spChg chg="mod">
          <ac:chgData name="Adrian Pickering" userId="507c8e34c79a096b" providerId="LiveId" clId="{1A78ECAC-2DAD-4465-BEAF-7B533B66E077}" dt="2020-01-12T16:18:27.975" v="2"/>
          <ac:spMkLst>
            <pc:docMk/>
            <pc:sldMk cId="0" sldId="328"/>
            <ac:spMk id="3074" creationId="{00000000-0000-0000-0000-000000000000}"/>
          </ac:spMkLst>
        </pc:spChg>
        <pc:spChg chg="mod">
          <ac:chgData name="Adrian Pickering" userId="507c8e34c79a096b" providerId="LiveId" clId="{1A78ECAC-2DAD-4465-BEAF-7B533B66E077}" dt="2020-01-12T16:18:46.984" v="3"/>
          <ac:spMkLst>
            <pc:docMk/>
            <pc:sldMk cId="0" sldId="328"/>
            <ac:spMk id="3075" creationId="{00000000-0000-0000-0000-000000000000}"/>
          </ac:spMkLst>
        </pc:spChg>
      </pc:sldChg>
      <pc:sldChg chg="modSp">
        <pc:chgData name="Adrian Pickering" userId="507c8e34c79a096b" providerId="LiveId" clId="{1A78ECAC-2DAD-4465-BEAF-7B533B66E077}" dt="2020-01-12T16:20:15.321" v="6"/>
        <pc:sldMkLst>
          <pc:docMk/>
          <pc:sldMk cId="0" sldId="330"/>
        </pc:sldMkLst>
        <pc:spChg chg="mod">
          <ac:chgData name="Adrian Pickering" userId="507c8e34c79a096b" providerId="LiveId" clId="{1A78ECAC-2DAD-4465-BEAF-7B533B66E077}" dt="2020-01-12T16:20:15.321" v="6"/>
          <ac:spMkLst>
            <pc:docMk/>
            <pc:sldMk cId="0" sldId="330"/>
            <ac:spMk id="5122" creationId="{00000000-0000-0000-0000-000000000000}"/>
          </ac:spMkLst>
        </pc:spChg>
        <pc:spChg chg="mod">
          <ac:chgData name="Adrian Pickering" userId="507c8e34c79a096b" providerId="LiveId" clId="{1A78ECAC-2DAD-4465-BEAF-7B533B66E077}" dt="2020-01-12T16:19:53.517" v="5"/>
          <ac:spMkLst>
            <pc:docMk/>
            <pc:sldMk cId="0" sldId="330"/>
            <ac:spMk id="5123" creationId="{00000000-0000-0000-0000-000000000000}"/>
          </ac:spMkLst>
        </pc:spChg>
      </pc:sldChg>
      <pc:sldChg chg="modSp">
        <pc:chgData name="Adrian Pickering" userId="507c8e34c79a096b" providerId="LiveId" clId="{1A78ECAC-2DAD-4465-BEAF-7B533B66E077}" dt="2020-01-12T16:19:22.541" v="4"/>
        <pc:sldMkLst>
          <pc:docMk/>
          <pc:sldMk cId="0" sldId="331"/>
        </pc:sldMkLst>
        <pc:spChg chg="mod">
          <ac:chgData name="Adrian Pickering" userId="507c8e34c79a096b" providerId="LiveId" clId="{1A78ECAC-2DAD-4465-BEAF-7B533B66E077}" dt="2020-01-12T16:19:22.541" v="4"/>
          <ac:spMkLst>
            <pc:docMk/>
            <pc:sldMk cId="0" sldId="331"/>
            <ac:spMk id="3" creationId="{00000000-0000-0000-0000-000000000000}"/>
          </ac:spMkLst>
        </pc:spChg>
      </pc:sldChg>
    </pc:docChg>
  </pc:docChgLst>
  <pc:docChgLst>
    <pc:chgData name="Adrian Pickering" userId="507c8e34c79a096b" providerId="LiveId" clId="{B647A54B-B8FE-4E81-A2C8-528C4B3125CC}"/>
    <pc:docChg chg="custSel modSld">
      <pc:chgData name="Adrian Pickering" userId="507c8e34c79a096b" providerId="LiveId" clId="{B647A54B-B8FE-4E81-A2C8-528C4B3125CC}" dt="2020-01-18T09:04:07.898" v="389" actId="1076"/>
      <pc:docMkLst>
        <pc:docMk/>
      </pc:docMkLst>
      <pc:sldChg chg="modSp">
        <pc:chgData name="Adrian Pickering" userId="507c8e34c79a096b" providerId="LiveId" clId="{B647A54B-B8FE-4E81-A2C8-528C4B3125CC}" dt="2020-01-18T07:59:20.181" v="36" actId="20577"/>
        <pc:sldMkLst>
          <pc:docMk/>
          <pc:sldMk cId="0" sldId="328"/>
        </pc:sldMkLst>
        <pc:spChg chg="mod">
          <ac:chgData name="Adrian Pickering" userId="507c8e34c79a096b" providerId="LiveId" clId="{B647A54B-B8FE-4E81-A2C8-528C4B3125CC}" dt="2020-01-18T07:59:20.181" v="36" actId="20577"/>
          <ac:spMkLst>
            <pc:docMk/>
            <pc:sldMk cId="0" sldId="328"/>
            <ac:spMk id="3074" creationId="{00000000-0000-0000-0000-000000000000}"/>
          </ac:spMkLst>
        </pc:spChg>
        <pc:spChg chg="mod">
          <ac:chgData name="Adrian Pickering" userId="507c8e34c79a096b" providerId="LiveId" clId="{B647A54B-B8FE-4E81-A2C8-528C4B3125CC}" dt="2020-01-18T07:59:11.747" v="33" actId="6549"/>
          <ac:spMkLst>
            <pc:docMk/>
            <pc:sldMk cId="0" sldId="328"/>
            <ac:spMk id="3075" creationId="{00000000-0000-0000-0000-000000000000}"/>
          </ac:spMkLst>
        </pc:spChg>
      </pc:sldChg>
      <pc:sldChg chg="addSp delSp modSp modNotesTx">
        <pc:chgData name="Adrian Pickering" userId="507c8e34c79a096b" providerId="LiveId" clId="{B647A54B-B8FE-4E81-A2C8-528C4B3125CC}" dt="2020-01-18T08:05:21.939" v="72" actId="20577"/>
        <pc:sldMkLst>
          <pc:docMk/>
          <pc:sldMk cId="3581612410" sldId="341"/>
        </pc:sldMkLst>
        <pc:spChg chg="add del mod">
          <ac:chgData name="Adrian Pickering" userId="507c8e34c79a096b" providerId="LiveId" clId="{B647A54B-B8FE-4E81-A2C8-528C4B3125CC}" dt="2020-01-18T08:03:05.801" v="43" actId="478"/>
          <ac:spMkLst>
            <pc:docMk/>
            <pc:sldMk cId="3581612410" sldId="341"/>
            <ac:spMk id="4" creationId="{6A0EEE98-3568-4EF1-852A-301ED83B6C47}"/>
          </ac:spMkLst>
        </pc:spChg>
        <pc:spChg chg="mod">
          <ac:chgData name="Adrian Pickering" userId="507c8e34c79a096b" providerId="LiveId" clId="{B647A54B-B8FE-4E81-A2C8-528C4B3125CC}" dt="2020-01-18T08:00:57.459" v="39" actId="5793"/>
          <ac:spMkLst>
            <pc:docMk/>
            <pc:sldMk cId="3581612410" sldId="341"/>
            <ac:spMk id="3075" creationId="{00000000-0000-0000-0000-000000000000}"/>
          </ac:spMkLst>
        </pc:spChg>
        <pc:picChg chg="add del mod">
          <ac:chgData name="Adrian Pickering" userId="507c8e34c79a096b" providerId="LiveId" clId="{B647A54B-B8FE-4E81-A2C8-528C4B3125CC}" dt="2020-01-18T08:03:05.801" v="43" actId="478"/>
          <ac:picMkLst>
            <pc:docMk/>
            <pc:sldMk cId="3581612410" sldId="341"/>
            <ac:picMk id="3" creationId="{D66E6BEB-5E01-4A2E-BCC6-33273CA63E1C}"/>
          </ac:picMkLst>
        </pc:picChg>
        <pc:picChg chg="add mod">
          <ac:chgData name="Adrian Pickering" userId="507c8e34c79a096b" providerId="LiveId" clId="{B647A54B-B8FE-4E81-A2C8-528C4B3125CC}" dt="2020-01-18T08:04:45.014" v="48" actId="14100"/>
          <ac:picMkLst>
            <pc:docMk/>
            <pc:sldMk cId="3581612410" sldId="341"/>
            <ac:picMk id="6" creationId="{635C162C-37AA-4A6F-AC92-83916AF98A91}"/>
          </ac:picMkLst>
        </pc:picChg>
      </pc:sldChg>
      <pc:sldChg chg="addSp modSp">
        <pc:chgData name="Adrian Pickering" userId="507c8e34c79a096b" providerId="LiveId" clId="{B647A54B-B8FE-4E81-A2C8-528C4B3125CC}" dt="2020-01-18T08:10:33.606" v="97" actId="1076"/>
        <pc:sldMkLst>
          <pc:docMk/>
          <pc:sldMk cId="3551665100" sldId="342"/>
        </pc:sldMkLst>
        <pc:spChg chg="add mod">
          <ac:chgData name="Adrian Pickering" userId="507c8e34c79a096b" providerId="LiveId" clId="{B647A54B-B8FE-4E81-A2C8-528C4B3125CC}" dt="2020-01-18T08:09:23.436" v="88" actId="14100"/>
          <ac:spMkLst>
            <pc:docMk/>
            <pc:sldMk cId="3551665100" sldId="342"/>
            <ac:spMk id="4" creationId="{20352B8C-B4D0-4115-826B-6B59B7CB4559}"/>
          </ac:spMkLst>
        </pc:spChg>
        <pc:spChg chg="mod">
          <ac:chgData name="Adrian Pickering" userId="507c8e34c79a096b" providerId="LiveId" clId="{B647A54B-B8FE-4E81-A2C8-528C4B3125CC}" dt="2020-01-18T08:05:38.677" v="76" actId="20577"/>
          <ac:spMkLst>
            <pc:docMk/>
            <pc:sldMk cId="3551665100" sldId="342"/>
            <ac:spMk id="3074" creationId="{00000000-0000-0000-0000-000000000000}"/>
          </ac:spMkLst>
        </pc:spChg>
        <pc:spChg chg="mod">
          <ac:chgData name="Adrian Pickering" userId="507c8e34c79a096b" providerId="LiveId" clId="{B647A54B-B8FE-4E81-A2C8-528C4B3125CC}" dt="2020-01-18T08:10:24.585" v="96" actId="948"/>
          <ac:spMkLst>
            <pc:docMk/>
            <pc:sldMk cId="3551665100" sldId="342"/>
            <ac:spMk id="3075" creationId="{00000000-0000-0000-0000-000000000000}"/>
          </ac:spMkLst>
        </pc:spChg>
        <pc:picChg chg="add mod">
          <ac:chgData name="Adrian Pickering" userId="507c8e34c79a096b" providerId="LiveId" clId="{B647A54B-B8FE-4E81-A2C8-528C4B3125CC}" dt="2020-01-18T08:10:33.606" v="97" actId="1076"/>
          <ac:picMkLst>
            <pc:docMk/>
            <pc:sldMk cId="3551665100" sldId="342"/>
            <ac:picMk id="3" creationId="{52A1BFB8-3DDC-4044-8501-49095FA68F29}"/>
          </ac:picMkLst>
        </pc:picChg>
      </pc:sldChg>
      <pc:sldChg chg="addSp modSp modNotesTx">
        <pc:chgData name="Adrian Pickering" userId="507c8e34c79a096b" providerId="LiveId" clId="{B647A54B-B8FE-4E81-A2C8-528C4B3125CC}" dt="2020-01-18T08:18:34.163" v="135" actId="1076"/>
        <pc:sldMkLst>
          <pc:docMk/>
          <pc:sldMk cId="2923208061" sldId="343"/>
        </pc:sldMkLst>
        <pc:spChg chg="mod">
          <ac:chgData name="Adrian Pickering" userId="507c8e34c79a096b" providerId="LiveId" clId="{B647A54B-B8FE-4E81-A2C8-528C4B3125CC}" dt="2020-01-18T08:10:51.413" v="100" actId="20577"/>
          <ac:spMkLst>
            <pc:docMk/>
            <pc:sldMk cId="2923208061" sldId="343"/>
            <ac:spMk id="3074" creationId="{00000000-0000-0000-0000-000000000000}"/>
          </ac:spMkLst>
        </pc:spChg>
        <pc:spChg chg="mod">
          <ac:chgData name="Adrian Pickering" userId="507c8e34c79a096b" providerId="LiveId" clId="{B647A54B-B8FE-4E81-A2C8-528C4B3125CC}" dt="2020-01-18T08:18:04.823" v="131" actId="5793"/>
          <ac:spMkLst>
            <pc:docMk/>
            <pc:sldMk cId="2923208061" sldId="343"/>
            <ac:spMk id="3075" creationId="{00000000-0000-0000-0000-000000000000}"/>
          </ac:spMkLst>
        </pc:spChg>
        <pc:picChg chg="add mod">
          <ac:chgData name="Adrian Pickering" userId="507c8e34c79a096b" providerId="LiveId" clId="{B647A54B-B8FE-4E81-A2C8-528C4B3125CC}" dt="2020-01-18T08:18:34.163" v="135" actId="1076"/>
          <ac:picMkLst>
            <pc:docMk/>
            <pc:sldMk cId="2923208061" sldId="343"/>
            <ac:picMk id="3" creationId="{FF7F12F4-F303-4B1C-8DBD-991C1C105837}"/>
          </ac:picMkLst>
        </pc:picChg>
      </pc:sldChg>
      <pc:sldChg chg="modSp">
        <pc:chgData name="Adrian Pickering" userId="507c8e34c79a096b" providerId="LiveId" clId="{B647A54B-B8FE-4E81-A2C8-528C4B3125CC}" dt="2020-01-18T08:21:41.991" v="141"/>
        <pc:sldMkLst>
          <pc:docMk/>
          <pc:sldMk cId="2214952193" sldId="344"/>
        </pc:sldMkLst>
        <pc:spChg chg="mod">
          <ac:chgData name="Adrian Pickering" userId="507c8e34c79a096b" providerId="LiveId" clId="{B647A54B-B8FE-4E81-A2C8-528C4B3125CC}" dt="2020-01-18T08:21:18.662" v="139" actId="20577"/>
          <ac:spMkLst>
            <pc:docMk/>
            <pc:sldMk cId="2214952193" sldId="344"/>
            <ac:spMk id="3074" creationId="{00000000-0000-0000-0000-000000000000}"/>
          </ac:spMkLst>
        </pc:spChg>
        <pc:spChg chg="mod">
          <ac:chgData name="Adrian Pickering" userId="507c8e34c79a096b" providerId="LiveId" clId="{B647A54B-B8FE-4E81-A2C8-528C4B3125CC}" dt="2020-01-18T08:21:41.991" v="141"/>
          <ac:spMkLst>
            <pc:docMk/>
            <pc:sldMk cId="2214952193" sldId="344"/>
            <ac:spMk id="3075" creationId="{00000000-0000-0000-0000-000000000000}"/>
          </ac:spMkLst>
        </pc:spChg>
      </pc:sldChg>
      <pc:sldChg chg="addSp delSp modSp modNotesTx">
        <pc:chgData name="Adrian Pickering" userId="507c8e34c79a096b" providerId="LiveId" clId="{B647A54B-B8FE-4E81-A2C8-528C4B3125CC}" dt="2020-01-18T08:27:27.255" v="192" actId="20577"/>
        <pc:sldMkLst>
          <pc:docMk/>
          <pc:sldMk cId="3729437455" sldId="345"/>
        </pc:sldMkLst>
        <pc:spChg chg="mod">
          <ac:chgData name="Adrian Pickering" userId="507c8e34c79a096b" providerId="LiveId" clId="{B647A54B-B8FE-4E81-A2C8-528C4B3125CC}" dt="2020-01-18T08:21:55.158" v="144" actId="20577"/>
          <ac:spMkLst>
            <pc:docMk/>
            <pc:sldMk cId="3729437455" sldId="345"/>
            <ac:spMk id="3074" creationId="{00000000-0000-0000-0000-000000000000}"/>
          </ac:spMkLst>
        </pc:spChg>
        <pc:spChg chg="mod">
          <ac:chgData name="Adrian Pickering" userId="507c8e34c79a096b" providerId="LiveId" clId="{B647A54B-B8FE-4E81-A2C8-528C4B3125CC}" dt="2020-01-18T08:23:17.439" v="163" actId="20577"/>
          <ac:spMkLst>
            <pc:docMk/>
            <pc:sldMk cId="3729437455" sldId="345"/>
            <ac:spMk id="3075" creationId="{00000000-0000-0000-0000-000000000000}"/>
          </ac:spMkLst>
        </pc:spChg>
        <pc:picChg chg="add del mod">
          <ac:chgData name="Adrian Pickering" userId="507c8e34c79a096b" providerId="LiveId" clId="{B647A54B-B8FE-4E81-A2C8-528C4B3125CC}" dt="2020-01-18T08:26:49.158" v="184" actId="478"/>
          <ac:picMkLst>
            <pc:docMk/>
            <pc:sldMk cId="3729437455" sldId="345"/>
            <ac:picMk id="3" creationId="{0E16E2BF-5BA1-48B3-AE9D-DD05C373F739}"/>
          </ac:picMkLst>
        </pc:picChg>
        <pc:picChg chg="add mod">
          <ac:chgData name="Adrian Pickering" userId="507c8e34c79a096b" providerId="LiveId" clId="{B647A54B-B8FE-4E81-A2C8-528C4B3125CC}" dt="2020-01-18T08:27:13.176" v="190" actId="14100"/>
          <ac:picMkLst>
            <pc:docMk/>
            <pc:sldMk cId="3729437455" sldId="345"/>
            <ac:picMk id="5" creationId="{C69EFCFC-91A0-46A5-9EC7-EC2625F20342}"/>
          </ac:picMkLst>
        </pc:picChg>
      </pc:sldChg>
      <pc:sldChg chg="addSp modSp modNotesTx">
        <pc:chgData name="Adrian Pickering" userId="507c8e34c79a096b" providerId="LiveId" clId="{B647A54B-B8FE-4E81-A2C8-528C4B3125CC}" dt="2020-01-18T09:04:07.898" v="389" actId="1076"/>
        <pc:sldMkLst>
          <pc:docMk/>
          <pc:sldMk cId="3105546146" sldId="346"/>
        </pc:sldMkLst>
        <pc:spChg chg="mod">
          <ac:chgData name="Adrian Pickering" userId="507c8e34c79a096b" providerId="LiveId" clId="{B647A54B-B8FE-4E81-A2C8-528C4B3125CC}" dt="2020-01-18T08:27:37.502" v="195" actId="20577"/>
          <ac:spMkLst>
            <pc:docMk/>
            <pc:sldMk cId="3105546146" sldId="346"/>
            <ac:spMk id="3074" creationId="{00000000-0000-0000-0000-000000000000}"/>
          </ac:spMkLst>
        </pc:spChg>
        <pc:spChg chg="mod">
          <ac:chgData name="Adrian Pickering" userId="507c8e34c79a096b" providerId="LiveId" clId="{B647A54B-B8FE-4E81-A2C8-528C4B3125CC}" dt="2020-01-18T09:04:07.898" v="389" actId="1076"/>
          <ac:spMkLst>
            <pc:docMk/>
            <pc:sldMk cId="3105546146" sldId="346"/>
            <ac:spMk id="3075" creationId="{00000000-0000-0000-0000-000000000000}"/>
          </ac:spMkLst>
        </pc:spChg>
        <pc:picChg chg="add mod">
          <ac:chgData name="Adrian Pickering" userId="507c8e34c79a096b" providerId="LiveId" clId="{B647A54B-B8FE-4E81-A2C8-528C4B3125CC}" dt="2020-01-18T08:33:48.975" v="215" actId="1076"/>
          <ac:picMkLst>
            <pc:docMk/>
            <pc:sldMk cId="3105546146" sldId="346"/>
            <ac:picMk id="3" creationId="{4C91223D-2743-4259-8277-58CD3AF399FB}"/>
          </ac:picMkLst>
        </pc:picChg>
      </pc:sldChg>
      <pc:sldChg chg="modSp">
        <pc:chgData name="Adrian Pickering" userId="507c8e34c79a096b" providerId="LiveId" clId="{B647A54B-B8FE-4E81-A2C8-528C4B3125CC}" dt="2020-01-18T08:35:45.031" v="364" actId="20577"/>
        <pc:sldMkLst>
          <pc:docMk/>
          <pc:sldMk cId="1821203780" sldId="347"/>
        </pc:sldMkLst>
        <pc:spChg chg="mod">
          <ac:chgData name="Adrian Pickering" userId="507c8e34c79a096b" providerId="LiveId" clId="{B647A54B-B8FE-4E81-A2C8-528C4B3125CC}" dt="2020-01-18T08:34:26.317" v="252" actId="20577"/>
          <ac:spMkLst>
            <pc:docMk/>
            <pc:sldMk cId="1821203780" sldId="347"/>
            <ac:spMk id="3074" creationId="{00000000-0000-0000-0000-000000000000}"/>
          </ac:spMkLst>
        </pc:spChg>
        <pc:spChg chg="mod">
          <ac:chgData name="Adrian Pickering" userId="507c8e34c79a096b" providerId="LiveId" clId="{B647A54B-B8FE-4E81-A2C8-528C4B3125CC}" dt="2020-01-18T08:35:45.031" v="364" actId="20577"/>
          <ac:spMkLst>
            <pc:docMk/>
            <pc:sldMk cId="1821203780" sldId="347"/>
            <ac:spMk id="3075" creationId="{00000000-0000-0000-0000-000000000000}"/>
          </ac:spMkLst>
        </pc:spChg>
      </pc:sldChg>
      <pc:sldChg chg="addSp modSp">
        <pc:chgData name="Adrian Pickering" userId="507c8e34c79a096b" providerId="LiveId" clId="{B647A54B-B8FE-4E81-A2C8-528C4B3125CC}" dt="2020-01-18T08:44:22.981" v="376" actId="14100"/>
        <pc:sldMkLst>
          <pc:docMk/>
          <pc:sldMk cId="2006962462" sldId="348"/>
        </pc:sldMkLst>
        <pc:spChg chg="mod">
          <ac:chgData name="Adrian Pickering" userId="507c8e34c79a096b" providerId="LiveId" clId="{B647A54B-B8FE-4E81-A2C8-528C4B3125CC}" dt="2020-01-18T08:35:55.811" v="367" actId="20577"/>
          <ac:spMkLst>
            <pc:docMk/>
            <pc:sldMk cId="2006962462" sldId="348"/>
            <ac:spMk id="3074" creationId="{00000000-0000-0000-0000-000000000000}"/>
          </ac:spMkLst>
        </pc:spChg>
        <pc:spChg chg="mod">
          <ac:chgData name="Adrian Pickering" userId="507c8e34c79a096b" providerId="LiveId" clId="{B647A54B-B8FE-4E81-A2C8-528C4B3125CC}" dt="2020-01-18T08:43:11.944" v="369"/>
          <ac:spMkLst>
            <pc:docMk/>
            <pc:sldMk cId="2006962462" sldId="348"/>
            <ac:spMk id="3075" creationId="{00000000-0000-0000-0000-000000000000}"/>
          </ac:spMkLst>
        </pc:spChg>
        <pc:picChg chg="add mod">
          <ac:chgData name="Adrian Pickering" userId="507c8e34c79a096b" providerId="LiveId" clId="{B647A54B-B8FE-4E81-A2C8-528C4B3125CC}" dt="2020-01-18T08:44:22.981" v="376" actId="14100"/>
          <ac:picMkLst>
            <pc:docMk/>
            <pc:sldMk cId="2006962462" sldId="348"/>
            <ac:picMk id="3" creationId="{63940B64-63B0-4C20-A832-F1A67DAB5A06}"/>
          </ac:picMkLst>
        </pc:picChg>
      </pc:sldChg>
      <pc:sldChg chg="addSp modSp">
        <pc:chgData name="Adrian Pickering" userId="507c8e34c79a096b" providerId="LiveId" clId="{B647A54B-B8FE-4E81-A2C8-528C4B3125CC}" dt="2020-01-18T08:48:32.176" v="388" actId="1076"/>
        <pc:sldMkLst>
          <pc:docMk/>
          <pc:sldMk cId="1056760246" sldId="349"/>
        </pc:sldMkLst>
        <pc:spChg chg="mod">
          <ac:chgData name="Adrian Pickering" userId="507c8e34c79a096b" providerId="LiveId" clId="{B647A54B-B8FE-4E81-A2C8-528C4B3125CC}" dt="2020-01-18T08:44:40.911" v="379" actId="20577"/>
          <ac:spMkLst>
            <pc:docMk/>
            <pc:sldMk cId="1056760246" sldId="349"/>
            <ac:spMk id="3074" creationId="{00000000-0000-0000-0000-000000000000}"/>
          </ac:spMkLst>
        </pc:spChg>
        <pc:spChg chg="mod">
          <ac:chgData name="Adrian Pickering" userId="507c8e34c79a096b" providerId="LiveId" clId="{B647A54B-B8FE-4E81-A2C8-528C4B3125CC}" dt="2020-01-18T08:45:40.463" v="382" actId="20577"/>
          <ac:spMkLst>
            <pc:docMk/>
            <pc:sldMk cId="1056760246" sldId="349"/>
            <ac:spMk id="3075" creationId="{00000000-0000-0000-0000-000000000000}"/>
          </ac:spMkLst>
        </pc:spChg>
        <pc:picChg chg="add mod">
          <ac:chgData name="Adrian Pickering" userId="507c8e34c79a096b" providerId="LiveId" clId="{B647A54B-B8FE-4E81-A2C8-528C4B3125CC}" dt="2020-01-18T08:48:32.176" v="388" actId="1076"/>
          <ac:picMkLst>
            <pc:docMk/>
            <pc:sldMk cId="1056760246" sldId="349"/>
            <ac:picMk id="3" creationId="{4B7972EC-AEE5-4C19-9788-A84D1C150A56}"/>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586ABBB-9C0A-1D47-83E6-10FD6948B0D3}" type="datetime1">
              <a:rPr lang="en-US"/>
              <a:pPr/>
              <a:t>5/6/20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AD621-1136-4040-A893-ED5AEC3FF12D}" type="slidenum">
              <a:rPr lang="en-US"/>
              <a:pPr/>
              <a:t>‹#›</a:t>
            </a:fld>
            <a:endParaRPr lang="en-US"/>
          </a:p>
        </p:txBody>
      </p:sp>
    </p:spTree>
    <p:extLst>
      <p:ext uri="{BB962C8B-B14F-4D97-AF65-F5344CB8AC3E}">
        <p14:creationId xmlns:p14="http://schemas.microsoft.com/office/powerpoint/2010/main" val="3007455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GB"/>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847933-502B-D146-9428-3DDD196AD935}" type="slidenum">
              <a:rPr lang="en-GB"/>
              <a:pPr/>
              <a:t>‹#›</a:t>
            </a:fld>
            <a:endParaRPr lang="en-GB"/>
          </a:p>
        </p:txBody>
      </p:sp>
    </p:spTree>
    <p:extLst>
      <p:ext uri="{BB962C8B-B14F-4D97-AF65-F5344CB8AC3E}">
        <p14:creationId xmlns:p14="http://schemas.microsoft.com/office/powerpoint/2010/main" val="2543219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Image – lastquality.com</a:t>
            </a:r>
          </a:p>
        </p:txBody>
      </p:sp>
      <p:sp>
        <p:nvSpPr>
          <p:cNvPr id="4" name="Slide Number Placeholder 3"/>
          <p:cNvSpPr>
            <a:spLocks noGrp="1"/>
          </p:cNvSpPr>
          <p:nvPr>
            <p:ph type="sldNum" sz="quarter" idx="5"/>
          </p:nvPr>
        </p:nvSpPr>
        <p:spPr/>
        <p:txBody>
          <a:bodyPr/>
          <a:lstStyle/>
          <a:p>
            <a:fld id="{1D847933-502B-D146-9428-3DDD196AD935}" type="slidenum">
              <a:rPr lang="en-GB" smtClean="0"/>
              <a:pPr/>
              <a:t>3</a:t>
            </a:fld>
            <a:endParaRPr lang="en-GB"/>
          </a:p>
        </p:txBody>
      </p:sp>
    </p:spTree>
    <p:extLst>
      <p:ext uri="{BB962C8B-B14F-4D97-AF65-F5344CB8AC3E}">
        <p14:creationId xmlns:p14="http://schemas.microsoft.com/office/powerpoint/2010/main" val="3245746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Image – researcvhgate.net</a:t>
            </a:r>
          </a:p>
          <a:p>
            <a:endParaRPr lang="en-GB" dirty="0"/>
          </a:p>
        </p:txBody>
      </p:sp>
      <p:sp>
        <p:nvSpPr>
          <p:cNvPr id="4" name="Slide Number Placeholder 3"/>
          <p:cNvSpPr>
            <a:spLocks noGrp="1"/>
          </p:cNvSpPr>
          <p:nvPr>
            <p:ph type="sldNum" sz="quarter" idx="5"/>
          </p:nvPr>
        </p:nvSpPr>
        <p:spPr/>
        <p:txBody>
          <a:bodyPr/>
          <a:lstStyle/>
          <a:p>
            <a:fld id="{1D847933-502B-D146-9428-3DDD196AD935}" type="slidenum">
              <a:rPr lang="en-GB" smtClean="0"/>
              <a:pPr/>
              <a:t>5</a:t>
            </a:fld>
            <a:endParaRPr lang="en-GB"/>
          </a:p>
        </p:txBody>
      </p:sp>
    </p:spTree>
    <p:extLst>
      <p:ext uri="{BB962C8B-B14F-4D97-AF65-F5344CB8AC3E}">
        <p14:creationId xmlns:p14="http://schemas.microsoft.com/office/powerpoint/2010/main" val="503776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Image:123RF.com</a:t>
            </a:r>
          </a:p>
        </p:txBody>
      </p:sp>
      <p:sp>
        <p:nvSpPr>
          <p:cNvPr id="4" name="Slide Number Placeholder 3"/>
          <p:cNvSpPr>
            <a:spLocks noGrp="1"/>
          </p:cNvSpPr>
          <p:nvPr>
            <p:ph type="sldNum" sz="quarter" idx="5"/>
          </p:nvPr>
        </p:nvSpPr>
        <p:spPr/>
        <p:txBody>
          <a:bodyPr/>
          <a:lstStyle/>
          <a:p>
            <a:fld id="{1D847933-502B-D146-9428-3DDD196AD935}" type="slidenum">
              <a:rPr lang="en-GB" smtClean="0"/>
              <a:pPr/>
              <a:t>7</a:t>
            </a:fld>
            <a:endParaRPr lang="en-GB"/>
          </a:p>
        </p:txBody>
      </p:sp>
    </p:spTree>
    <p:extLst>
      <p:ext uri="{BB962C8B-B14F-4D97-AF65-F5344CB8AC3E}">
        <p14:creationId xmlns:p14="http://schemas.microsoft.com/office/powerpoint/2010/main" val="1270908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Image: Smart Energy International</a:t>
            </a:r>
          </a:p>
        </p:txBody>
      </p:sp>
      <p:sp>
        <p:nvSpPr>
          <p:cNvPr id="4" name="Slide Number Placeholder 3"/>
          <p:cNvSpPr>
            <a:spLocks noGrp="1"/>
          </p:cNvSpPr>
          <p:nvPr>
            <p:ph type="sldNum" sz="quarter" idx="5"/>
          </p:nvPr>
        </p:nvSpPr>
        <p:spPr/>
        <p:txBody>
          <a:bodyPr/>
          <a:lstStyle/>
          <a:p>
            <a:fld id="{1D847933-502B-D146-9428-3DDD196AD935}" type="slidenum">
              <a:rPr lang="en-GB" smtClean="0"/>
              <a:pPr/>
              <a:t>8</a:t>
            </a:fld>
            <a:endParaRPr lang="en-GB"/>
          </a:p>
        </p:txBody>
      </p:sp>
    </p:spTree>
    <p:extLst>
      <p:ext uri="{BB962C8B-B14F-4D97-AF65-F5344CB8AC3E}">
        <p14:creationId xmlns:p14="http://schemas.microsoft.com/office/powerpoint/2010/main" val="259413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Content Placeholder 4"/>
          <p:cNvSpPr>
            <a:spLocks noGrp="1"/>
          </p:cNvSpPr>
          <p:nvPr>
            <p:ph sz="quarter" idx="10"/>
          </p:nvPr>
        </p:nvSpPr>
        <p:spPr>
          <a:xfrm>
            <a:off x="457200" y="1371600"/>
            <a:ext cx="8229600" cy="47556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0"/>
          <p:cNvSpPr txBox="1">
            <a:spLocks noChangeArrowheads="1"/>
          </p:cNvSpPr>
          <p:nvPr userDrawn="1"/>
        </p:nvSpPr>
        <p:spPr bwMode="white">
          <a:xfrm>
            <a:off x="0" y="234106"/>
            <a:ext cx="6549787" cy="4572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27" name="Text Box 10"/>
          <p:cNvSpPr txBox="1">
            <a:spLocks noChangeArrowheads="1"/>
          </p:cNvSpPr>
          <p:nvPr userDrawn="1"/>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a:solidFill>
                  <a:srgbClr val="D9D9D9"/>
                </a:solidFill>
                <a:cs typeface="Arial" charset="0"/>
              </a:rPr>
              <a:t> </a:t>
            </a:r>
          </a:p>
        </p:txBody>
      </p:sp>
      <p:sp>
        <p:nvSpPr>
          <p:cNvPr id="1029" name="Rectangle 14"/>
          <p:cNvSpPr>
            <a:spLocks noChangeArrowheads="1"/>
          </p:cNvSpPr>
          <p:nvPr userDrawn="1"/>
        </p:nvSpPr>
        <p:spPr bwMode="auto">
          <a:xfrm>
            <a:off x="457200" y="308718"/>
            <a:ext cx="6092587" cy="307975"/>
          </a:xfrm>
          <a:prstGeom prst="rect">
            <a:avLst/>
          </a:prstGeom>
          <a:noFill/>
          <a:ln w="9525">
            <a:noFill/>
            <a:miter lim="800000"/>
            <a:headEnd/>
            <a:tailEnd/>
          </a:ln>
        </p:spPr>
        <p:txBody>
          <a:bodyPr wrap="square">
            <a:prstTxWarp prst="textNoShape">
              <a:avLst/>
            </a:prstTxWarp>
            <a:spAutoFit/>
          </a:bodyPr>
          <a:lstStyle/>
          <a:p>
            <a:r>
              <a:rPr lang="en-GB" sz="1400" dirty="0">
                <a:solidFill>
                  <a:schemeClr val="bg1"/>
                </a:solidFill>
              </a:rPr>
              <a:t>Level 3 Hospitality and Catering</a:t>
            </a:r>
            <a:endParaRPr lang="en-US" sz="1400" dirty="0">
              <a:solidFill>
                <a:schemeClr val="bg1"/>
              </a:solidFill>
            </a:endParaRPr>
          </a:p>
        </p:txBody>
      </p:sp>
      <p:sp>
        <p:nvSpPr>
          <p:cNvPr id="1030" name="Text Box 10"/>
          <p:cNvSpPr txBox="1">
            <a:spLocks noChangeArrowheads="1"/>
          </p:cNvSpPr>
          <p:nvPr userDrawn="1"/>
        </p:nvSpPr>
        <p:spPr bwMode="white">
          <a:xfrm>
            <a:off x="0" y="6324600"/>
            <a:ext cx="9144000" cy="381000"/>
          </a:xfrm>
          <a:prstGeom prst="rect">
            <a:avLst/>
          </a:prstGeom>
          <a:solidFill>
            <a:srgbClr val="D9D9D9"/>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a:solidFill>
                  <a:srgbClr val="D81E05"/>
                </a:solidFill>
                <a:cs typeface="Arial" charset="0"/>
              </a:rPr>
              <a:t> </a:t>
            </a:r>
          </a:p>
        </p:txBody>
      </p:sp>
      <p:sp>
        <p:nvSpPr>
          <p:cNvPr id="1031" name="Text Box 10"/>
          <p:cNvSpPr txBox="1">
            <a:spLocks noChangeArrowheads="1"/>
          </p:cNvSpPr>
          <p:nvPr userDrawn="1"/>
        </p:nvSpPr>
        <p:spPr bwMode="white">
          <a:xfrm>
            <a:off x="0" y="6705600"/>
            <a:ext cx="9144000" cy="1524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a:solidFill>
                  <a:srgbClr val="D81E05"/>
                </a:solidFill>
                <a:cs typeface="Arial" charset="0"/>
              </a:rPr>
              <a:t> </a:t>
            </a:r>
          </a:p>
        </p:txBody>
      </p:sp>
      <p:sp>
        <p:nvSpPr>
          <p:cNvPr id="53259" name="Text Box 11"/>
          <p:cNvSpPr txBox="1">
            <a:spLocks noChangeArrowheads="1"/>
          </p:cNvSpPr>
          <p:nvPr userDrawn="1"/>
        </p:nvSpPr>
        <p:spPr bwMode="auto">
          <a:xfrm>
            <a:off x="457200" y="6400800"/>
            <a:ext cx="6477000" cy="228600"/>
          </a:xfrm>
          <a:prstGeom prst="rect">
            <a:avLst/>
          </a:prstGeom>
          <a:noFill/>
          <a:ln w="9525">
            <a:noFill/>
            <a:miter lim="800000"/>
            <a:headEnd/>
            <a:tailEnd/>
          </a:ln>
        </p:spPr>
        <p:txBody>
          <a:bodyPr lIns="0" tIns="0" rIns="0" bIns="0">
            <a:prstTxWarp prst="textNoShape">
              <a:avLst/>
            </a:prstTxWarp>
          </a:bodyPr>
          <a:lstStyle/>
          <a:p>
            <a:pPr>
              <a:spcBef>
                <a:spcPts val="600"/>
              </a:spcBef>
            </a:pPr>
            <a:r>
              <a:rPr lang="en-US" sz="1100" dirty="0"/>
              <a:t>© 2020 City and Guilds of London Institute. All rights reserved</a:t>
            </a:r>
            <a:r>
              <a:rPr lang="en-US" sz="900" dirty="0"/>
              <a:t>.</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2" name="Text Box 11"/>
          <p:cNvSpPr txBox="1">
            <a:spLocks noChangeArrowheads="1"/>
          </p:cNvSpPr>
          <p:nvPr userDrawn="1"/>
        </p:nvSpPr>
        <p:spPr bwMode="auto">
          <a:xfrm>
            <a:off x="7239000" y="6400800"/>
            <a:ext cx="1447800" cy="228600"/>
          </a:xfrm>
          <a:prstGeom prst="rect">
            <a:avLst/>
          </a:prstGeom>
          <a:noFill/>
          <a:ln w="9525">
            <a:noFill/>
            <a:miter lim="800000"/>
            <a:headEnd/>
            <a:tailEnd/>
          </a:ln>
        </p:spPr>
        <p:txBody>
          <a:bodyPr lIns="0" tIns="0" rIns="0" bIns="0">
            <a:prstTxWarp prst="textNoShape">
              <a:avLst/>
            </a:prstTxWarp>
          </a:bodyPr>
          <a:lstStyle/>
          <a:p>
            <a:pPr algn="r">
              <a:spcBef>
                <a:spcPts val="600"/>
              </a:spcBef>
            </a:pPr>
            <a:fld id="{6152C911-7D81-1845-9D20-613E63F035EB}" type="slidenum">
              <a:rPr lang="en-US" sz="1100">
                <a:ea typeface="Arial" pitchFamily="-105" charset="0"/>
                <a:cs typeface="Arial" pitchFamily="-105" charset="0"/>
              </a:rPr>
              <a:pPr algn="r">
                <a:spcBef>
                  <a:spcPts val="600"/>
                </a:spcBef>
              </a:pPr>
              <a:t>‹#›</a:t>
            </a:fld>
            <a:r>
              <a:rPr lang="en-US" sz="1100" dirty="0">
                <a:ea typeface="Arial" pitchFamily="-105" charset="0"/>
                <a:cs typeface="Arial" pitchFamily="-105" charset="0"/>
              </a:rPr>
              <a:t> of 12</a:t>
            </a:r>
          </a:p>
          <a:p>
            <a:br>
              <a:rPr lang="en-US" sz="1100" dirty="0">
                <a:ea typeface="Arial" pitchFamily="-105" charset="0"/>
                <a:cs typeface="Arial" pitchFamily="-105" charset="0"/>
              </a:rPr>
            </a:br>
            <a:endParaRPr lang="en-US" sz="1100" dirty="0">
              <a:ea typeface="Arial" pitchFamily="-105" charset="0"/>
              <a:cs typeface="Arial" pitchFamily="-105" charset="0"/>
            </a:endParaRPr>
          </a:p>
          <a:p>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035" name="Title Placeholder 10"/>
          <p:cNvSpPr>
            <a:spLocks noGrp="1"/>
          </p:cNvSpPr>
          <p:nvPr>
            <p:ph type="title"/>
          </p:nvPr>
        </p:nvSpPr>
        <p:spPr bwMode="auto">
          <a:xfrm>
            <a:off x="457200" y="838200"/>
            <a:ext cx="8218488" cy="382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36" name="Text Placeholder 13"/>
          <p:cNvSpPr>
            <a:spLocks noGrp="1"/>
          </p:cNvSpPr>
          <p:nvPr>
            <p:ph type="body" idx="1"/>
          </p:nvPr>
        </p:nvSpPr>
        <p:spPr bwMode="auto">
          <a:xfrm>
            <a:off x="457200" y="1371600"/>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4"/>
            <a:endParaRPr lang="en-GB" dirty="0"/>
          </a:p>
        </p:txBody>
      </p:sp>
      <p:pic>
        <p:nvPicPr>
          <p:cNvPr id="4" name="Picture 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644513" y="259929"/>
            <a:ext cx="2015456" cy="39775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rtl="0" eaLnBrk="0" fontAlgn="base" hangingPunct="0">
        <a:spcBef>
          <a:spcPct val="0"/>
        </a:spcBef>
        <a:spcAft>
          <a:spcPct val="0"/>
        </a:spcAft>
        <a:defRPr sz="2400" b="1">
          <a:solidFill>
            <a:srgbClr val="E30613"/>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0" indent="0" algn="l" rtl="0" eaLnBrk="0" fontAlgn="base" hangingPunct="0">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0" fontAlgn="base" hangingPunct="0">
        <a:lnSpc>
          <a:spcPts val="2400"/>
        </a:lnSpc>
        <a:spcBef>
          <a:spcPts val="500"/>
        </a:spcBef>
        <a:spcAft>
          <a:spcPts val="500"/>
        </a:spcAft>
        <a:buClr>
          <a:srgbClr val="E30613"/>
        </a:buClr>
        <a:buFont typeface="Arial" pitchFamily="-105" charset="0"/>
        <a:buChar char="•"/>
        <a:defRPr lang="en-GB" sz="2000" dirty="0">
          <a:solidFill>
            <a:schemeClr val="tx1"/>
          </a:solidFill>
          <a:latin typeface="+mn-lt"/>
          <a:ea typeface="ＭＳ Ｐゴシック" charset="-128"/>
          <a:cs typeface="+mn-cs"/>
        </a:defRPr>
      </a:lvl2pPr>
      <a:lvl3pPr marL="0" indent="0" algn="l" rtl="0" eaLnBrk="0" fontAlgn="base" hangingPunct="0">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0" fontAlgn="base" hangingPunct="0">
        <a:lnSpc>
          <a:spcPts val="2000"/>
        </a:lnSpc>
        <a:spcBef>
          <a:spcPts val="500"/>
        </a:spcBef>
        <a:spcAft>
          <a:spcPts val="500"/>
        </a:spcAft>
        <a:buClr>
          <a:srgbClr val="E30613"/>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0" fontAlgn="base" hangingPunct="0">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fontAlgn="base">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fontAlgn="base">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fontAlgn="base">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fontAlgn="base">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ag.ndsu.edu/publications/food-nutrition/now-serving-tasty-healthful-meals-on-a-budget-week1-meal-planning-tips-menus-and-recipes"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https://creativecommons.org/licenses/by-nc-sa/3.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15"/>
          <p:cNvSpPr>
            <a:spLocks noGrp="1" noChangeArrowheads="1"/>
          </p:cNvSpPr>
          <p:nvPr>
            <p:ph type="title"/>
          </p:nvPr>
        </p:nvSpPr>
        <p:spPr>
          <a:xfrm>
            <a:off x="533400" y="3775869"/>
            <a:ext cx="8218488" cy="382588"/>
          </a:xfrm>
        </p:spPr>
        <p:txBody>
          <a:bodyPr anchor="t"/>
          <a:lstStyle/>
          <a:p>
            <a:r>
              <a:rPr lang="en-GB" dirty="0"/>
              <a:t>Understand sustainability in the hospitality industry </a:t>
            </a:r>
          </a:p>
        </p:txBody>
      </p:sp>
      <p:sp>
        <p:nvSpPr>
          <p:cNvPr id="2050" name="Rectangle 14"/>
          <p:cNvSpPr>
            <a:spLocks noGrp="1" noChangeArrowheads="1"/>
          </p:cNvSpPr>
          <p:nvPr>
            <p:ph sz="quarter" idx="10"/>
          </p:nvPr>
        </p:nvSpPr>
        <p:spPr>
          <a:xfrm>
            <a:off x="457200" y="1371600"/>
            <a:ext cx="8229600" cy="4755600"/>
          </a:xfrm>
        </p:spPr>
        <p:txBody>
          <a:bodyPr/>
          <a:lstStyle/>
          <a:p>
            <a:endParaRPr lang="en-GB" dirty="0"/>
          </a:p>
          <a:p>
            <a:endParaRPr lang="en-GB" dirty="0"/>
          </a:p>
          <a:p>
            <a:r>
              <a:rPr lang="en-GB" dirty="0"/>
              <a:t>PowerPoint presentation</a:t>
            </a:r>
          </a:p>
        </p:txBody>
      </p:sp>
      <p:sp>
        <p:nvSpPr>
          <p:cNvPr id="2051" name="Text Box 10"/>
          <p:cNvSpPr txBox="1">
            <a:spLocks noChangeArrowheads="1"/>
          </p:cNvSpPr>
          <p:nvPr/>
        </p:nvSpPr>
        <p:spPr bwMode="white">
          <a:xfrm>
            <a:off x="533400" y="2057400"/>
            <a:ext cx="8077200" cy="1295400"/>
          </a:xfrm>
          <a:prstGeom prst="rect">
            <a:avLst/>
          </a:prstGeom>
          <a:solidFill>
            <a:srgbClr val="E30613"/>
          </a:solidFill>
          <a:ln w="9525">
            <a:noFill/>
            <a:miter lim="800000"/>
            <a:headEnd/>
            <a:tailEnd/>
          </a:ln>
        </p:spPr>
        <p:txBody>
          <a:bodyPr wrap="none">
            <a:prstTxWarp prst="textNoShape">
              <a:avLst/>
            </a:prstTxWarp>
          </a:bodyPr>
          <a:lstStyle/>
          <a:p>
            <a:r>
              <a:rPr lang="en-GB" sz="1800">
                <a:solidFill>
                  <a:srgbClr val="D81E05"/>
                </a:solidFill>
                <a:ea typeface="Arial" pitchFamily="-105" charset="0"/>
                <a:cs typeface="Arial" pitchFamily="-105" charset="0"/>
              </a:rPr>
              <a:t> </a:t>
            </a:r>
          </a:p>
        </p:txBody>
      </p:sp>
      <p:sp>
        <p:nvSpPr>
          <p:cNvPr id="2052" name="Text Box 10"/>
          <p:cNvSpPr txBox="1">
            <a:spLocks noChangeArrowheads="1"/>
          </p:cNvSpPr>
          <p:nvPr/>
        </p:nvSpPr>
        <p:spPr bwMode="white">
          <a:xfrm>
            <a:off x="533400" y="3352800"/>
            <a:ext cx="8077200" cy="228600"/>
          </a:xfrm>
          <a:prstGeom prst="rect">
            <a:avLst/>
          </a:prstGeom>
          <a:solidFill>
            <a:srgbClr val="D9D9D9"/>
          </a:solidFill>
          <a:ln w="9525">
            <a:noFill/>
            <a:miter lim="800000"/>
            <a:headEnd/>
            <a:tailEnd/>
          </a:ln>
        </p:spPr>
        <p:txBody>
          <a:bodyPr wrap="none">
            <a:prstTxWarp prst="textNoShape">
              <a:avLst/>
            </a:prstTxWarp>
          </a:bodyPr>
          <a:lstStyle/>
          <a:p>
            <a:r>
              <a:rPr lang="en-GB" sz="1800">
                <a:solidFill>
                  <a:srgbClr val="D81E05"/>
                </a:solidFill>
                <a:ea typeface="Arial" pitchFamily="-105" charset="0"/>
                <a:cs typeface="Arial" pitchFamily="-105" charset="0"/>
              </a:rPr>
              <a:t> </a:t>
            </a:r>
          </a:p>
        </p:txBody>
      </p:sp>
      <p:sp>
        <p:nvSpPr>
          <p:cNvPr id="2054" name="TextBox 9"/>
          <p:cNvSpPr txBox="1">
            <a:spLocks noChangeArrowheads="1"/>
          </p:cNvSpPr>
          <p:nvPr/>
        </p:nvSpPr>
        <p:spPr bwMode="auto">
          <a:xfrm>
            <a:off x="762000" y="2209800"/>
            <a:ext cx="7696200" cy="461963"/>
          </a:xfrm>
          <a:prstGeom prst="rect">
            <a:avLst/>
          </a:prstGeom>
          <a:noFill/>
          <a:ln w="9525">
            <a:noFill/>
            <a:miter lim="800000"/>
            <a:headEnd/>
            <a:tailEnd/>
          </a:ln>
        </p:spPr>
        <p:txBody>
          <a:bodyPr>
            <a:prstTxWarp prst="textNoShape">
              <a:avLst/>
            </a:prstTxWarp>
            <a:spAutoFit/>
          </a:bodyPr>
          <a:lstStyle/>
          <a:p>
            <a:r>
              <a:rPr lang="en-GB" sz="2400" b="1" dirty="0">
                <a:solidFill>
                  <a:srgbClr val="FFFFFF"/>
                </a:solidFill>
              </a:rPr>
              <a:t>Unit 305: </a:t>
            </a:r>
            <a:r>
              <a:rPr lang="en-GB" sz="2400" b="1" dirty="0">
                <a:solidFill>
                  <a:schemeClr val="bg1"/>
                </a:solidFill>
              </a:rPr>
              <a:t>Sustainability in professional kitchens</a:t>
            </a:r>
            <a:endParaRPr lang="en-US" sz="2400"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1807" y="1052736"/>
            <a:ext cx="8218488" cy="382588"/>
          </a:xfrm>
        </p:spPr>
        <p:txBody>
          <a:bodyPr/>
          <a:lstStyle/>
          <a:p>
            <a:r>
              <a:rPr lang="en-GB" dirty="0"/>
              <a:t>Recommend sustainable practices that could be implemented to the professional kitchen </a:t>
            </a:r>
            <a:br>
              <a:rPr lang="en-GB" dirty="0"/>
            </a:br>
            <a:endParaRPr lang="en-GB" dirty="0"/>
          </a:p>
        </p:txBody>
      </p:sp>
      <p:sp>
        <p:nvSpPr>
          <p:cNvPr id="3075" name="Content Placeholder 2"/>
          <p:cNvSpPr>
            <a:spLocks noGrp="1"/>
          </p:cNvSpPr>
          <p:nvPr>
            <p:ph sz="quarter" idx="10"/>
          </p:nvPr>
        </p:nvSpPr>
        <p:spPr>
          <a:xfrm>
            <a:off x="468312" y="1844824"/>
            <a:ext cx="8218488" cy="4282926"/>
          </a:xfrm>
        </p:spPr>
        <p:txBody>
          <a:bodyPr/>
          <a:lstStyle/>
          <a:p>
            <a:pPr lvl="0"/>
            <a:r>
              <a:rPr lang="en-GB" b="1" dirty="0"/>
              <a:t>Smart procurement</a:t>
            </a:r>
          </a:p>
          <a:p>
            <a:pPr lvl="0"/>
            <a:r>
              <a:rPr lang="en-GB" dirty="0">
                <a:ea typeface="ＭＳ Ｐゴシック" pitchFamily="-105" charset="-128"/>
                <a:cs typeface="ＭＳ Ｐゴシック" pitchFamily="-105" charset="-128"/>
              </a:rPr>
              <a:t>A smart food procurement service can drive down your costs whilst maintaining quality.</a:t>
            </a:r>
            <a:endParaRPr lang="en-US" dirty="0">
              <a:ea typeface="ＭＳ Ｐゴシック" pitchFamily="-105" charset="-128"/>
              <a:cs typeface="ＭＳ Ｐゴシック" pitchFamily="-105" charset="-128"/>
            </a:endParaRPr>
          </a:p>
        </p:txBody>
      </p:sp>
      <p:pic>
        <p:nvPicPr>
          <p:cNvPr id="3" name="Picture 2" descr="A picture containing toy, young, table&#10;&#10;Description automatically generated">
            <a:extLst>
              <a:ext uri="{FF2B5EF4-FFF2-40B4-BE49-F238E27FC236}">
                <a16:creationId xmlns:a16="http://schemas.microsoft.com/office/drawing/2014/main" id="{63940B64-63B0-4C20-A832-F1A67DAB5A06}"/>
              </a:ext>
            </a:extLst>
          </p:cNvPr>
          <p:cNvPicPr>
            <a:picLocks noChangeAspect="1"/>
          </p:cNvPicPr>
          <p:nvPr/>
        </p:nvPicPr>
        <p:blipFill>
          <a:blip r:embed="rId2"/>
          <a:stretch>
            <a:fillRect/>
          </a:stretch>
        </p:blipFill>
        <p:spPr>
          <a:xfrm>
            <a:off x="2051720" y="3068960"/>
            <a:ext cx="4752528" cy="2825387"/>
          </a:xfrm>
          <a:prstGeom prst="rect">
            <a:avLst/>
          </a:prstGeom>
        </p:spPr>
      </p:pic>
    </p:spTree>
    <p:extLst>
      <p:ext uri="{BB962C8B-B14F-4D97-AF65-F5344CB8AC3E}">
        <p14:creationId xmlns:p14="http://schemas.microsoft.com/office/powerpoint/2010/main" val="2006962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1807" y="1052736"/>
            <a:ext cx="8218488" cy="382588"/>
          </a:xfrm>
        </p:spPr>
        <p:txBody>
          <a:bodyPr/>
          <a:lstStyle/>
          <a:p>
            <a:r>
              <a:rPr lang="en-GB" dirty="0"/>
              <a:t>Recommend sustainable practices that could be implemented to the professional kitchen </a:t>
            </a:r>
            <a:br>
              <a:rPr lang="en-GB" dirty="0"/>
            </a:br>
            <a:endParaRPr lang="en-GB" dirty="0"/>
          </a:p>
        </p:txBody>
      </p:sp>
      <p:sp>
        <p:nvSpPr>
          <p:cNvPr id="3075" name="Content Placeholder 2"/>
          <p:cNvSpPr>
            <a:spLocks noGrp="1"/>
          </p:cNvSpPr>
          <p:nvPr>
            <p:ph sz="quarter" idx="10"/>
          </p:nvPr>
        </p:nvSpPr>
        <p:spPr>
          <a:xfrm>
            <a:off x="468312" y="1844824"/>
            <a:ext cx="8218488" cy="4282926"/>
          </a:xfrm>
        </p:spPr>
        <p:txBody>
          <a:bodyPr/>
          <a:lstStyle/>
          <a:p>
            <a:pPr lvl="0"/>
            <a:r>
              <a:rPr lang="en-GB" b="1" dirty="0"/>
              <a:t>Returnable packaging</a:t>
            </a:r>
          </a:p>
          <a:p>
            <a:pPr lvl="0"/>
            <a:r>
              <a:rPr lang="en-GB" dirty="0">
                <a:ea typeface="ＭＳ Ｐゴシック" pitchFamily="-105" charset="-128"/>
                <a:cs typeface="ＭＳ Ｐゴシック" pitchFamily="-105" charset="-128"/>
              </a:rPr>
              <a:t>Reusable pallets and containers help businesses achieve zero solid waste targets. Reusable packaging is packaging that is used more than once. Reusable packaging can include primary consumer packages, such as beverage containers, as well as transport and industrial packaging.</a:t>
            </a:r>
          </a:p>
          <a:p>
            <a:pPr lvl="0"/>
            <a:endParaRPr lang="en-US" dirty="0">
              <a:ea typeface="ＭＳ Ｐゴシック" pitchFamily="-105" charset="-128"/>
              <a:cs typeface="ＭＳ Ｐゴシック" pitchFamily="-105" charset="-128"/>
            </a:endParaRPr>
          </a:p>
        </p:txBody>
      </p:sp>
      <p:pic>
        <p:nvPicPr>
          <p:cNvPr id="3" name="Picture 2" descr="A picture containing table, cake, small, sitting&#10;&#10;Description automatically generated">
            <a:extLst>
              <a:ext uri="{FF2B5EF4-FFF2-40B4-BE49-F238E27FC236}">
                <a16:creationId xmlns:a16="http://schemas.microsoft.com/office/drawing/2014/main" id="{4B7972EC-AEE5-4C19-9788-A84D1C150A5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347864" y="3717032"/>
            <a:ext cx="4067944" cy="2216685"/>
          </a:xfrm>
          <a:prstGeom prst="rect">
            <a:avLst/>
          </a:prstGeom>
        </p:spPr>
      </p:pic>
    </p:spTree>
    <p:extLst>
      <p:ext uri="{BB962C8B-B14F-4D97-AF65-F5344CB8AC3E}">
        <p14:creationId xmlns:p14="http://schemas.microsoft.com/office/powerpoint/2010/main" val="1056760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457200" y="1371600"/>
            <a:ext cx="8229600" cy="4754563"/>
          </a:xfrm>
        </p:spPr>
        <p:txBody>
          <a:bodyPr/>
          <a:lstStyle/>
          <a:p>
            <a:pPr marL="0" indent="0" algn="ctr" eaLnBrk="1" hangingPunct="1">
              <a:lnSpc>
                <a:spcPct val="100000"/>
              </a:lnSpc>
            </a:pPr>
            <a:endParaRPr sz="6000">
              <a:solidFill>
                <a:srgbClr val="E30613"/>
              </a:solidFill>
              <a:ea typeface="ＭＳ Ｐゴシック" pitchFamily="-105" charset="-128"/>
              <a:cs typeface="ＭＳ Ｐゴシック" pitchFamily="-105" charset="-128"/>
            </a:endParaRPr>
          </a:p>
          <a:p>
            <a:pPr marL="0" indent="0" algn="ctr" eaLnBrk="1" hangingPunct="1">
              <a:lnSpc>
                <a:spcPct val="100000"/>
              </a:lnSpc>
            </a:pPr>
            <a:r>
              <a:rPr sz="6000">
                <a:solidFill>
                  <a:srgbClr val="E30613"/>
                </a:solidFill>
                <a:ea typeface="ＭＳ Ｐゴシック" pitchFamily="-105" charset="-128"/>
                <a:cs typeface="ＭＳ Ｐゴシック" pitchFamily="-105" charset="-128"/>
              </a:rPr>
              <a:t>Any 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1807" y="1052736"/>
            <a:ext cx="8218488" cy="382588"/>
          </a:xfrm>
        </p:spPr>
        <p:txBody>
          <a:bodyPr/>
          <a:lstStyle/>
          <a:p>
            <a:r>
              <a:rPr lang="en-GB" dirty="0"/>
              <a:t>Recommend sustainable practices that could be implemented to the professional kitchen </a:t>
            </a:r>
            <a:br>
              <a:rPr lang="en-GB" dirty="0"/>
            </a:br>
            <a:endParaRPr lang="en-GB" dirty="0"/>
          </a:p>
        </p:txBody>
      </p:sp>
      <p:sp>
        <p:nvSpPr>
          <p:cNvPr id="3075" name="Content Placeholder 2"/>
          <p:cNvSpPr>
            <a:spLocks noGrp="1"/>
          </p:cNvSpPr>
          <p:nvPr>
            <p:ph sz="quarter" idx="10"/>
          </p:nvPr>
        </p:nvSpPr>
        <p:spPr>
          <a:xfrm>
            <a:off x="462756" y="1522338"/>
            <a:ext cx="8218488" cy="4282926"/>
          </a:xfrm>
        </p:spPr>
        <p:txBody>
          <a:bodyPr/>
          <a:lstStyle/>
          <a:p>
            <a:pPr marL="342900" indent="-342900">
              <a:lnSpc>
                <a:spcPct val="100000"/>
              </a:lnSpc>
              <a:buClr>
                <a:srgbClr val="E30613"/>
              </a:buClr>
              <a:buFont typeface="Arial" panose="020B0604020202020204" pitchFamily="34" charset="0"/>
              <a:buChar char="•"/>
            </a:pPr>
            <a:r>
              <a:rPr lang="en-GB" dirty="0"/>
              <a:t>Stock rotation	</a:t>
            </a:r>
          </a:p>
          <a:p>
            <a:pPr marL="342900" indent="-342900">
              <a:lnSpc>
                <a:spcPct val="100000"/>
              </a:lnSpc>
              <a:buClr>
                <a:srgbClr val="E30613"/>
              </a:buClr>
              <a:buFont typeface="Arial" panose="020B0604020202020204" pitchFamily="34" charset="0"/>
              <a:buChar char="•"/>
            </a:pPr>
            <a:r>
              <a:rPr lang="en-GB" dirty="0"/>
              <a:t>Menu planning	</a:t>
            </a:r>
          </a:p>
          <a:p>
            <a:pPr marL="342900" indent="-342900">
              <a:lnSpc>
                <a:spcPct val="100000"/>
              </a:lnSpc>
              <a:buClr>
                <a:srgbClr val="E30613"/>
              </a:buClr>
              <a:buFont typeface="Arial" panose="020B0604020202020204" pitchFamily="34" charset="0"/>
              <a:buChar char="•"/>
            </a:pPr>
            <a:r>
              <a:rPr lang="en-GB" dirty="0"/>
              <a:t>Reuse system 	</a:t>
            </a:r>
          </a:p>
          <a:p>
            <a:pPr marL="342900" indent="-342900">
              <a:lnSpc>
                <a:spcPct val="100000"/>
              </a:lnSpc>
              <a:buClr>
                <a:srgbClr val="E30613"/>
              </a:buClr>
              <a:buFont typeface="Arial" panose="020B0604020202020204" pitchFamily="34" charset="0"/>
              <a:buChar char="•"/>
            </a:pPr>
            <a:r>
              <a:rPr lang="en-GB" dirty="0"/>
              <a:t>Reduction in disposables items	</a:t>
            </a:r>
          </a:p>
          <a:p>
            <a:pPr marL="342900" indent="-342900">
              <a:lnSpc>
                <a:spcPct val="100000"/>
              </a:lnSpc>
              <a:buClr>
                <a:srgbClr val="E30613"/>
              </a:buClr>
              <a:buFont typeface="Arial" panose="020B0604020202020204" pitchFamily="34" charset="0"/>
              <a:buChar char="•"/>
            </a:pPr>
            <a:r>
              <a:rPr lang="en-GB" dirty="0"/>
              <a:t>Separating waste streams	</a:t>
            </a:r>
          </a:p>
          <a:p>
            <a:pPr marL="342900" lvl="0" indent="-342900">
              <a:lnSpc>
                <a:spcPct val="100000"/>
              </a:lnSpc>
              <a:buClr>
                <a:srgbClr val="E30613"/>
              </a:buClr>
              <a:buFont typeface="Arial" panose="020B0604020202020204" pitchFamily="34" charset="0"/>
              <a:buChar char="•"/>
            </a:pPr>
            <a:r>
              <a:rPr lang="en-GB" dirty="0"/>
              <a:t>Energy monitoring and management	</a:t>
            </a:r>
          </a:p>
          <a:p>
            <a:pPr marL="342900" lvl="0" indent="-342900">
              <a:lnSpc>
                <a:spcPct val="100000"/>
              </a:lnSpc>
              <a:buClr>
                <a:srgbClr val="E30613"/>
              </a:buClr>
              <a:buFont typeface="Arial" panose="020B0604020202020204" pitchFamily="34" charset="0"/>
              <a:buChar char="•"/>
            </a:pPr>
            <a:r>
              <a:rPr lang="en-GB" dirty="0"/>
              <a:t>Reviewing of processes</a:t>
            </a:r>
          </a:p>
          <a:p>
            <a:pPr marL="342900" lvl="0" indent="-342900">
              <a:lnSpc>
                <a:spcPct val="100000"/>
              </a:lnSpc>
              <a:buClr>
                <a:srgbClr val="E30613"/>
              </a:buClr>
              <a:buFont typeface="Arial" panose="020B0604020202020204" pitchFamily="34" charset="0"/>
              <a:buChar char="•"/>
            </a:pPr>
            <a:r>
              <a:rPr lang="en-GB" dirty="0"/>
              <a:t>Smart procurement	</a:t>
            </a:r>
          </a:p>
          <a:p>
            <a:pPr marL="342900" lvl="0" indent="-342900">
              <a:lnSpc>
                <a:spcPct val="100000"/>
              </a:lnSpc>
              <a:buClr>
                <a:srgbClr val="E30613"/>
              </a:buClr>
              <a:buFont typeface="Arial" panose="020B0604020202020204" pitchFamily="34" charset="0"/>
              <a:buChar char="•"/>
            </a:pPr>
            <a:r>
              <a:rPr lang="en-GB" dirty="0"/>
              <a:t>Returnable packaging</a:t>
            </a:r>
          </a:p>
          <a:p>
            <a:pPr marL="342900" lvl="0" indent="-342900">
              <a:buFont typeface="Arial" panose="020B0604020202020204" pitchFamily="34" charset="0"/>
              <a:buChar char="•"/>
            </a:pPr>
            <a:endParaRPr lang="en-US" dirty="0">
              <a:ea typeface="ＭＳ Ｐゴシック" pitchFamily="-105" charset="-128"/>
              <a:cs typeface="ＭＳ Ｐゴシック" pitchFamily="-105"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1807" y="1052736"/>
            <a:ext cx="8218488" cy="382588"/>
          </a:xfrm>
        </p:spPr>
        <p:txBody>
          <a:bodyPr/>
          <a:lstStyle/>
          <a:p>
            <a:r>
              <a:rPr lang="en-GB" dirty="0"/>
              <a:t>Recommend sustainable practices that could be implemented to the professional kitchen </a:t>
            </a:r>
            <a:br>
              <a:rPr lang="en-GB" dirty="0"/>
            </a:br>
            <a:endParaRPr lang="en-GB" dirty="0"/>
          </a:p>
        </p:txBody>
      </p:sp>
      <p:sp>
        <p:nvSpPr>
          <p:cNvPr id="3075" name="Content Placeholder 2"/>
          <p:cNvSpPr>
            <a:spLocks noGrp="1"/>
          </p:cNvSpPr>
          <p:nvPr>
            <p:ph sz="quarter" idx="10"/>
          </p:nvPr>
        </p:nvSpPr>
        <p:spPr>
          <a:xfrm>
            <a:off x="468312" y="1844824"/>
            <a:ext cx="8218488" cy="4282926"/>
          </a:xfrm>
        </p:spPr>
        <p:txBody>
          <a:bodyPr/>
          <a:lstStyle/>
          <a:p>
            <a:pPr lvl="0"/>
            <a:r>
              <a:rPr lang="en-GB" b="1" dirty="0"/>
              <a:t>Food stock rotation </a:t>
            </a:r>
            <a:r>
              <a:rPr lang="en-GB" dirty="0"/>
              <a:t>consists in using products with an earlier use-by-date first and moving products with a later sell-by date to the back of the shelf. This ensures that food is used within date and prevents unnecessary and costly waste (of food that has passed its expiry date).</a:t>
            </a:r>
          </a:p>
          <a:p>
            <a:pPr lvl="0"/>
            <a:endParaRPr lang="en-US" dirty="0">
              <a:ea typeface="ＭＳ Ｐゴシック" pitchFamily="-105" charset="-128"/>
              <a:cs typeface="ＭＳ Ｐゴシック" pitchFamily="-105" charset="-128"/>
            </a:endParaRPr>
          </a:p>
        </p:txBody>
      </p:sp>
      <p:pic>
        <p:nvPicPr>
          <p:cNvPr id="6" name="Picture 5" descr="A picture containing screenshot&#10;&#10;Description automatically generated">
            <a:extLst>
              <a:ext uri="{FF2B5EF4-FFF2-40B4-BE49-F238E27FC236}">
                <a16:creationId xmlns:a16="http://schemas.microsoft.com/office/drawing/2014/main" id="{635C162C-37AA-4A6F-AC92-83916AF98A91}"/>
              </a:ext>
            </a:extLst>
          </p:cNvPr>
          <p:cNvPicPr>
            <a:picLocks noChangeAspect="1"/>
          </p:cNvPicPr>
          <p:nvPr/>
        </p:nvPicPr>
        <p:blipFill>
          <a:blip r:embed="rId3"/>
          <a:stretch>
            <a:fillRect/>
          </a:stretch>
        </p:blipFill>
        <p:spPr>
          <a:xfrm>
            <a:off x="2051720" y="3398635"/>
            <a:ext cx="5256584" cy="2406629"/>
          </a:xfrm>
          <a:prstGeom prst="rect">
            <a:avLst/>
          </a:prstGeom>
        </p:spPr>
      </p:pic>
    </p:spTree>
    <p:extLst>
      <p:ext uri="{BB962C8B-B14F-4D97-AF65-F5344CB8AC3E}">
        <p14:creationId xmlns:p14="http://schemas.microsoft.com/office/powerpoint/2010/main" val="3581612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1807" y="1052736"/>
            <a:ext cx="8218488" cy="382588"/>
          </a:xfrm>
        </p:spPr>
        <p:txBody>
          <a:bodyPr/>
          <a:lstStyle/>
          <a:p>
            <a:r>
              <a:rPr lang="en-GB" dirty="0"/>
              <a:t>Recommend sustainable practices that could be implemented to the professional kitchen </a:t>
            </a:r>
          </a:p>
        </p:txBody>
      </p:sp>
      <p:sp>
        <p:nvSpPr>
          <p:cNvPr id="3075" name="Content Placeholder 2"/>
          <p:cNvSpPr>
            <a:spLocks noGrp="1"/>
          </p:cNvSpPr>
          <p:nvPr>
            <p:ph sz="quarter" idx="10"/>
          </p:nvPr>
        </p:nvSpPr>
        <p:spPr>
          <a:xfrm>
            <a:off x="468312" y="1844824"/>
            <a:ext cx="8218488" cy="4282926"/>
          </a:xfrm>
        </p:spPr>
        <p:txBody>
          <a:bodyPr/>
          <a:lstStyle/>
          <a:p>
            <a:pPr lvl="0"/>
            <a:r>
              <a:rPr lang="en-GB" b="1" dirty="0"/>
              <a:t>Menu planning </a:t>
            </a:r>
            <a:r>
              <a:rPr lang="en-GB" dirty="0"/>
              <a:t>is the process of deciding what you will eat for each meal, including main dishes, side dishes, and desserts. It also entails knowing how many meals to plan for and when to serve them. Daily activities and scheduling variations may complicate the menu planning process.</a:t>
            </a:r>
          </a:p>
          <a:p>
            <a:pPr lvl="0">
              <a:lnSpc>
                <a:spcPct val="100000"/>
              </a:lnSpc>
              <a:spcBef>
                <a:spcPts val="0"/>
              </a:spcBef>
              <a:spcAft>
                <a:spcPts val="0"/>
              </a:spcAft>
            </a:pPr>
            <a:r>
              <a:rPr lang="en-GB" dirty="0"/>
              <a:t>Good menu planning can be a great</a:t>
            </a:r>
          </a:p>
          <a:p>
            <a:pPr lvl="0">
              <a:lnSpc>
                <a:spcPct val="100000"/>
              </a:lnSpc>
              <a:spcBef>
                <a:spcPts val="0"/>
              </a:spcBef>
              <a:spcAft>
                <a:spcPts val="0"/>
              </a:spcAft>
            </a:pPr>
            <a:r>
              <a:rPr lang="en-GB" dirty="0"/>
              <a:t>way of preventing food waste </a:t>
            </a:r>
          </a:p>
          <a:p>
            <a:pPr lvl="0">
              <a:lnSpc>
                <a:spcPct val="100000"/>
              </a:lnSpc>
              <a:spcBef>
                <a:spcPts val="0"/>
              </a:spcBef>
              <a:spcAft>
                <a:spcPts val="0"/>
              </a:spcAft>
            </a:pPr>
            <a:r>
              <a:rPr lang="en-GB" dirty="0"/>
              <a:t>within your organisation and to </a:t>
            </a:r>
          </a:p>
          <a:p>
            <a:pPr lvl="0">
              <a:lnSpc>
                <a:spcPct val="100000"/>
              </a:lnSpc>
              <a:spcBef>
                <a:spcPts val="0"/>
              </a:spcBef>
              <a:spcAft>
                <a:spcPts val="0"/>
              </a:spcAft>
            </a:pPr>
            <a:r>
              <a:rPr lang="en-GB" dirty="0"/>
              <a:t>help put profits on the bottom line.</a:t>
            </a:r>
          </a:p>
          <a:p>
            <a:pPr lvl="0"/>
            <a:endParaRPr lang="en-US" dirty="0">
              <a:ea typeface="ＭＳ Ｐゴシック" pitchFamily="-105" charset="-128"/>
              <a:cs typeface="ＭＳ Ｐゴシック" pitchFamily="-105" charset="-128"/>
            </a:endParaRPr>
          </a:p>
        </p:txBody>
      </p:sp>
      <p:pic>
        <p:nvPicPr>
          <p:cNvPr id="3" name="Picture 2" descr="A screenshot of a cell phone&#10;&#10;Description automatically generated">
            <a:extLst>
              <a:ext uri="{FF2B5EF4-FFF2-40B4-BE49-F238E27FC236}">
                <a16:creationId xmlns:a16="http://schemas.microsoft.com/office/drawing/2014/main" id="{52A1BFB8-3DDC-4044-8501-49095FA68F29}"/>
              </a:ext>
            </a:extLst>
          </p:cNvPr>
          <p:cNvPicPr>
            <a:picLocks noChangeAspect="1"/>
          </p:cNvPicPr>
          <p:nvPr/>
        </p:nvPicPr>
        <p:blipFill>
          <a:blip r:embed="rId2" cstate="screen">
            <a:extLst>
              <a:ext uri="{28A0092B-C50C-407E-A947-70E740481C1C}">
                <a14:useLocalDpi xmlns:a14="http://schemas.microsoft.com/office/drawing/2010/main"/>
              </a:ext>
              <a:ext uri="{837473B0-CC2E-450A-ABE3-18F120FF3D39}">
                <a1611:picAttrSrcUrl xmlns:a1611="http://schemas.microsoft.com/office/drawing/2016/11/main" r:id="rId3"/>
              </a:ext>
            </a:extLst>
          </a:blip>
          <a:stretch>
            <a:fillRect/>
          </a:stretch>
        </p:blipFill>
        <p:spPr>
          <a:xfrm>
            <a:off x="5580112" y="3140968"/>
            <a:ext cx="2610864" cy="3154497"/>
          </a:xfrm>
          <a:prstGeom prst="rect">
            <a:avLst/>
          </a:prstGeom>
        </p:spPr>
      </p:pic>
      <p:sp>
        <p:nvSpPr>
          <p:cNvPr id="4" name="TextBox 3">
            <a:extLst>
              <a:ext uri="{FF2B5EF4-FFF2-40B4-BE49-F238E27FC236}">
                <a16:creationId xmlns:a16="http://schemas.microsoft.com/office/drawing/2014/main" id="{20352B8C-B4D0-4115-826B-6B59B7CB4559}"/>
              </a:ext>
            </a:extLst>
          </p:cNvPr>
          <p:cNvSpPr txBox="1"/>
          <p:nvPr/>
        </p:nvSpPr>
        <p:spPr>
          <a:xfrm>
            <a:off x="8295826" y="6567368"/>
            <a:ext cx="179252" cy="6948076"/>
          </a:xfrm>
          <a:prstGeom prst="rect">
            <a:avLst/>
          </a:prstGeom>
          <a:noFill/>
        </p:spPr>
        <p:txBody>
          <a:bodyPr wrap="square" rtlCol="0">
            <a:spAutoFit/>
          </a:bodyPr>
          <a:lstStyle/>
          <a:p>
            <a:r>
              <a:rPr lang="en-GB" sz="900">
                <a:hlinkClick r:id="rId3" tooltip="https://www.ag.ndsu.edu/publications/food-nutrition/now-serving-tasty-healthful-meals-on-a-budget-week1-meal-planning-tips-menus-and-recipes"/>
              </a:rPr>
              <a:t>This Photo</a:t>
            </a:r>
            <a:r>
              <a:rPr lang="en-GB" sz="900"/>
              <a:t> by Unknown Author is licensed under </a:t>
            </a:r>
            <a:r>
              <a:rPr lang="en-GB" sz="900">
                <a:hlinkClick r:id="rId4" tooltip="https://creativecommons.org/licenses/by-nc-sa/3.0/"/>
              </a:rPr>
              <a:t>CC BY-SA-NC</a:t>
            </a:r>
            <a:endParaRPr lang="en-GB" sz="900"/>
          </a:p>
        </p:txBody>
      </p:sp>
    </p:spTree>
    <p:extLst>
      <p:ext uri="{BB962C8B-B14F-4D97-AF65-F5344CB8AC3E}">
        <p14:creationId xmlns:p14="http://schemas.microsoft.com/office/powerpoint/2010/main" val="3551665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1807" y="1052736"/>
            <a:ext cx="8218488" cy="382588"/>
          </a:xfrm>
        </p:spPr>
        <p:txBody>
          <a:bodyPr/>
          <a:lstStyle/>
          <a:p>
            <a:r>
              <a:rPr lang="en-GB" dirty="0"/>
              <a:t>Recommend sustainable practices that could be implemented to the professional kitchen </a:t>
            </a:r>
            <a:br>
              <a:rPr lang="en-GB" dirty="0"/>
            </a:br>
            <a:endParaRPr lang="en-GB" dirty="0"/>
          </a:p>
        </p:txBody>
      </p:sp>
      <p:sp>
        <p:nvSpPr>
          <p:cNvPr id="3075" name="Content Placeholder 2"/>
          <p:cNvSpPr>
            <a:spLocks noGrp="1"/>
          </p:cNvSpPr>
          <p:nvPr>
            <p:ph sz="quarter" idx="10"/>
          </p:nvPr>
        </p:nvSpPr>
        <p:spPr>
          <a:xfrm>
            <a:off x="451807" y="1550554"/>
            <a:ext cx="8218488" cy="4282926"/>
          </a:xfrm>
        </p:spPr>
        <p:txBody>
          <a:bodyPr/>
          <a:lstStyle/>
          <a:p>
            <a:pPr lvl="0"/>
            <a:r>
              <a:rPr lang="en-GB" b="1" dirty="0"/>
              <a:t>Reuse system </a:t>
            </a:r>
          </a:p>
          <a:p>
            <a:pPr lvl="0"/>
            <a:r>
              <a:rPr lang="en-GB" dirty="0"/>
              <a:t>This is a circular economy regarding the food system. It involves reducing the amount of waste generated in the food system, reuse of food, utilisation of by-products and food waste, and nutrient recycling.</a:t>
            </a:r>
          </a:p>
          <a:p>
            <a:pPr lvl="0"/>
            <a:endParaRPr lang="en-US" dirty="0">
              <a:ea typeface="ＭＳ Ｐゴシック" pitchFamily="-105" charset="-128"/>
              <a:cs typeface="ＭＳ Ｐゴシック" pitchFamily="-105" charset="-128"/>
            </a:endParaRPr>
          </a:p>
        </p:txBody>
      </p:sp>
      <p:pic>
        <p:nvPicPr>
          <p:cNvPr id="3" name="Picture 2">
            <a:extLst>
              <a:ext uri="{FF2B5EF4-FFF2-40B4-BE49-F238E27FC236}">
                <a16:creationId xmlns:a16="http://schemas.microsoft.com/office/drawing/2014/main" id="{FF7F12F4-F303-4B1C-8DBD-991C1C10583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555776" y="3429000"/>
            <a:ext cx="4240750" cy="2589352"/>
          </a:xfrm>
          <a:prstGeom prst="rect">
            <a:avLst/>
          </a:prstGeom>
        </p:spPr>
      </p:pic>
    </p:spTree>
    <p:extLst>
      <p:ext uri="{BB962C8B-B14F-4D97-AF65-F5344CB8AC3E}">
        <p14:creationId xmlns:p14="http://schemas.microsoft.com/office/powerpoint/2010/main" val="2923208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1807" y="1052736"/>
            <a:ext cx="8218488" cy="382588"/>
          </a:xfrm>
        </p:spPr>
        <p:txBody>
          <a:bodyPr/>
          <a:lstStyle/>
          <a:p>
            <a:r>
              <a:rPr lang="en-GB" dirty="0"/>
              <a:t>Recommend sustainable practices that could be implemented to the professional kitchen </a:t>
            </a:r>
          </a:p>
        </p:txBody>
      </p:sp>
      <p:sp>
        <p:nvSpPr>
          <p:cNvPr id="3075" name="Content Placeholder 2"/>
          <p:cNvSpPr>
            <a:spLocks noGrp="1"/>
          </p:cNvSpPr>
          <p:nvPr>
            <p:ph sz="quarter" idx="10"/>
          </p:nvPr>
        </p:nvSpPr>
        <p:spPr>
          <a:xfrm>
            <a:off x="468312" y="1844824"/>
            <a:ext cx="8218488" cy="4282926"/>
          </a:xfrm>
        </p:spPr>
        <p:txBody>
          <a:bodyPr/>
          <a:lstStyle/>
          <a:p>
            <a:pPr lvl="0"/>
            <a:r>
              <a:rPr lang="en-GB" b="1" dirty="0"/>
              <a:t>Reduction in disposables items</a:t>
            </a:r>
          </a:p>
          <a:p>
            <a:pPr lvl="0"/>
            <a:r>
              <a:rPr lang="en-GB" dirty="0"/>
              <a:t>Start with recycling:</a:t>
            </a:r>
          </a:p>
          <a:p>
            <a:pPr marL="342900" lvl="0" indent="-342900">
              <a:buClr>
                <a:srgbClr val="E30613"/>
              </a:buClr>
              <a:buFont typeface="Arial" panose="020B0604020202020204" pitchFamily="34" charset="0"/>
              <a:buChar char="•"/>
            </a:pPr>
            <a:r>
              <a:rPr lang="en-GB" dirty="0"/>
              <a:t>opt for recycled, recyclable, and/or biodegradable packaging</a:t>
            </a:r>
          </a:p>
          <a:p>
            <a:pPr marL="342900" lvl="0" indent="-342900">
              <a:buClr>
                <a:srgbClr val="E30613"/>
              </a:buClr>
              <a:buFont typeface="Arial" panose="020B0604020202020204" pitchFamily="34" charset="0"/>
              <a:buChar char="•"/>
            </a:pPr>
            <a:r>
              <a:rPr lang="en-GB" dirty="0"/>
              <a:t>choose reusable products</a:t>
            </a:r>
          </a:p>
          <a:p>
            <a:pPr marL="342900" lvl="0" indent="-342900">
              <a:buClr>
                <a:srgbClr val="E30613"/>
              </a:buClr>
              <a:buFont typeface="Arial" panose="020B0604020202020204" pitchFamily="34" charset="0"/>
              <a:buChar char="•"/>
            </a:pPr>
            <a:r>
              <a:rPr lang="en-GB" dirty="0"/>
              <a:t>buy fewer items</a:t>
            </a:r>
          </a:p>
          <a:p>
            <a:pPr marL="342900" lvl="0" indent="-342900">
              <a:buClr>
                <a:srgbClr val="E30613"/>
              </a:buClr>
              <a:buFont typeface="Arial" panose="020B0604020202020204" pitchFamily="34" charset="0"/>
              <a:buChar char="•"/>
            </a:pPr>
            <a:r>
              <a:rPr lang="en-GB" dirty="0"/>
              <a:t>buy in bulk</a:t>
            </a:r>
          </a:p>
          <a:p>
            <a:pPr marL="342900" lvl="0" indent="-342900">
              <a:buClr>
                <a:srgbClr val="E30613"/>
              </a:buClr>
              <a:buFont typeface="Arial" panose="020B0604020202020204" pitchFamily="34" charset="0"/>
              <a:buChar char="•"/>
            </a:pPr>
            <a:r>
              <a:rPr lang="en-GB" dirty="0"/>
              <a:t>when you can't buy in bulk, choose products with minimal packaging.</a:t>
            </a:r>
          </a:p>
          <a:p>
            <a:pPr marL="342900" lvl="0" indent="-342900">
              <a:buFont typeface="Arial" panose="020B0604020202020204" pitchFamily="34" charset="0"/>
              <a:buChar char="•"/>
            </a:pPr>
            <a:endParaRPr lang="en-US" dirty="0">
              <a:ea typeface="ＭＳ Ｐゴシック" pitchFamily="-105" charset="-128"/>
              <a:cs typeface="ＭＳ Ｐゴシック" pitchFamily="-105" charset="-128"/>
            </a:endParaRPr>
          </a:p>
        </p:txBody>
      </p:sp>
    </p:spTree>
    <p:extLst>
      <p:ext uri="{BB962C8B-B14F-4D97-AF65-F5344CB8AC3E}">
        <p14:creationId xmlns:p14="http://schemas.microsoft.com/office/powerpoint/2010/main" val="2214952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68312" y="1268760"/>
            <a:ext cx="8218488" cy="382588"/>
          </a:xfrm>
        </p:spPr>
        <p:txBody>
          <a:bodyPr/>
          <a:lstStyle/>
          <a:p>
            <a:r>
              <a:rPr lang="en-GB" dirty="0"/>
              <a:t>Recommend sustainable practices that could be implemented to the professional kitchen </a:t>
            </a:r>
            <a:br>
              <a:rPr lang="en-GB" dirty="0"/>
            </a:br>
            <a:endParaRPr lang="en-GB" dirty="0"/>
          </a:p>
        </p:txBody>
      </p:sp>
      <p:sp>
        <p:nvSpPr>
          <p:cNvPr id="3075" name="Content Placeholder 2"/>
          <p:cNvSpPr>
            <a:spLocks noGrp="1"/>
          </p:cNvSpPr>
          <p:nvPr>
            <p:ph sz="quarter" idx="10"/>
          </p:nvPr>
        </p:nvSpPr>
        <p:spPr>
          <a:xfrm>
            <a:off x="468312" y="1844824"/>
            <a:ext cx="8218488" cy="4282926"/>
          </a:xfrm>
        </p:spPr>
        <p:txBody>
          <a:bodyPr/>
          <a:lstStyle/>
          <a:p>
            <a:pPr lvl="0"/>
            <a:r>
              <a:rPr lang="en-GB" b="1" dirty="0"/>
              <a:t>Separating waste streams</a:t>
            </a:r>
          </a:p>
          <a:p>
            <a:pPr lvl="0"/>
            <a:r>
              <a:rPr lang="en-GB" dirty="0">
                <a:ea typeface="ＭＳ Ｐゴシック" pitchFamily="-105" charset="-128"/>
                <a:cs typeface="ＭＳ Ｐゴシック" pitchFamily="-105" charset="-128"/>
              </a:rPr>
              <a:t>Waste sorting is the process by which waste is separated into different elements. Waste sorting can occur manually at the household and be collected through waste collection schemes, or automatically separated at waste recycling centres.</a:t>
            </a:r>
          </a:p>
          <a:p>
            <a:pPr lvl="0"/>
            <a:endParaRPr lang="en-GB" dirty="0">
              <a:ea typeface="ＭＳ Ｐゴシック" pitchFamily="-105" charset="-128"/>
              <a:cs typeface="ＭＳ Ｐゴシック" pitchFamily="-105" charset="-128"/>
            </a:endParaRPr>
          </a:p>
          <a:p>
            <a:pPr lvl="0"/>
            <a:endParaRPr lang="en-US" dirty="0">
              <a:ea typeface="ＭＳ Ｐゴシック" pitchFamily="-105" charset="-128"/>
              <a:cs typeface="ＭＳ Ｐゴシック" pitchFamily="-105" charset="-128"/>
            </a:endParaRPr>
          </a:p>
        </p:txBody>
      </p:sp>
      <p:pic>
        <p:nvPicPr>
          <p:cNvPr id="6" name="Picture 5">
            <a:extLst>
              <a:ext uri="{FF2B5EF4-FFF2-40B4-BE49-F238E27FC236}">
                <a16:creationId xmlns:a16="http://schemas.microsoft.com/office/drawing/2014/main" id="{F390DAE4-9E0E-7B41-9FC4-C9D972C6980D}"/>
              </a:ext>
            </a:extLst>
          </p:cNvPr>
          <p:cNvPicPr>
            <a:picLocks noChangeAspect="1"/>
          </p:cNvPicPr>
          <p:nvPr/>
        </p:nvPicPr>
        <p:blipFill>
          <a:blip r:embed="rId3"/>
          <a:stretch>
            <a:fillRect/>
          </a:stretch>
        </p:blipFill>
        <p:spPr>
          <a:xfrm>
            <a:off x="1572719" y="3835441"/>
            <a:ext cx="5976664" cy="2274765"/>
          </a:xfrm>
          <a:prstGeom prst="rect">
            <a:avLst/>
          </a:prstGeom>
        </p:spPr>
      </p:pic>
    </p:spTree>
    <p:extLst>
      <p:ext uri="{BB962C8B-B14F-4D97-AF65-F5344CB8AC3E}">
        <p14:creationId xmlns:p14="http://schemas.microsoft.com/office/powerpoint/2010/main" val="3729437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1807" y="1052736"/>
            <a:ext cx="8218488" cy="382588"/>
          </a:xfrm>
        </p:spPr>
        <p:txBody>
          <a:bodyPr/>
          <a:lstStyle/>
          <a:p>
            <a:r>
              <a:rPr lang="en-GB" dirty="0"/>
              <a:t>Recommend sustainable practices that could be implemented to the professional kitchen </a:t>
            </a:r>
            <a:br>
              <a:rPr lang="en-GB" dirty="0"/>
            </a:br>
            <a:endParaRPr lang="en-GB" dirty="0"/>
          </a:p>
        </p:txBody>
      </p:sp>
      <p:sp>
        <p:nvSpPr>
          <p:cNvPr id="3075" name="Content Placeholder 2"/>
          <p:cNvSpPr>
            <a:spLocks noGrp="1"/>
          </p:cNvSpPr>
          <p:nvPr>
            <p:ph sz="quarter" idx="10"/>
          </p:nvPr>
        </p:nvSpPr>
        <p:spPr>
          <a:xfrm>
            <a:off x="395536" y="1522338"/>
            <a:ext cx="8218488" cy="4282926"/>
          </a:xfrm>
        </p:spPr>
        <p:txBody>
          <a:bodyPr/>
          <a:lstStyle/>
          <a:p>
            <a:pPr lvl="0"/>
            <a:r>
              <a:rPr lang="en-GB" b="1" dirty="0"/>
              <a:t>Energy monitoring and management</a:t>
            </a:r>
          </a:p>
          <a:p>
            <a:pPr lvl="0"/>
            <a:r>
              <a:rPr lang="en-GB" dirty="0"/>
              <a:t>Energy management is the means to control and reducing your organisation's energy consumption. This enables you to reduce costs.</a:t>
            </a:r>
          </a:p>
          <a:p>
            <a:pPr marL="342900" lvl="0" indent="-342900">
              <a:buFont typeface="Arial" panose="020B0604020202020204" pitchFamily="34" charset="0"/>
              <a:buChar char="•"/>
            </a:pPr>
            <a:endParaRPr lang="en-US" dirty="0">
              <a:ea typeface="ＭＳ Ｐゴシック" pitchFamily="-105" charset="-128"/>
              <a:cs typeface="ＭＳ Ｐゴシック" pitchFamily="-105" charset="-128"/>
            </a:endParaRPr>
          </a:p>
        </p:txBody>
      </p:sp>
      <p:pic>
        <p:nvPicPr>
          <p:cNvPr id="3" name="Picture 2" descr="A screenshot of a computer&#10;&#10;Description automatically generated">
            <a:extLst>
              <a:ext uri="{FF2B5EF4-FFF2-40B4-BE49-F238E27FC236}">
                <a16:creationId xmlns:a16="http://schemas.microsoft.com/office/drawing/2014/main" id="{4C91223D-2743-4259-8277-58CD3AF399F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519772" y="2996952"/>
            <a:ext cx="4104456" cy="3125701"/>
          </a:xfrm>
          <a:prstGeom prst="rect">
            <a:avLst/>
          </a:prstGeom>
        </p:spPr>
      </p:pic>
    </p:spTree>
    <p:extLst>
      <p:ext uri="{BB962C8B-B14F-4D97-AF65-F5344CB8AC3E}">
        <p14:creationId xmlns:p14="http://schemas.microsoft.com/office/powerpoint/2010/main" val="3105546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1807" y="1052736"/>
            <a:ext cx="8218488" cy="382588"/>
          </a:xfrm>
        </p:spPr>
        <p:txBody>
          <a:bodyPr/>
          <a:lstStyle/>
          <a:p>
            <a:r>
              <a:rPr lang="en-GB" dirty="0"/>
              <a:t>Recommend sustainable practices that could be implemented to the professional kitchen </a:t>
            </a:r>
          </a:p>
        </p:txBody>
      </p:sp>
      <p:sp>
        <p:nvSpPr>
          <p:cNvPr id="3075" name="Content Placeholder 2"/>
          <p:cNvSpPr>
            <a:spLocks noGrp="1"/>
          </p:cNvSpPr>
          <p:nvPr>
            <p:ph sz="quarter" idx="10"/>
          </p:nvPr>
        </p:nvSpPr>
        <p:spPr>
          <a:xfrm>
            <a:off x="468312" y="1844824"/>
            <a:ext cx="8218488" cy="4282926"/>
          </a:xfrm>
        </p:spPr>
        <p:txBody>
          <a:bodyPr/>
          <a:lstStyle/>
          <a:p>
            <a:pPr lvl="0"/>
            <a:r>
              <a:rPr lang="en-GB" b="1" dirty="0"/>
              <a:t>Reviewing of processes</a:t>
            </a:r>
          </a:p>
          <a:p>
            <a:pPr lvl="0"/>
            <a:r>
              <a:rPr lang="en-GB" b="1" dirty="0"/>
              <a:t>Activity:</a:t>
            </a:r>
          </a:p>
          <a:p>
            <a:pPr marL="342900" lvl="0" indent="-342900">
              <a:buClr>
                <a:srgbClr val="E30613"/>
              </a:buClr>
              <a:buFont typeface="Arial" panose="020B0604020202020204" pitchFamily="34" charset="0"/>
              <a:buChar char="•"/>
            </a:pPr>
            <a:r>
              <a:rPr lang="en-GB" dirty="0"/>
              <a:t>Identify and discuss sustainable practices to reduce energy consumption in a professional kitchen.</a:t>
            </a:r>
          </a:p>
          <a:p>
            <a:pPr lvl="0"/>
            <a:endParaRPr lang="en-US" dirty="0">
              <a:ea typeface="ＭＳ Ｐゴシック" pitchFamily="-105" charset="-128"/>
              <a:cs typeface="ＭＳ Ｐゴシック" pitchFamily="-105" charset="-128"/>
            </a:endParaRPr>
          </a:p>
        </p:txBody>
      </p:sp>
    </p:spTree>
    <p:extLst>
      <p:ext uri="{BB962C8B-B14F-4D97-AF65-F5344CB8AC3E}">
        <p14:creationId xmlns:p14="http://schemas.microsoft.com/office/powerpoint/2010/main" val="18212037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926</TotalTime>
  <Words>559</Words>
  <Application>Microsoft Macintosh PowerPoint</Application>
  <PresentationFormat>On-screen Show (4:3)</PresentationFormat>
  <Paragraphs>63</Paragraphs>
  <Slides>12</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Lucida Grande</vt:lpstr>
      <vt:lpstr>Times New Roman</vt:lpstr>
      <vt:lpstr>Default Design</vt:lpstr>
      <vt:lpstr>Understand sustainability in the hospitality industry </vt:lpstr>
      <vt:lpstr>Recommend sustainable practices that could be implemented to the professional kitchen  </vt:lpstr>
      <vt:lpstr>Recommend sustainable practices that could be implemented to the professional kitchen  </vt:lpstr>
      <vt:lpstr>Recommend sustainable practices that could be implemented to the professional kitchen </vt:lpstr>
      <vt:lpstr>Recommend sustainable practices that could be implemented to the professional kitchen  </vt:lpstr>
      <vt:lpstr>Recommend sustainable practices that could be implemented to the professional kitchen </vt:lpstr>
      <vt:lpstr>Recommend sustainable practices that could be implemented to the professional kitchen  </vt:lpstr>
      <vt:lpstr>Recommend sustainable practices that could be implemented to the professional kitchen  </vt:lpstr>
      <vt:lpstr>Recommend sustainable practices that could be implemented to the professional kitchen </vt:lpstr>
      <vt:lpstr>Recommend sustainable practices that could be implemented to the professional kitchen  </vt:lpstr>
      <vt:lpstr>Recommend sustainable practices that could be implemented to the professional kitchen  </vt:lpstr>
      <vt:lpstr>PowerPoint Presentation</vt:lpstr>
    </vt:vector>
  </TitlesOfParts>
  <Company>City &amp; Guilds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Hannah Cooper</cp:lastModifiedBy>
  <cp:revision>103</cp:revision>
  <dcterms:created xsi:type="dcterms:W3CDTF">2013-05-28T00:38:54Z</dcterms:created>
  <dcterms:modified xsi:type="dcterms:W3CDTF">2020-05-06T12:12:35Z</dcterms:modified>
</cp:coreProperties>
</file>