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41" r:id="rId4"/>
    <p:sldId id="342" r:id="rId5"/>
    <p:sldId id="343" r:id="rId6"/>
    <p:sldId id="344" r:id="rId7"/>
    <p:sldId id="349" r:id="rId8"/>
    <p:sldId id="345" r:id="rId9"/>
    <p:sldId id="347" r:id="rId10"/>
    <p:sldId id="348" r:id="rId11"/>
    <p:sldId id="267" r:id="rId12"/>
  </p:sldIdLst>
  <p:sldSz cx="9144000" cy="6858000" type="screen4x3"/>
  <p:notesSz cx="6858000" cy="91440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1E8C7-59EF-4D0A-8B53-E03906E4BFD3}" v="17" dt="2020-01-18T10:15:02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29C1E8C7-59EF-4D0A-8B53-E03906E4BFD3}"/>
    <pc:docChg chg="custSel addSld modSld">
      <pc:chgData name="Adrian Pickering" userId="507c8e34c79a096b" providerId="LiveId" clId="{29C1E8C7-59EF-4D0A-8B53-E03906E4BFD3}" dt="2020-01-18T10:25:47.038" v="793" actId="14100"/>
      <pc:docMkLst>
        <pc:docMk/>
      </pc:docMkLst>
      <pc:sldChg chg="modSp">
        <pc:chgData name="Adrian Pickering" userId="507c8e34c79a096b" providerId="LiveId" clId="{29C1E8C7-59EF-4D0A-8B53-E03906E4BFD3}" dt="2020-01-18T09:08:25.404" v="18" actId="20577"/>
        <pc:sldMkLst>
          <pc:docMk/>
          <pc:sldMk cId="0" sldId="328"/>
        </pc:sldMkLst>
        <pc:spChg chg="mod">
          <ac:chgData name="Adrian Pickering" userId="507c8e34c79a096b" providerId="LiveId" clId="{29C1E8C7-59EF-4D0A-8B53-E03906E4BFD3}" dt="2020-01-18T09:07:24.606" v="1" actId="20577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08:25.404" v="18" actId="20577"/>
          <ac:spMkLst>
            <pc:docMk/>
            <pc:sldMk cId="0" sldId="328"/>
            <ac:spMk id="3075" creationId="{00000000-0000-0000-0000-000000000000}"/>
          </ac:spMkLst>
        </pc:spChg>
      </pc:sldChg>
      <pc:sldChg chg="modSp">
        <pc:chgData name="Adrian Pickering" userId="507c8e34c79a096b" providerId="LiveId" clId="{29C1E8C7-59EF-4D0A-8B53-E03906E4BFD3}" dt="2020-01-18T09:14:51.814" v="36" actId="20577"/>
        <pc:sldMkLst>
          <pc:docMk/>
          <pc:sldMk cId="4236483244" sldId="341"/>
        </pc:sldMkLst>
        <pc:spChg chg="mod">
          <ac:chgData name="Adrian Pickering" userId="507c8e34c79a096b" providerId="LiveId" clId="{29C1E8C7-59EF-4D0A-8B53-E03906E4BFD3}" dt="2020-01-18T09:08:50.292" v="20" actId="20577"/>
          <ac:spMkLst>
            <pc:docMk/>
            <pc:sldMk cId="4236483244" sldId="341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14:51.814" v="36" actId="20577"/>
          <ac:spMkLst>
            <pc:docMk/>
            <pc:sldMk cId="4236483244" sldId="341"/>
            <ac:spMk id="3075" creationId="{00000000-0000-0000-0000-000000000000}"/>
          </ac:spMkLst>
        </pc:spChg>
      </pc:sldChg>
      <pc:sldChg chg="modSp">
        <pc:chgData name="Adrian Pickering" userId="507c8e34c79a096b" providerId="LiveId" clId="{29C1E8C7-59EF-4D0A-8B53-E03906E4BFD3}" dt="2020-01-18T09:15:24.392" v="42" actId="20577"/>
        <pc:sldMkLst>
          <pc:docMk/>
          <pc:sldMk cId="3603189301" sldId="342"/>
        </pc:sldMkLst>
        <pc:spChg chg="mod">
          <ac:chgData name="Adrian Pickering" userId="507c8e34c79a096b" providerId="LiveId" clId="{29C1E8C7-59EF-4D0A-8B53-E03906E4BFD3}" dt="2020-01-18T09:15:24.392" v="42" actId="20577"/>
          <ac:spMkLst>
            <pc:docMk/>
            <pc:sldMk cId="3603189301" sldId="342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15:20.268" v="40"/>
          <ac:spMkLst>
            <pc:docMk/>
            <pc:sldMk cId="3603189301" sldId="342"/>
            <ac:spMk id="3075" creationId="{00000000-0000-0000-0000-000000000000}"/>
          </ac:spMkLst>
        </pc:spChg>
      </pc:sldChg>
      <pc:sldChg chg="addSp modSp">
        <pc:chgData name="Adrian Pickering" userId="507c8e34c79a096b" providerId="LiveId" clId="{29C1E8C7-59EF-4D0A-8B53-E03906E4BFD3}" dt="2020-01-18T09:34:20.122" v="367" actId="1076"/>
        <pc:sldMkLst>
          <pc:docMk/>
          <pc:sldMk cId="990633317" sldId="343"/>
        </pc:sldMkLst>
        <pc:spChg chg="mod">
          <ac:chgData name="Adrian Pickering" userId="507c8e34c79a096b" providerId="LiveId" clId="{29C1E8C7-59EF-4D0A-8B53-E03906E4BFD3}" dt="2020-01-18T09:15:35.982" v="45" actId="20577"/>
          <ac:spMkLst>
            <pc:docMk/>
            <pc:sldMk cId="990633317" sldId="343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34:08.301" v="366" actId="6549"/>
          <ac:spMkLst>
            <pc:docMk/>
            <pc:sldMk cId="990633317" sldId="343"/>
            <ac:spMk id="3075" creationId="{00000000-0000-0000-0000-000000000000}"/>
          </ac:spMkLst>
        </pc:spChg>
        <pc:picChg chg="add mod">
          <ac:chgData name="Adrian Pickering" userId="507c8e34c79a096b" providerId="LiveId" clId="{29C1E8C7-59EF-4D0A-8B53-E03906E4BFD3}" dt="2020-01-18T09:34:20.122" v="367" actId="1076"/>
          <ac:picMkLst>
            <pc:docMk/>
            <pc:sldMk cId="990633317" sldId="343"/>
            <ac:picMk id="3" creationId="{E4FEBE68-DF5C-40E3-9B1C-5AA1659F2E7E}"/>
          </ac:picMkLst>
        </pc:picChg>
      </pc:sldChg>
      <pc:sldChg chg="modSp">
        <pc:chgData name="Adrian Pickering" userId="507c8e34c79a096b" providerId="LiveId" clId="{29C1E8C7-59EF-4D0A-8B53-E03906E4BFD3}" dt="2020-01-18T09:42:09.063" v="730" actId="20577"/>
        <pc:sldMkLst>
          <pc:docMk/>
          <pc:sldMk cId="4197863474" sldId="344"/>
        </pc:sldMkLst>
        <pc:spChg chg="mod">
          <ac:chgData name="Adrian Pickering" userId="507c8e34c79a096b" providerId="LiveId" clId="{29C1E8C7-59EF-4D0A-8B53-E03906E4BFD3}" dt="2020-01-18T09:28:36.961" v="335" actId="20577"/>
          <ac:spMkLst>
            <pc:docMk/>
            <pc:sldMk cId="4197863474" sldId="344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42:09.063" v="730" actId="20577"/>
          <ac:spMkLst>
            <pc:docMk/>
            <pc:sldMk cId="4197863474" sldId="344"/>
            <ac:spMk id="3075" creationId="{00000000-0000-0000-0000-000000000000}"/>
          </ac:spMkLst>
        </pc:spChg>
      </pc:sldChg>
      <pc:sldChg chg="addSp delSp modSp">
        <pc:chgData name="Adrian Pickering" userId="507c8e34c79a096b" providerId="LiveId" clId="{29C1E8C7-59EF-4D0A-8B53-E03906E4BFD3}" dt="2020-01-18T10:16:55.059" v="783" actId="14100"/>
        <pc:sldMkLst>
          <pc:docMk/>
          <pc:sldMk cId="1353653948" sldId="345"/>
        </pc:sldMkLst>
        <pc:spChg chg="mod">
          <ac:chgData name="Adrian Pickering" userId="507c8e34c79a096b" providerId="LiveId" clId="{29C1E8C7-59EF-4D0A-8B53-E03906E4BFD3}" dt="2020-01-18T09:42:34.080" v="732" actId="20577"/>
          <ac:spMkLst>
            <pc:docMk/>
            <pc:sldMk cId="1353653948" sldId="345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10:16:55.059" v="783" actId="14100"/>
          <ac:spMkLst>
            <pc:docMk/>
            <pc:sldMk cId="1353653948" sldId="345"/>
            <ac:spMk id="3075" creationId="{00000000-0000-0000-0000-000000000000}"/>
          </ac:spMkLst>
        </pc:spChg>
        <pc:picChg chg="add del mod">
          <ac:chgData name="Adrian Pickering" userId="507c8e34c79a096b" providerId="LiveId" clId="{29C1E8C7-59EF-4D0A-8B53-E03906E4BFD3}" dt="2020-01-18T10:14:58.505" v="776"/>
          <ac:picMkLst>
            <pc:docMk/>
            <pc:sldMk cId="1353653948" sldId="345"/>
            <ac:picMk id="3" creationId="{09FDFE0F-817C-4668-95E4-1112AE7C5B8C}"/>
          </ac:picMkLst>
        </pc:picChg>
      </pc:sldChg>
      <pc:sldChg chg="addSp modSp">
        <pc:chgData name="Adrian Pickering" userId="507c8e34c79a096b" providerId="LiveId" clId="{29C1E8C7-59EF-4D0A-8B53-E03906E4BFD3}" dt="2020-01-18T10:13:27.176" v="769" actId="14100"/>
        <pc:sldMkLst>
          <pc:docMk/>
          <pc:sldMk cId="2579219498" sldId="346"/>
        </pc:sldMkLst>
        <pc:spChg chg="mod">
          <ac:chgData name="Adrian Pickering" userId="507c8e34c79a096b" providerId="LiveId" clId="{29C1E8C7-59EF-4D0A-8B53-E03906E4BFD3}" dt="2020-01-18T09:42:40.053" v="734" actId="20577"/>
          <ac:spMkLst>
            <pc:docMk/>
            <pc:sldMk cId="2579219498" sldId="346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10:13:20.655" v="767" actId="14100"/>
          <ac:spMkLst>
            <pc:docMk/>
            <pc:sldMk cId="2579219498" sldId="346"/>
            <ac:spMk id="3075" creationId="{00000000-0000-0000-0000-000000000000}"/>
          </ac:spMkLst>
        </pc:spChg>
        <pc:picChg chg="add mod">
          <ac:chgData name="Adrian Pickering" userId="507c8e34c79a096b" providerId="LiveId" clId="{29C1E8C7-59EF-4D0A-8B53-E03906E4BFD3}" dt="2020-01-18T10:13:27.176" v="769" actId="14100"/>
          <ac:picMkLst>
            <pc:docMk/>
            <pc:sldMk cId="2579219498" sldId="346"/>
            <ac:picMk id="3" creationId="{973042FA-158F-479C-9BE4-5598BD143991}"/>
          </ac:picMkLst>
        </pc:picChg>
      </pc:sldChg>
      <pc:sldChg chg="addSp modSp">
        <pc:chgData name="Adrian Pickering" userId="507c8e34c79a096b" providerId="LiveId" clId="{29C1E8C7-59EF-4D0A-8B53-E03906E4BFD3}" dt="2020-01-18T10:08:30.711" v="756" actId="14100"/>
        <pc:sldMkLst>
          <pc:docMk/>
          <pc:sldMk cId="1156256486" sldId="347"/>
        </pc:sldMkLst>
        <pc:spChg chg="mod">
          <ac:chgData name="Adrian Pickering" userId="507c8e34c79a096b" providerId="LiveId" clId="{29C1E8C7-59EF-4D0A-8B53-E03906E4BFD3}" dt="2020-01-18T09:42:44.387" v="736" actId="20577"/>
          <ac:spMkLst>
            <pc:docMk/>
            <pc:sldMk cId="1156256486" sldId="347"/>
            <ac:spMk id="3074" creationId="{00000000-0000-0000-0000-000000000000}"/>
          </ac:spMkLst>
        </pc:spChg>
        <pc:spChg chg="mod">
          <ac:chgData name="Adrian Pickering" userId="507c8e34c79a096b" providerId="LiveId" clId="{29C1E8C7-59EF-4D0A-8B53-E03906E4BFD3}" dt="2020-01-18T09:58:05.180" v="749"/>
          <ac:spMkLst>
            <pc:docMk/>
            <pc:sldMk cId="1156256486" sldId="347"/>
            <ac:spMk id="3075" creationId="{00000000-0000-0000-0000-000000000000}"/>
          </ac:spMkLst>
        </pc:spChg>
        <pc:picChg chg="add mod">
          <ac:chgData name="Adrian Pickering" userId="507c8e34c79a096b" providerId="LiveId" clId="{29C1E8C7-59EF-4D0A-8B53-E03906E4BFD3}" dt="2020-01-18T10:08:30.711" v="756" actId="14100"/>
          <ac:picMkLst>
            <pc:docMk/>
            <pc:sldMk cId="1156256486" sldId="347"/>
            <ac:picMk id="3" creationId="{28D6B774-978D-4771-88CA-A85C2AA25D48}"/>
          </ac:picMkLst>
        </pc:picChg>
      </pc:sldChg>
      <pc:sldChg chg="addSp modSp">
        <pc:chgData name="Adrian Pickering" userId="507c8e34c79a096b" providerId="LiveId" clId="{29C1E8C7-59EF-4D0A-8B53-E03906E4BFD3}" dt="2020-01-18T10:25:47.038" v="793" actId="14100"/>
        <pc:sldMkLst>
          <pc:docMk/>
          <pc:sldMk cId="2683371581" sldId="348"/>
        </pc:sldMkLst>
        <pc:spChg chg="mod">
          <ac:chgData name="Adrian Pickering" userId="507c8e34c79a096b" providerId="LiveId" clId="{29C1E8C7-59EF-4D0A-8B53-E03906E4BFD3}" dt="2020-01-18T09:42:48.064" v="738" actId="20577"/>
          <ac:spMkLst>
            <pc:docMk/>
            <pc:sldMk cId="2683371581" sldId="348"/>
            <ac:spMk id="3074" creationId="{00000000-0000-0000-0000-000000000000}"/>
          </ac:spMkLst>
        </pc:spChg>
        <pc:picChg chg="add mod">
          <ac:chgData name="Adrian Pickering" userId="507c8e34c79a096b" providerId="LiveId" clId="{29C1E8C7-59EF-4D0A-8B53-E03906E4BFD3}" dt="2020-01-18T10:25:47.038" v="793" actId="14100"/>
          <ac:picMkLst>
            <pc:docMk/>
            <pc:sldMk cId="2683371581" sldId="348"/>
            <ac:picMk id="3" creationId="{BB7ED8ED-4F90-4BD6-8BBA-A10FA75E6F66}"/>
          </ac:picMkLst>
        </pc:picChg>
      </pc:sldChg>
      <pc:sldChg chg="addSp modSp add">
        <pc:chgData name="Adrian Pickering" userId="507c8e34c79a096b" providerId="LiveId" clId="{29C1E8C7-59EF-4D0A-8B53-E03906E4BFD3}" dt="2020-01-18T10:17:16.825" v="792" actId="20577"/>
        <pc:sldMkLst>
          <pc:docMk/>
          <pc:sldMk cId="1787708746" sldId="349"/>
        </pc:sldMkLst>
        <pc:spChg chg="mod">
          <ac:chgData name="Adrian Pickering" userId="507c8e34c79a096b" providerId="LiveId" clId="{29C1E8C7-59EF-4D0A-8B53-E03906E4BFD3}" dt="2020-01-18T10:17:16.825" v="792" actId="20577"/>
          <ac:spMkLst>
            <pc:docMk/>
            <pc:sldMk cId="1787708746" sldId="349"/>
            <ac:spMk id="3075" creationId="{00000000-0000-0000-0000-000000000000}"/>
          </ac:spMkLst>
        </pc:spChg>
        <pc:picChg chg="add mod">
          <ac:chgData name="Adrian Pickering" userId="507c8e34c79a096b" providerId="LiveId" clId="{29C1E8C7-59EF-4D0A-8B53-E03906E4BFD3}" dt="2020-01-18T10:15:18.671" v="782" actId="1076"/>
          <ac:picMkLst>
            <pc:docMk/>
            <pc:sldMk cId="1787708746" sldId="349"/>
            <ac:picMk id="2" creationId="{834CF2A1-BF16-4831-9E71-70D8A75839A9}"/>
          </ac:picMkLst>
        </pc:picChg>
      </pc:sldChg>
    </pc:docChg>
  </pc:docChgLst>
  <pc:docChgLst>
    <pc:chgData name="Adrian Pickering" userId="507c8e34c79a096b" providerId="LiveId" clId="{1A78ECAC-2DAD-4465-BEAF-7B533B66E077}"/>
    <pc:docChg chg="modSld">
      <pc:chgData name="Adrian Pickering" userId="507c8e34c79a096b" providerId="LiveId" clId="{1A78ECAC-2DAD-4465-BEAF-7B533B66E077}" dt="2020-01-12T16:20:15.321" v="6"/>
      <pc:docMkLst>
        <pc:docMk/>
      </pc:docMkLst>
      <pc:sldChg chg="modSp">
        <pc:chgData name="Adrian Pickering" userId="507c8e34c79a096b" providerId="LiveId" clId="{1A78ECAC-2DAD-4465-BEAF-7B533B66E077}" dt="2020-01-12T16:18:46.984" v="3"/>
        <pc:sldMkLst>
          <pc:docMk/>
          <pc:sldMk cId="0" sldId="328"/>
        </pc:sldMkLst>
        <pc:spChg chg="mod">
          <ac:chgData name="Adrian Pickering" userId="507c8e34c79a096b" providerId="LiveId" clId="{1A78ECAC-2DAD-4465-BEAF-7B533B66E077}" dt="2020-01-12T16:18:27.975" v="2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1A78ECAC-2DAD-4465-BEAF-7B533B66E077}" dt="2020-01-12T16:18:46.984" v="3"/>
          <ac:spMkLst>
            <pc:docMk/>
            <pc:sldMk cId="0" sldId="328"/>
            <ac:spMk id="3075" creationId="{00000000-0000-0000-0000-000000000000}"/>
          </ac:spMkLst>
        </pc:spChg>
      </pc:sldChg>
      <pc:sldChg chg="modSp">
        <pc:chgData name="Adrian Pickering" userId="507c8e34c79a096b" providerId="LiveId" clId="{1A78ECAC-2DAD-4465-BEAF-7B533B66E077}" dt="2020-01-12T16:20:15.321" v="6"/>
        <pc:sldMkLst>
          <pc:docMk/>
          <pc:sldMk cId="0" sldId="330"/>
        </pc:sldMkLst>
        <pc:spChg chg="mod">
          <ac:chgData name="Adrian Pickering" userId="507c8e34c79a096b" providerId="LiveId" clId="{1A78ECAC-2DAD-4465-BEAF-7B533B66E077}" dt="2020-01-12T16:20:15.321" v="6"/>
          <ac:spMkLst>
            <pc:docMk/>
            <pc:sldMk cId="0" sldId="330"/>
            <ac:spMk id="5122" creationId="{00000000-0000-0000-0000-000000000000}"/>
          </ac:spMkLst>
        </pc:spChg>
        <pc:spChg chg="mod">
          <ac:chgData name="Adrian Pickering" userId="507c8e34c79a096b" providerId="LiveId" clId="{1A78ECAC-2DAD-4465-BEAF-7B533B66E077}" dt="2020-01-12T16:19:53.517" v="5"/>
          <ac:spMkLst>
            <pc:docMk/>
            <pc:sldMk cId="0" sldId="330"/>
            <ac:spMk id="5123" creationId="{00000000-0000-0000-0000-000000000000}"/>
          </ac:spMkLst>
        </pc:spChg>
      </pc:sldChg>
      <pc:sldChg chg="modSp">
        <pc:chgData name="Adrian Pickering" userId="507c8e34c79a096b" providerId="LiveId" clId="{1A78ECAC-2DAD-4465-BEAF-7B533B66E077}" dt="2020-01-12T16:19:22.541" v="4"/>
        <pc:sldMkLst>
          <pc:docMk/>
          <pc:sldMk cId="0" sldId="331"/>
        </pc:sldMkLst>
        <pc:spChg chg="mod">
          <ac:chgData name="Adrian Pickering" userId="507c8e34c79a096b" providerId="LiveId" clId="{1A78ECAC-2DAD-4465-BEAF-7B533B66E077}" dt="2020-01-12T16:19:22.541" v="4"/>
          <ac:spMkLst>
            <pc:docMk/>
            <pc:sldMk cId="0" sldId="331"/>
            <ac:spMk id="3" creationId="{00000000-0000-0000-0000-000000000000}"/>
          </ac:spMkLst>
        </pc:spChg>
      </pc:sldChg>
    </pc:docChg>
  </pc:docChgLst>
  <pc:docChgLst>
    <pc:chgData name="Adrian Pickering" userId="507c8e34c79a096b" providerId="LiveId" clId="{899D99F2-67E0-424D-B70D-2567F02A332E}"/>
    <pc:docChg chg="addSld delSld modSld">
      <pc:chgData name="Adrian Pickering" userId="507c8e34c79a096b" providerId="LiveId" clId="{899D99F2-67E0-424D-B70D-2567F02A332E}" dt="2020-01-16T21:01:27.375" v="37" actId="47"/>
      <pc:docMkLst>
        <pc:docMk/>
      </pc:docMkLst>
      <pc:sldChg chg="modSp">
        <pc:chgData name="Adrian Pickering" userId="507c8e34c79a096b" providerId="LiveId" clId="{899D99F2-67E0-424D-B70D-2567F02A332E}" dt="2020-01-16T20:58:17.728" v="3" actId="20577"/>
        <pc:sldMkLst>
          <pc:docMk/>
          <pc:sldMk cId="0" sldId="328"/>
        </pc:sldMkLst>
        <pc:spChg chg="mod">
          <ac:chgData name="Adrian Pickering" userId="507c8e34c79a096b" providerId="LiveId" clId="{899D99F2-67E0-424D-B70D-2567F02A332E}" dt="2020-01-16T20:57:32.688" v="0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899D99F2-67E0-424D-B70D-2567F02A332E}" dt="2020-01-16T20:58:17.728" v="3" actId="20577"/>
          <ac:spMkLst>
            <pc:docMk/>
            <pc:sldMk cId="0" sldId="328"/>
            <ac:spMk id="3075" creationId="{00000000-0000-0000-0000-000000000000}"/>
          </ac:spMkLst>
        </pc:spChg>
      </pc:sldChg>
      <pc:sldChg chg="del">
        <pc:chgData name="Adrian Pickering" userId="507c8e34c79a096b" providerId="LiveId" clId="{899D99F2-67E0-424D-B70D-2567F02A332E}" dt="2020-01-16T21:01:17.712" v="28" actId="47"/>
        <pc:sldMkLst>
          <pc:docMk/>
          <pc:sldMk cId="0" sldId="330"/>
        </pc:sldMkLst>
      </pc:sldChg>
      <pc:sldChg chg="del">
        <pc:chgData name="Adrian Pickering" userId="507c8e34c79a096b" providerId="LiveId" clId="{899D99F2-67E0-424D-B70D-2567F02A332E}" dt="2020-01-16T21:01:14.560" v="27" actId="47"/>
        <pc:sldMkLst>
          <pc:docMk/>
          <pc:sldMk cId="0" sldId="331"/>
        </pc:sldMkLst>
      </pc:sldChg>
      <pc:sldChg chg="del">
        <pc:chgData name="Adrian Pickering" userId="507c8e34c79a096b" providerId="LiveId" clId="{899D99F2-67E0-424D-B70D-2567F02A332E}" dt="2020-01-16T21:01:18.830" v="29" actId="47"/>
        <pc:sldMkLst>
          <pc:docMk/>
          <pc:sldMk cId="0" sldId="332"/>
        </pc:sldMkLst>
      </pc:sldChg>
      <pc:sldChg chg="del">
        <pc:chgData name="Adrian Pickering" userId="507c8e34c79a096b" providerId="LiveId" clId="{899D99F2-67E0-424D-B70D-2567F02A332E}" dt="2020-01-16T21:01:19.778" v="30" actId="47"/>
        <pc:sldMkLst>
          <pc:docMk/>
          <pc:sldMk cId="0" sldId="333"/>
        </pc:sldMkLst>
      </pc:sldChg>
      <pc:sldChg chg="del">
        <pc:chgData name="Adrian Pickering" userId="507c8e34c79a096b" providerId="LiveId" clId="{899D99F2-67E0-424D-B70D-2567F02A332E}" dt="2020-01-16T21:01:20.749" v="31" actId="47"/>
        <pc:sldMkLst>
          <pc:docMk/>
          <pc:sldMk cId="0" sldId="334"/>
        </pc:sldMkLst>
      </pc:sldChg>
      <pc:sldChg chg="del">
        <pc:chgData name="Adrian Pickering" userId="507c8e34c79a096b" providerId="LiveId" clId="{899D99F2-67E0-424D-B70D-2567F02A332E}" dt="2020-01-16T21:01:21.613" v="32" actId="47"/>
        <pc:sldMkLst>
          <pc:docMk/>
          <pc:sldMk cId="0" sldId="335"/>
        </pc:sldMkLst>
      </pc:sldChg>
      <pc:sldChg chg="del">
        <pc:chgData name="Adrian Pickering" userId="507c8e34c79a096b" providerId="LiveId" clId="{899D99F2-67E0-424D-B70D-2567F02A332E}" dt="2020-01-16T21:01:23.261" v="33" actId="47"/>
        <pc:sldMkLst>
          <pc:docMk/>
          <pc:sldMk cId="0" sldId="336"/>
        </pc:sldMkLst>
      </pc:sldChg>
      <pc:sldChg chg="del">
        <pc:chgData name="Adrian Pickering" userId="507c8e34c79a096b" providerId="LiveId" clId="{899D99F2-67E0-424D-B70D-2567F02A332E}" dt="2020-01-16T21:01:24.112" v="34" actId="47"/>
        <pc:sldMkLst>
          <pc:docMk/>
          <pc:sldMk cId="0" sldId="337"/>
        </pc:sldMkLst>
      </pc:sldChg>
      <pc:sldChg chg="del">
        <pc:chgData name="Adrian Pickering" userId="507c8e34c79a096b" providerId="LiveId" clId="{899D99F2-67E0-424D-B70D-2567F02A332E}" dt="2020-01-16T21:01:24.842" v="35" actId="47"/>
        <pc:sldMkLst>
          <pc:docMk/>
          <pc:sldMk cId="0" sldId="338"/>
        </pc:sldMkLst>
      </pc:sldChg>
      <pc:sldChg chg="del">
        <pc:chgData name="Adrian Pickering" userId="507c8e34c79a096b" providerId="LiveId" clId="{899D99F2-67E0-424D-B70D-2567F02A332E}" dt="2020-01-16T21:01:26.349" v="36" actId="47"/>
        <pc:sldMkLst>
          <pc:docMk/>
          <pc:sldMk cId="0" sldId="339"/>
        </pc:sldMkLst>
      </pc:sldChg>
      <pc:sldChg chg="del">
        <pc:chgData name="Adrian Pickering" userId="507c8e34c79a096b" providerId="LiveId" clId="{899D99F2-67E0-424D-B70D-2567F02A332E}" dt="2020-01-16T21:01:27.375" v="37" actId="47"/>
        <pc:sldMkLst>
          <pc:docMk/>
          <pc:sldMk cId="0" sldId="340"/>
        </pc:sldMkLst>
      </pc:sldChg>
      <pc:sldChg chg="modSp add">
        <pc:chgData name="Adrian Pickering" userId="507c8e34c79a096b" providerId="LiveId" clId="{899D99F2-67E0-424D-B70D-2567F02A332E}" dt="2020-01-16T20:59:15.410" v="13" actId="6549"/>
        <pc:sldMkLst>
          <pc:docMk/>
          <pc:sldMk cId="4236483244" sldId="341"/>
        </pc:sldMkLst>
        <pc:spChg chg="mod">
          <ac:chgData name="Adrian Pickering" userId="507c8e34c79a096b" providerId="LiveId" clId="{899D99F2-67E0-424D-B70D-2567F02A332E}" dt="2020-01-16T20:59:15.410" v="13" actId="6549"/>
          <ac:spMkLst>
            <pc:docMk/>
            <pc:sldMk cId="4236483244" sldId="341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0:59:30.266" v="15" actId="6549"/>
        <pc:sldMkLst>
          <pc:docMk/>
          <pc:sldMk cId="3603189301" sldId="342"/>
        </pc:sldMkLst>
        <pc:spChg chg="mod">
          <ac:chgData name="Adrian Pickering" userId="507c8e34c79a096b" providerId="LiveId" clId="{899D99F2-67E0-424D-B70D-2567F02A332E}" dt="2020-01-16T20:59:30.266" v="15" actId="6549"/>
          <ac:spMkLst>
            <pc:docMk/>
            <pc:sldMk cId="3603189301" sldId="342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0:59:44.744" v="17" actId="6549"/>
        <pc:sldMkLst>
          <pc:docMk/>
          <pc:sldMk cId="990633317" sldId="343"/>
        </pc:sldMkLst>
        <pc:spChg chg="mod">
          <ac:chgData name="Adrian Pickering" userId="507c8e34c79a096b" providerId="LiveId" clId="{899D99F2-67E0-424D-B70D-2567F02A332E}" dt="2020-01-16T20:59:44.744" v="17" actId="6549"/>
          <ac:spMkLst>
            <pc:docMk/>
            <pc:sldMk cId="990633317" sldId="343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0:59:59.789" v="19" actId="6549"/>
        <pc:sldMkLst>
          <pc:docMk/>
          <pc:sldMk cId="4197863474" sldId="344"/>
        </pc:sldMkLst>
        <pc:spChg chg="mod">
          <ac:chgData name="Adrian Pickering" userId="507c8e34c79a096b" providerId="LiveId" clId="{899D99F2-67E0-424D-B70D-2567F02A332E}" dt="2020-01-16T20:59:59.789" v="19" actId="6549"/>
          <ac:spMkLst>
            <pc:docMk/>
            <pc:sldMk cId="4197863474" sldId="344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1:00:20.677" v="21" actId="6549"/>
        <pc:sldMkLst>
          <pc:docMk/>
          <pc:sldMk cId="1353653948" sldId="345"/>
        </pc:sldMkLst>
        <pc:spChg chg="mod">
          <ac:chgData name="Adrian Pickering" userId="507c8e34c79a096b" providerId="LiveId" clId="{899D99F2-67E0-424D-B70D-2567F02A332E}" dt="2020-01-16T21:00:20.677" v="21" actId="6549"/>
          <ac:spMkLst>
            <pc:docMk/>
            <pc:sldMk cId="1353653948" sldId="345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1:00:35.744" v="23" actId="6549"/>
        <pc:sldMkLst>
          <pc:docMk/>
          <pc:sldMk cId="2579219498" sldId="346"/>
        </pc:sldMkLst>
        <pc:spChg chg="mod">
          <ac:chgData name="Adrian Pickering" userId="507c8e34c79a096b" providerId="LiveId" clId="{899D99F2-67E0-424D-B70D-2567F02A332E}" dt="2020-01-16T21:00:35.744" v="23" actId="6549"/>
          <ac:spMkLst>
            <pc:docMk/>
            <pc:sldMk cId="2579219498" sldId="346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1:00:52.082" v="25" actId="6549"/>
        <pc:sldMkLst>
          <pc:docMk/>
          <pc:sldMk cId="1156256486" sldId="347"/>
        </pc:sldMkLst>
        <pc:spChg chg="mod">
          <ac:chgData name="Adrian Pickering" userId="507c8e34c79a096b" providerId="LiveId" clId="{899D99F2-67E0-424D-B70D-2567F02A332E}" dt="2020-01-16T21:00:52.082" v="25" actId="6549"/>
          <ac:spMkLst>
            <pc:docMk/>
            <pc:sldMk cId="1156256486" sldId="347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899D99F2-67E0-424D-B70D-2567F02A332E}" dt="2020-01-16T21:01:07.291" v="26" actId="6549"/>
        <pc:sldMkLst>
          <pc:docMk/>
          <pc:sldMk cId="2683371581" sldId="348"/>
        </pc:sldMkLst>
        <pc:spChg chg="mod">
          <ac:chgData name="Adrian Pickering" userId="507c8e34c79a096b" providerId="LiveId" clId="{899D99F2-67E0-424D-B70D-2567F02A332E}" dt="2020-01-16T21:01:07.291" v="26" actId="6549"/>
          <ac:spMkLst>
            <pc:docMk/>
            <pc:sldMk cId="2683371581" sldId="348"/>
            <ac:spMk id="307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hotelier.org/our-themes/community-communication-engagement/sustainability-in-the-kitchen-food-drink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https://www.greenhotelier.org/our-themes/community-communication-engagement/sustainability-in-the-kitchen-food-drink/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11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500856" y="3775869"/>
            <a:ext cx="8218488" cy="382588"/>
          </a:xfrm>
        </p:spPr>
        <p:txBody>
          <a:bodyPr anchor="t"/>
          <a:lstStyle/>
          <a:p>
            <a:r>
              <a:rPr lang="en-GB" dirty="0"/>
              <a:t>Understand sustainability in the hospitality industry 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305: </a:t>
            </a:r>
            <a:r>
              <a:rPr lang="en-GB" sz="2400" b="1" dirty="0">
                <a:solidFill>
                  <a:schemeClr val="bg1"/>
                </a:solidFill>
              </a:rPr>
              <a:t>Sustainability in professional kitchens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Environmental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7ED8ED-4F90-4BD6-8BBA-A10FA75E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96310"/>
            <a:ext cx="5976664" cy="42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 numCol="1"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Reputation		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Shows leadership	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Employee morale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Competitive advantage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Drives business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Recognition	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Environmental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Financial	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4A064B-5748-9840-AF54-62CD21D9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061475"/>
            <a:ext cx="3960440" cy="37228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Reputation</a:t>
            </a:r>
          </a:p>
          <a:p>
            <a:pPr lvl="0"/>
            <a:r>
              <a:rPr lang="en-GB" dirty="0"/>
              <a:t>Many businesses and industries are making a commitment to sustainability to help avoid the reduction of our world's natural resources. Implementing eco-friendly practices will ultimately improve the health of customers and the environment.</a:t>
            </a:r>
          </a:p>
          <a:p>
            <a:pPr lvl="0"/>
            <a:r>
              <a:rPr lang="en-GB" dirty="0"/>
              <a:t>This results in better community relationships, increased customer loyalty, and improved morale and loyalty among staff.</a:t>
            </a:r>
          </a:p>
        </p:txBody>
      </p:sp>
    </p:spTree>
    <p:extLst>
      <p:ext uri="{BB962C8B-B14F-4D97-AF65-F5344CB8AC3E}">
        <p14:creationId xmlns:p14="http://schemas.microsoft.com/office/powerpoint/2010/main" val="42364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Financial</a:t>
            </a:r>
          </a:p>
          <a:p>
            <a:pPr lvl="0"/>
            <a:r>
              <a:rPr lang="en-GB" dirty="0"/>
              <a:t>Reduced operating costs through bulk buying from local suppliers, demanding reduced packaging, buying seasonally, etc. If you grow your own produce, costs can be cut even more dramatically. </a:t>
            </a:r>
          </a:p>
        </p:txBody>
      </p:sp>
    </p:spTree>
    <p:extLst>
      <p:ext uri="{BB962C8B-B14F-4D97-AF65-F5344CB8AC3E}">
        <p14:creationId xmlns:p14="http://schemas.microsoft.com/office/powerpoint/2010/main" val="360318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9730" y="1556792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Shows Leadership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Be clear about your goals. Staff will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be much less likely to question your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motives if you are upfront about why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sustainability is important to your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organisation.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Ensuring staff are aware of waste to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ensure over production or service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is not the norm.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An example of awareness of waste is buffets where you can reduce items on display that could be easily replenished.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Introducing monitoring of waste records will reduce waste and save money.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FEBE68-DF5C-40E3-9B1C-5AA1659F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052380"/>
            <a:ext cx="3968403" cy="27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Employee morale</a:t>
            </a:r>
          </a:p>
          <a:p>
            <a:pPr lvl="0"/>
            <a:r>
              <a:rPr lang="en-GB" dirty="0"/>
              <a:t>It unites them to create a better work culture, work-life balance and contributions to customers and the world.</a:t>
            </a:r>
          </a:p>
          <a:p>
            <a:pPr lvl="0"/>
            <a:r>
              <a:rPr lang="en-GB" dirty="0"/>
              <a:t>Employees may see introducing sustainable practices as additional work, e.g. separating waste, recording waste, replenishing the buffet more frequently, and energy conservation. </a:t>
            </a:r>
          </a:p>
          <a:p>
            <a:pPr lvl="0"/>
            <a:r>
              <a:rPr lang="en-GB" dirty="0"/>
              <a:t>Employers need to ensure that by introducing sustainable practices employees will be recognised for their efforts.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86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Employee morale</a:t>
            </a:r>
          </a:p>
          <a:p>
            <a:pPr lvl="0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CF2A1-BF16-4831-9E71-70D8A758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2" y="2420888"/>
            <a:ext cx="733669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916832"/>
            <a:ext cx="8218488" cy="4210918"/>
          </a:xfrm>
        </p:spPr>
        <p:txBody>
          <a:bodyPr/>
          <a:lstStyle/>
          <a:p>
            <a:pPr lvl="0"/>
            <a:r>
              <a:rPr lang="en-GB" b="1" dirty="0"/>
              <a:t>Competitive advantage</a:t>
            </a:r>
          </a:p>
          <a:p>
            <a:pPr lvl="0"/>
            <a:r>
              <a:rPr lang="en-GB" dirty="0"/>
              <a:t>Development of sustainable business practices lends itself to efficient operations that streamline effort and conserves resources. This enhances employee productivity and reduces cost.</a:t>
            </a:r>
          </a:p>
          <a:p>
            <a:pPr lvl="0"/>
            <a:r>
              <a:rPr lang="en-GB" b="1" dirty="0"/>
              <a:t>Drive business</a:t>
            </a:r>
          </a:p>
          <a:p>
            <a:pPr lvl="0"/>
            <a:r>
              <a:rPr lang="en-GB" dirty="0"/>
              <a:t>Simply put, sustainability is a business approach to creating long-term value by taking into consideration how the organisation operates in the ecological, social and economic environment. Sustainability is built on the assumption that developing such strategies foster company longevity.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65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1807" y="1052736"/>
            <a:ext cx="8218488" cy="382588"/>
          </a:xfrm>
        </p:spPr>
        <p:txBody>
          <a:bodyPr/>
          <a:lstStyle/>
          <a:p>
            <a:pPr lvl="0"/>
            <a:r>
              <a:rPr lang="en-GB" dirty="0"/>
              <a:t>Explain the impact of introducing sustainable practices in a professional kitchen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Recognition</a:t>
            </a:r>
          </a:p>
          <a:p>
            <a:pPr lvl="0"/>
            <a:r>
              <a:rPr lang="en-GB" dirty="0"/>
              <a:t>The opportunity to enhance brand image is lost if the company doesn't do as it preaches.  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D6B774-978D-4771-88CA-A85C2AA2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188599"/>
            <a:ext cx="4431317" cy="29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6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483</Words>
  <Application>Microsoft Macintosh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Lucida Grande</vt:lpstr>
      <vt:lpstr>Times New Roman</vt:lpstr>
      <vt:lpstr>Default Design</vt:lpstr>
      <vt:lpstr>Understand sustainability in the hospitality industry </vt:lpstr>
      <vt:lpstr>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Explain the impact of introducing sustainable practices in a professional kitchen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102</cp:revision>
  <dcterms:created xsi:type="dcterms:W3CDTF">2013-05-28T00:38:54Z</dcterms:created>
  <dcterms:modified xsi:type="dcterms:W3CDTF">2020-05-06T12:19:44Z</dcterms:modified>
</cp:coreProperties>
</file>