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3"/>
  </p:notesMasterIdLst>
  <p:handoutMasterIdLst>
    <p:handoutMasterId r:id="rId24"/>
  </p:handoutMasterIdLst>
  <p:sldIdLst>
    <p:sldId id="256" r:id="rId2"/>
    <p:sldId id="328" r:id="rId3"/>
    <p:sldId id="357" r:id="rId4"/>
    <p:sldId id="356" r:id="rId5"/>
    <p:sldId id="358" r:id="rId6"/>
    <p:sldId id="342" r:id="rId7"/>
    <p:sldId id="343" r:id="rId8"/>
    <p:sldId id="344" r:id="rId9"/>
    <p:sldId id="345" r:id="rId10"/>
    <p:sldId id="346" r:id="rId11"/>
    <p:sldId id="347" r:id="rId12"/>
    <p:sldId id="348" r:id="rId13"/>
    <p:sldId id="349" r:id="rId14"/>
    <p:sldId id="350" r:id="rId15"/>
    <p:sldId id="359" r:id="rId16"/>
    <p:sldId id="351" r:id="rId17"/>
    <p:sldId id="352" r:id="rId18"/>
    <p:sldId id="353" r:id="rId19"/>
    <p:sldId id="354" r:id="rId20"/>
    <p:sldId id="355" r:id="rId21"/>
    <p:sldId id="267" r:id="rId22"/>
  </p:sldIdLst>
  <p:sldSz cx="9144000" cy="6858000" type="screen4x3"/>
  <p:notesSz cx="6858000" cy="9144000"/>
  <p:custDataLst>
    <p:tags r:id="rId25"/>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B8660-5997-4FDA-9C08-96BDE22565AB}" v="12" dt="2020-02-20T08:51:22.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howGuides="1">
      <p:cViewPr varScale="1">
        <p:scale>
          <a:sx n="65" d="100"/>
          <a:sy n="65" d="100"/>
        </p:scale>
        <p:origin x="14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Pickering" userId="507c8e34c79a096b" providerId="LiveId" clId="{74023879-2B43-44E0-A0D1-7DA3D2D24016}"/>
    <pc:docChg chg="undo custSel addSld delSld modSld modMainMaster">
      <pc:chgData name="Adrian Pickering" userId="507c8e34c79a096b" providerId="LiveId" clId="{74023879-2B43-44E0-A0D1-7DA3D2D24016}" dt="2020-01-30T09:29:30.467" v="1195" actId="47"/>
      <pc:docMkLst>
        <pc:docMk/>
      </pc:docMkLst>
      <pc:sldChg chg="modSp">
        <pc:chgData name="Adrian Pickering" userId="507c8e34c79a096b" providerId="LiveId" clId="{74023879-2B43-44E0-A0D1-7DA3D2D24016}" dt="2020-01-20T09:40:25.205" v="5" actId="1076"/>
        <pc:sldMkLst>
          <pc:docMk/>
          <pc:sldMk cId="0" sldId="256"/>
        </pc:sldMkLst>
        <pc:spChg chg="mod">
          <ac:chgData name="Adrian Pickering" userId="507c8e34c79a096b" providerId="LiveId" clId="{74023879-2B43-44E0-A0D1-7DA3D2D24016}" dt="2020-01-20T09:40:25.205" v="5" actId="1076"/>
          <ac:spMkLst>
            <pc:docMk/>
            <pc:sldMk cId="0" sldId="256"/>
            <ac:spMk id="2051" creationId="{00000000-0000-0000-0000-000000000000}"/>
          </ac:spMkLst>
        </pc:spChg>
        <pc:spChg chg="mod">
          <ac:chgData name="Adrian Pickering" userId="507c8e34c79a096b" providerId="LiveId" clId="{74023879-2B43-44E0-A0D1-7DA3D2D24016}" dt="2020-01-20T09:40:01.313" v="3"/>
          <ac:spMkLst>
            <pc:docMk/>
            <pc:sldMk cId="0" sldId="256"/>
            <ac:spMk id="2053" creationId="{00000000-0000-0000-0000-000000000000}"/>
          </ac:spMkLst>
        </pc:spChg>
      </pc:sldChg>
      <pc:sldChg chg="modSp">
        <pc:chgData name="Adrian Pickering" userId="507c8e34c79a096b" providerId="LiveId" clId="{74023879-2B43-44E0-A0D1-7DA3D2D24016}" dt="2020-01-20T10:24:39.408" v="190" actId="20577"/>
        <pc:sldMkLst>
          <pc:docMk/>
          <pc:sldMk cId="0" sldId="328"/>
        </pc:sldMkLst>
        <pc:spChg chg="mod">
          <ac:chgData name="Adrian Pickering" userId="507c8e34c79a096b" providerId="LiveId" clId="{74023879-2B43-44E0-A0D1-7DA3D2D24016}" dt="2020-01-20T10:24:39.408" v="190" actId="20577"/>
          <ac:spMkLst>
            <pc:docMk/>
            <pc:sldMk cId="0" sldId="328"/>
            <ac:spMk id="3074" creationId="{00000000-0000-0000-0000-000000000000}"/>
          </ac:spMkLst>
        </pc:spChg>
        <pc:spChg chg="mod">
          <ac:chgData name="Adrian Pickering" userId="507c8e34c79a096b" providerId="LiveId" clId="{74023879-2B43-44E0-A0D1-7DA3D2D24016}" dt="2020-01-20T09:44:23.795" v="16" actId="1076"/>
          <ac:spMkLst>
            <pc:docMk/>
            <pc:sldMk cId="0" sldId="328"/>
            <ac:spMk id="3075" creationId="{00000000-0000-0000-0000-000000000000}"/>
          </ac:spMkLst>
        </pc:spChg>
      </pc:sldChg>
      <pc:sldChg chg="del">
        <pc:chgData name="Adrian Pickering" userId="507c8e34c79a096b" providerId="LiveId" clId="{74023879-2B43-44E0-A0D1-7DA3D2D24016}" dt="2020-01-27T10:12:09.788" v="1153" actId="47"/>
        <pc:sldMkLst>
          <pc:docMk/>
          <pc:sldMk cId="0" sldId="330"/>
        </pc:sldMkLst>
      </pc:sldChg>
      <pc:sldChg chg="del">
        <pc:chgData name="Adrian Pickering" userId="507c8e34c79a096b" providerId="LiveId" clId="{74023879-2B43-44E0-A0D1-7DA3D2D24016}" dt="2020-01-27T10:12:08.998" v="1152" actId="47"/>
        <pc:sldMkLst>
          <pc:docMk/>
          <pc:sldMk cId="0" sldId="331"/>
        </pc:sldMkLst>
      </pc:sldChg>
      <pc:sldChg chg="del">
        <pc:chgData name="Adrian Pickering" userId="507c8e34c79a096b" providerId="LiveId" clId="{74023879-2B43-44E0-A0D1-7DA3D2D24016}" dt="2020-01-27T10:12:10.593" v="1154" actId="47"/>
        <pc:sldMkLst>
          <pc:docMk/>
          <pc:sldMk cId="0" sldId="332"/>
        </pc:sldMkLst>
      </pc:sldChg>
      <pc:sldChg chg="del">
        <pc:chgData name="Adrian Pickering" userId="507c8e34c79a096b" providerId="LiveId" clId="{74023879-2B43-44E0-A0D1-7DA3D2D24016}" dt="2020-01-27T10:12:11.218" v="1155" actId="47"/>
        <pc:sldMkLst>
          <pc:docMk/>
          <pc:sldMk cId="0" sldId="333"/>
        </pc:sldMkLst>
      </pc:sldChg>
      <pc:sldChg chg="del">
        <pc:chgData name="Adrian Pickering" userId="507c8e34c79a096b" providerId="LiveId" clId="{74023879-2B43-44E0-A0D1-7DA3D2D24016}" dt="2020-01-27T10:12:12.465" v="1156" actId="47"/>
        <pc:sldMkLst>
          <pc:docMk/>
          <pc:sldMk cId="0" sldId="334"/>
        </pc:sldMkLst>
      </pc:sldChg>
      <pc:sldChg chg="del">
        <pc:chgData name="Adrian Pickering" userId="507c8e34c79a096b" providerId="LiveId" clId="{74023879-2B43-44E0-A0D1-7DA3D2D24016}" dt="2020-01-27T10:12:13.368" v="1157" actId="47"/>
        <pc:sldMkLst>
          <pc:docMk/>
          <pc:sldMk cId="0" sldId="335"/>
        </pc:sldMkLst>
      </pc:sldChg>
      <pc:sldChg chg="del">
        <pc:chgData name="Adrian Pickering" userId="507c8e34c79a096b" providerId="LiveId" clId="{74023879-2B43-44E0-A0D1-7DA3D2D24016}" dt="2020-01-27T10:12:15.497" v="1158" actId="47"/>
        <pc:sldMkLst>
          <pc:docMk/>
          <pc:sldMk cId="0" sldId="336"/>
        </pc:sldMkLst>
      </pc:sldChg>
      <pc:sldChg chg="del">
        <pc:chgData name="Adrian Pickering" userId="507c8e34c79a096b" providerId="LiveId" clId="{74023879-2B43-44E0-A0D1-7DA3D2D24016}" dt="2020-01-27T10:12:16.321" v="1159" actId="47"/>
        <pc:sldMkLst>
          <pc:docMk/>
          <pc:sldMk cId="0" sldId="337"/>
        </pc:sldMkLst>
      </pc:sldChg>
      <pc:sldChg chg="del">
        <pc:chgData name="Adrian Pickering" userId="507c8e34c79a096b" providerId="LiveId" clId="{74023879-2B43-44E0-A0D1-7DA3D2D24016}" dt="2020-01-27T10:12:17.258" v="1160" actId="47"/>
        <pc:sldMkLst>
          <pc:docMk/>
          <pc:sldMk cId="0" sldId="338"/>
        </pc:sldMkLst>
      </pc:sldChg>
      <pc:sldChg chg="addSp delSp modSp del">
        <pc:chgData name="Adrian Pickering" userId="507c8e34c79a096b" providerId="LiveId" clId="{74023879-2B43-44E0-A0D1-7DA3D2D24016}" dt="2020-01-30T09:29:30.467" v="1195" actId="47"/>
        <pc:sldMkLst>
          <pc:docMk/>
          <pc:sldMk cId="0" sldId="339"/>
        </pc:sldMkLst>
        <pc:spChg chg="mod">
          <ac:chgData name="Adrian Pickering" userId="507c8e34c79a096b" providerId="LiveId" clId="{74023879-2B43-44E0-A0D1-7DA3D2D24016}" dt="2020-01-27T10:12:27.431" v="1168" actId="20577"/>
          <ac:spMkLst>
            <pc:docMk/>
            <pc:sldMk cId="0" sldId="339"/>
            <ac:spMk id="2" creationId="{00000000-0000-0000-0000-000000000000}"/>
          </ac:spMkLst>
        </pc:spChg>
        <pc:spChg chg="del mod">
          <ac:chgData name="Adrian Pickering" userId="507c8e34c79a096b" providerId="LiveId" clId="{74023879-2B43-44E0-A0D1-7DA3D2D24016}" dt="2020-01-30T09:26:36.700" v="1185"/>
          <ac:spMkLst>
            <pc:docMk/>
            <pc:sldMk cId="0" sldId="339"/>
            <ac:spMk id="3" creationId="{00000000-0000-0000-0000-000000000000}"/>
          </ac:spMkLst>
        </pc:spChg>
        <pc:picChg chg="add mod">
          <ac:chgData name="Adrian Pickering" userId="507c8e34c79a096b" providerId="LiveId" clId="{74023879-2B43-44E0-A0D1-7DA3D2D24016}" dt="2020-01-30T09:26:48.267" v="1186" actId="1076"/>
          <ac:picMkLst>
            <pc:docMk/>
            <pc:sldMk cId="0" sldId="339"/>
            <ac:picMk id="4" creationId="{6F763E4E-648B-4C40-89FE-C3792724DD89}"/>
          </ac:picMkLst>
        </pc:picChg>
      </pc:sldChg>
      <pc:sldChg chg="modSp">
        <pc:chgData name="Adrian Pickering" userId="507c8e34c79a096b" providerId="LiveId" clId="{74023879-2B43-44E0-A0D1-7DA3D2D24016}" dt="2020-01-27T10:12:40.033" v="1183" actId="20577"/>
        <pc:sldMkLst>
          <pc:docMk/>
          <pc:sldMk cId="0" sldId="340"/>
        </pc:sldMkLst>
        <pc:spChg chg="mod">
          <ac:chgData name="Adrian Pickering" userId="507c8e34c79a096b" providerId="LiveId" clId="{74023879-2B43-44E0-A0D1-7DA3D2D24016}" dt="2020-01-27T10:12:40.033" v="1183" actId="20577"/>
          <ac:spMkLst>
            <pc:docMk/>
            <pc:sldMk cId="0" sldId="340"/>
            <ac:spMk id="2" creationId="{00000000-0000-0000-0000-000000000000}"/>
          </ac:spMkLst>
        </pc:spChg>
      </pc:sldChg>
      <pc:sldChg chg="addSp modSp add del">
        <pc:chgData name="Adrian Pickering" userId="507c8e34c79a096b" providerId="LiveId" clId="{74023879-2B43-44E0-A0D1-7DA3D2D24016}" dt="2020-01-20T10:41:57.903" v="244" actId="47"/>
        <pc:sldMkLst>
          <pc:docMk/>
          <pc:sldMk cId="4246030323" sldId="341"/>
        </pc:sldMkLst>
        <pc:spChg chg="mod">
          <ac:chgData name="Adrian Pickering" userId="507c8e34c79a096b" providerId="LiveId" clId="{74023879-2B43-44E0-A0D1-7DA3D2D24016}" dt="2020-01-20T09:45:24.857" v="27" actId="1076"/>
          <ac:spMkLst>
            <pc:docMk/>
            <pc:sldMk cId="4246030323" sldId="341"/>
            <ac:spMk id="3074" creationId="{00000000-0000-0000-0000-000000000000}"/>
          </ac:spMkLst>
        </pc:spChg>
        <pc:spChg chg="mod">
          <ac:chgData name="Adrian Pickering" userId="507c8e34c79a096b" providerId="LiveId" clId="{74023879-2B43-44E0-A0D1-7DA3D2D24016}" dt="2020-01-20T10:15:53.681" v="164" actId="1076"/>
          <ac:spMkLst>
            <pc:docMk/>
            <pc:sldMk cId="4246030323" sldId="341"/>
            <ac:spMk id="3075" creationId="{00000000-0000-0000-0000-000000000000}"/>
          </ac:spMkLst>
        </pc:spChg>
        <pc:picChg chg="add mod">
          <ac:chgData name="Adrian Pickering" userId="507c8e34c79a096b" providerId="LiveId" clId="{74023879-2B43-44E0-A0D1-7DA3D2D24016}" dt="2020-01-20T10:16:02.469" v="165" actId="14100"/>
          <ac:picMkLst>
            <pc:docMk/>
            <pc:sldMk cId="4246030323" sldId="341"/>
            <ac:picMk id="2" creationId="{814EE03B-A108-4025-9399-3D05CDAF715F}"/>
          </ac:picMkLst>
        </pc:picChg>
      </pc:sldChg>
      <pc:sldChg chg="modSp add">
        <pc:chgData name="Adrian Pickering" userId="507c8e34c79a096b" providerId="LiveId" clId="{74023879-2B43-44E0-A0D1-7DA3D2D24016}" dt="2020-01-20T10:42:31.138" v="281" actId="20577"/>
        <pc:sldMkLst>
          <pc:docMk/>
          <pc:sldMk cId="787293242" sldId="342"/>
        </pc:sldMkLst>
        <pc:spChg chg="mod">
          <ac:chgData name="Adrian Pickering" userId="507c8e34c79a096b" providerId="LiveId" clId="{74023879-2B43-44E0-A0D1-7DA3D2D24016}" dt="2020-01-20T10:42:31.138" v="281" actId="20577"/>
          <ac:spMkLst>
            <pc:docMk/>
            <pc:sldMk cId="787293242" sldId="342"/>
            <ac:spMk id="3075" creationId="{00000000-0000-0000-0000-000000000000}"/>
          </ac:spMkLst>
        </pc:spChg>
      </pc:sldChg>
      <pc:sldChg chg="modSp add">
        <pc:chgData name="Adrian Pickering" userId="507c8e34c79a096b" providerId="LiveId" clId="{74023879-2B43-44E0-A0D1-7DA3D2D24016}" dt="2020-01-20T10:14:36.586" v="155" actId="20577"/>
        <pc:sldMkLst>
          <pc:docMk/>
          <pc:sldMk cId="453686184" sldId="343"/>
        </pc:sldMkLst>
        <pc:spChg chg="mod">
          <ac:chgData name="Adrian Pickering" userId="507c8e34c79a096b" providerId="LiveId" clId="{74023879-2B43-44E0-A0D1-7DA3D2D24016}" dt="2020-01-20T10:14:36.586" v="155" actId="20577"/>
          <ac:spMkLst>
            <pc:docMk/>
            <pc:sldMk cId="453686184" sldId="343"/>
            <ac:spMk id="3075" creationId="{00000000-0000-0000-0000-000000000000}"/>
          </ac:spMkLst>
        </pc:spChg>
      </pc:sldChg>
      <pc:sldChg chg="modSp add">
        <pc:chgData name="Adrian Pickering" userId="507c8e34c79a096b" providerId="LiveId" clId="{74023879-2B43-44E0-A0D1-7DA3D2D24016}" dt="2020-01-20T10:14:41.301" v="160" actId="20577"/>
        <pc:sldMkLst>
          <pc:docMk/>
          <pc:sldMk cId="1556721866" sldId="344"/>
        </pc:sldMkLst>
        <pc:spChg chg="mod">
          <ac:chgData name="Adrian Pickering" userId="507c8e34c79a096b" providerId="LiveId" clId="{74023879-2B43-44E0-A0D1-7DA3D2D24016}" dt="2020-01-20T10:14:41.301" v="160" actId="20577"/>
          <ac:spMkLst>
            <pc:docMk/>
            <pc:sldMk cId="1556721866" sldId="344"/>
            <ac:spMk id="3075" creationId="{00000000-0000-0000-0000-000000000000}"/>
          </ac:spMkLst>
        </pc:spChg>
      </pc:sldChg>
      <pc:sldChg chg="modSp add">
        <pc:chgData name="Adrian Pickering" userId="507c8e34c79a096b" providerId="LiveId" clId="{74023879-2B43-44E0-A0D1-7DA3D2D24016}" dt="2020-01-20T10:00:24.846" v="110" actId="12"/>
        <pc:sldMkLst>
          <pc:docMk/>
          <pc:sldMk cId="3777906080" sldId="345"/>
        </pc:sldMkLst>
        <pc:spChg chg="mod">
          <ac:chgData name="Adrian Pickering" userId="507c8e34c79a096b" providerId="LiveId" clId="{74023879-2B43-44E0-A0D1-7DA3D2D24016}" dt="2020-01-20T10:00:24.846" v="110" actId="12"/>
          <ac:spMkLst>
            <pc:docMk/>
            <pc:sldMk cId="3777906080" sldId="345"/>
            <ac:spMk id="3075" creationId="{00000000-0000-0000-0000-000000000000}"/>
          </ac:spMkLst>
        </pc:spChg>
      </pc:sldChg>
      <pc:sldChg chg="modSp add">
        <pc:chgData name="Adrian Pickering" userId="507c8e34c79a096b" providerId="LiveId" clId="{74023879-2B43-44E0-A0D1-7DA3D2D24016}" dt="2020-01-20T09:59:44.833" v="101" actId="20577"/>
        <pc:sldMkLst>
          <pc:docMk/>
          <pc:sldMk cId="3545925096" sldId="346"/>
        </pc:sldMkLst>
        <pc:spChg chg="mod">
          <ac:chgData name="Adrian Pickering" userId="507c8e34c79a096b" providerId="LiveId" clId="{74023879-2B43-44E0-A0D1-7DA3D2D24016}" dt="2020-01-20T09:59:44.833" v="101" actId="20577"/>
          <ac:spMkLst>
            <pc:docMk/>
            <pc:sldMk cId="3545925096" sldId="346"/>
            <ac:spMk id="3075" creationId="{00000000-0000-0000-0000-000000000000}"/>
          </ac:spMkLst>
        </pc:spChg>
      </pc:sldChg>
      <pc:sldChg chg="modSp add">
        <pc:chgData name="Adrian Pickering" userId="507c8e34c79a096b" providerId="LiveId" clId="{74023879-2B43-44E0-A0D1-7DA3D2D24016}" dt="2020-01-20T10:00:46.549" v="112" actId="12"/>
        <pc:sldMkLst>
          <pc:docMk/>
          <pc:sldMk cId="4004939851" sldId="347"/>
        </pc:sldMkLst>
        <pc:spChg chg="mod">
          <ac:chgData name="Adrian Pickering" userId="507c8e34c79a096b" providerId="LiveId" clId="{74023879-2B43-44E0-A0D1-7DA3D2D24016}" dt="2020-01-20T10:00:46.549" v="112" actId="12"/>
          <ac:spMkLst>
            <pc:docMk/>
            <pc:sldMk cId="4004939851" sldId="347"/>
            <ac:spMk id="3075" creationId="{00000000-0000-0000-0000-000000000000}"/>
          </ac:spMkLst>
        </pc:spChg>
      </pc:sldChg>
      <pc:sldChg chg="modSp add">
        <pc:chgData name="Adrian Pickering" userId="507c8e34c79a096b" providerId="LiveId" clId="{74023879-2B43-44E0-A0D1-7DA3D2D24016}" dt="2020-01-20T10:00:54.911" v="113" actId="12"/>
        <pc:sldMkLst>
          <pc:docMk/>
          <pc:sldMk cId="602315594" sldId="348"/>
        </pc:sldMkLst>
        <pc:spChg chg="mod">
          <ac:chgData name="Adrian Pickering" userId="507c8e34c79a096b" providerId="LiveId" clId="{74023879-2B43-44E0-A0D1-7DA3D2D24016}" dt="2020-01-20T10:00:54.911" v="113" actId="12"/>
          <ac:spMkLst>
            <pc:docMk/>
            <pc:sldMk cId="602315594" sldId="348"/>
            <ac:spMk id="3075" creationId="{00000000-0000-0000-0000-000000000000}"/>
          </ac:spMkLst>
        </pc:spChg>
      </pc:sldChg>
      <pc:sldChg chg="modSp add">
        <pc:chgData name="Adrian Pickering" userId="507c8e34c79a096b" providerId="LiveId" clId="{74023879-2B43-44E0-A0D1-7DA3D2D24016}" dt="2020-01-20T10:01:02.992" v="114" actId="12"/>
        <pc:sldMkLst>
          <pc:docMk/>
          <pc:sldMk cId="3516744019" sldId="349"/>
        </pc:sldMkLst>
        <pc:spChg chg="mod">
          <ac:chgData name="Adrian Pickering" userId="507c8e34c79a096b" providerId="LiveId" clId="{74023879-2B43-44E0-A0D1-7DA3D2D24016}" dt="2020-01-20T10:01:02.992" v="114" actId="12"/>
          <ac:spMkLst>
            <pc:docMk/>
            <pc:sldMk cId="3516744019" sldId="349"/>
            <ac:spMk id="3075" creationId="{00000000-0000-0000-0000-000000000000}"/>
          </ac:spMkLst>
        </pc:spChg>
      </pc:sldChg>
      <pc:sldChg chg="addSp modSp add modNotesTx">
        <pc:chgData name="Adrian Pickering" userId="507c8e34c79a096b" providerId="LiveId" clId="{74023879-2B43-44E0-A0D1-7DA3D2D24016}" dt="2020-01-20T10:52:42.647" v="314" actId="20577"/>
        <pc:sldMkLst>
          <pc:docMk/>
          <pc:sldMk cId="459869736" sldId="350"/>
        </pc:sldMkLst>
        <pc:spChg chg="mod">
          <ac:chgData name="Adrian Pickering" userId="507c8e34c79a096b" providerId="LiveId" clId="{74023879-2B43-44E0-A0D1-7DA3D2D24016}" dt="2020-01-20T10:48:04.038" v="285"/>
          <ac:spMkLst>
            <pc:docMk/>
            <pc:sldMk cId="459869736" sldId="350"/>
            <ac:spMk id="3075" creationId="{00000000-0000-0000-0000-000000000000}"/>
          </ac:spMkLst>
        </pc:spChg>
        <pc:picChg chg="add mod">
          <ac:chgData name="Adrian Pickering" userId="507c8e34c79a096b" providerId="LiveId" clId="{74023879-2B43-44E0-A0D1-7DA3D2D24016}" dt="2020-01-20T10:52:18.577" v="287" actId="1076"/>
          <ac:picMkLst>
            <pc:docMk/>
            <pc:sldMk cId="459869736" sldId="350"/>
            <ac:picMk id="2" creationId="{55B45C55-42AE-418D-82F3-262EF2E41ACF}"/>
          </ac:picMkLst>
        </pc:picChg>
      </pc:sldChg>
      <pc:sldChg chg="addSp delSp modSp add del modNotesTx">
        <pc:chgData name="Adrian Pickering" userId="507c8e34c79a096b" providerId="LiveId" clId="{74023879-2B43-44E0-A0D1-7DA3D2D24016}" dt="2020-01-20T10:16:10.380" v="166" actId="47"/>
        <pc:sldMkLst>
          <pc:docMk/>
          <pc:sldMk cId="814022111" sldId="350"/>
        </pc:sldMkLst>
        <pc:spChg chg="add del mod">
          <ac:chgData name="Adrian Pickering" userId="507c8e34c79a096b" providerId="LiveId" clId="{74023879-2B43-44E0-A0D1-7DA3D2D24016}" dt="2020-01-20T10:12:03.431" v="146"/>
          <ac:spMkLst>
            <pc:docMk/>
            <pc:sldMk cId="814022111" sldId="350"/>
            <ac:spMk id="4" creationId="{A9789765-D59A-4236-B434-E1A33FD44784}"/>
          </ac:spMkLst>
        </pc:spChg>
        <pc:spChg chg="del mod">
          <ac:chgData name="Adrian Pickering" userId="507c8e34c79a096b" providerId="LiveId" clId="{74023879-2B43-44E0-A0D1-7DA3D2D24016}" dt="2020-01-20T10:07:56.595" v="117"/>
          <ac:spMkLst>
            <pc:docMk/>
            <pc:sldMk cId="814022111" sldId="350"/>
            <ac:spMk id="3075" creationId="{00000000-0000-0000-0000-000000000000}"/>
          </ac:spMkLst>
        </pc:spChg>
        <pc:picChg chg="add del mod">
          <ac:chgData name="Adrian Pickering" userId="507c8e34c79a096b" providerId="LiveId" clId="{74023879-2B43-44E0-A0D1-7DA3D2D24016}" dt="2020-01-20T10:12:00.651" v="145" actId="478"/>
          <ac:picMkLst>
            <pc:docMk/>
            <pc:sldMk cId="814022111" sldId="350"/>
            <ac:picMk id="2" creationId="{946FA812-2993-4909-8945-D4805A346291}"/>
          </ac:picMkLst>
        </pc:picChg>
        <pc:picChg chg="add mod">
          <ac:chgData name="Adrian Pickering" userId="507c8e34c79a096b" providerId="LiveId" clId="{74023879-2B43-44E0-A0D1-7DA3D2D24016}" dt="2020-01-20T10:12:24.819" v="150" actId="14100"/>
          <ac:picMkLst>
            <pc:docMk/>
            <pc:sldMk cId="814022111" sldId="350"/>
            <ac:picMk id="5" creationId="{0D4279D4-B292-4190-A660-A3A91D1213EE}"/>
          </ac:picMkLst>
        </pc:picChg>
        <pc:picChg chg="add mod">
          <ac:chgData name="Adrian Pickering" userId="507c8e34c79a096b" providerId="LiveId" clId="{74023879-2B43-44E0-A0D1-7DA3D2D24016}" dt="2020-01-20T10:15:24.996" v="161" actId="571"/>
          <ac:picMkLst>
            <pc:docMk/>
            <pc:sldMk cId="814022111" sldId="350"/>
            <ac:picMk id="8" creationId="{2ABCF5AF-92CA-45F0-A8DC-62281C20A505}"/>
          </ac:picMkLst>
        </pc:picChg>
      </pc:sldChg>
      <pc:sldChg chg="modSp add">
        <pc:chgData name="Adrian Pickering" userId="507c8e34c79a096b" providerId="LiveId" clId="{74023879-2B43-44E0-A0D1-7DA3D2D24016}" dt="2020-01-20T11:00:09.677" v="371" actId="20577"/>
        <pc:sldMkLst>
          <pc:docMk/>
          <pc:sldMk cId="976517011" sldId="351"/>
        </pc:sldMkLst>
        <pc:spChg chg="mod">
          <ac:chgData name="Adrian Pickering" userId="507c8e34c79a096b" providerId="LiveId" clId="{74023879-2B43-44E0-A0D1-7DA3D2D24016}" dt="2020-01-20T11:00:09.677" v="371" actId="20577"/>
          <ac:spMkLst>
            <pc:docMk/>
            <pc:sldMk cId="976517011" sldId="351"/>
            <ac:spMk id="3075" creationId="{00000000-0000-0000-0000-000000000000}"/>
          </ac:spMkLst>
        </pc:spChg>
      </pc:sldChg>
      <pc:sldChg chg="modSp add">
        <pc:chgData name="Adrian Pickering" userId="507c8e34c79a096b" providerId="LiveId" clId="{74023879-2B43-44E0-A0D1-7DA3D2D24016}" dt="2020-01-20T11:01:23.191" v="376" actId="20577"/>
        <pc:sldMkLst>
          <pc:docMk/>
          <pc:sldMk cId="490547858" sldId="352"/>
        </pc:sldMkLst>
        <pc:spChg chg="mod">
          <ac:chgData name="Adrian Pickering" userId="507c8e34c79a096b" providerId="LiveId" clId="{74023879-2B43-44E0-A0D1-7DA3D2D24016}" dt="2020-01-20T11:01:23.191" v="376" actId="20577"/>
          <ac:spMkLst>
            <pc:docMk/>
            <pc:sldMk cId="490547858" sldId="352"/>
            <ac:spMk id="3075" creationId="{00000000-0000-0000-0000-000000000000}"/>
          </ac:spMkLst>
        </pc:spChg>
      </pc:sldChg>
      <pc:sldChg chg="modSp add">
        <pc:chgData name="Adrian Pickering" userId="507c8e34c79a096b" providerId="LiveId" clId="{74023879-2B43-44E0-A0D1-7DA3D2D24016}" dt="2020-01-20T11:11:02.395" v="588" actId="20577"/>
        <pc:sldMkLst>
          <pc:docMk/>
          <pc:sldMk cId="2991655276" sldId="353"/>
        </pc:sldMkLst>
        <pc:spChg chg="mod">
          <ac:chgData name="Adrian Pickering" userId="507c8e34c79a096b" providerId="LiveId" clId="{74023879-2B43-44E0-A0D1-7DA3D2D24016}" dt="2020-01-20T11:11:02.395" v="588" actId="20577"/>
          <ac:spMkLst>
            <pc:docMk/>
            <pc:sldMk cId="2991655276" sldId="353"/>
            <ac:spMk id="3075" creationId="{00000000-0000-0000-0000-000000000000}"/>
          </ac:spMkLst>
        </pc:spChg>
      </pc:sldChg>
      <pc:sldChg chg="modSp add modNotesTx">
        <pc:chgData name="Adrian Pickering" userId="507c8e34c79a096b" providerId="LiveId" clId="{74023879-2B43-44E0-A0D1-7DA3D2D24016}" dt="2020-01-20T11:36:31.115" v="902" actId="20577"/>
        <pc:sldMkLst>
          <pc:docMk/>
          <pc:sldMk cId="3444353544" sldId="354"/>
        </pc:sldMkLst>
        <pc:spChg chg="mod">
          <ac:chgData name="Adrian Pickering" userId="507c8e34c79a096b" providerId="LiveId" clId="{74023879-2B43-44E0-A0D1-7DA3D2D24016}" dt="2020-01-20T11:36:31.115" v="902" actId="20577"/>
          <ac:spMkLst>
            <pc:docMk/>
            <pc:sldMk cId="3444353544" sldId="354"/>
            <ac:spMk id="3075" creationId="{00000000-0000-0000-0000-000000000000}"/>
          </ac:spMkLst>
        </pc:spChg>
      </pc:sldChg>
      <pc:sldChg chg="modSp add">
        <pc:chgData name="Adrian Pickering" userId="507c8e34c79a096b" providerId="LiveId" clId="{74023879-2B43-44E0-A0D1-7DA3D2D24016}" dt="2020-01-20T11:37:24.826" v="954" actId="20577"/>
        <pc:sldMkLst>
          <pc:docMk/>
          <pc:sldMk cId="647267927" sldId="355"/>
        </pc:sldMkLst>
        <pc:spChg chg="mod">
          <ac:chgData name="Adrian Pickering" userId="507c8e34c79a096b" providerId="LiveId" clId="{74023879-2B43-44E0-A0D1-7DA3D2D24016}" dt="2020-01-20T11:37:24.826" v="954" actId="20577"/>
          <ac:spMkLst>
            <pc:docMk/>
            <pc:sldMk cId="647267927" sldId="355"/>
            <ac:spMk id="3075" creationId="{00000000-0000-0000-0000-000000000000}"/>
          </ac:spMkLst>
        </pc:spChg>
      </pc:sldChg>
      <pc:sldChg chg="add">
        <pc:chgData name="Adrian Pickering" userId="507c8e34c79a096b" providerId="LiveId" clId="{74023879-2B43-44E0-A0D1-7DA3D2D24016}" dt="2020-01-20T10:23:21.682" v="183"/>
        <pc:sldMkLst>
          <pc:docMk/>
          <pc:sldMk cId="1550650321" sldId="356"/>
        </pc:sldMkLst>
      </pc:sldChg>
      <pc:sldChg chg="addSp modSp add modNotesTx">
        <pc:chgData name="Adrian Pickering" userId="507c8e34c79a096b" providerId="LiveId" clId="{74023879-2B43-44E0-A0D1-7DA3D2D24016}" dt="2020-01-20T10:32:04.368" v="243" actId="20577"/>
        <pc:sldMkLst>
          <pc:docMk/>
          <pc:sldMk cId="1143970858" sldId="357"/>
        </pc:sldMkLst>
        <pc:spChg chg="mod">
          <ac:chgData name="Adrian Pickering" userId="507c8e34c79a096b" providerId="LiveId" clId="{74023879-2B43-44E0-A0D1-7DA3D2D24016}" dt="2020-01-20T10:25:28.518" v="204" actId="20577"/>
          <ac:spMkLst>
            <pc:docMk/>
            <pc:sldMk cId="1143970858" sldId="357"/>
            <ac:spMk id="3074" creationId="{00000000-0000-0000-0000-000000000000}"/>
          </ac:spMkLst>
        </pc:spChg>
        <pc:spChg chg="mod">
          <ac:chgData name="Adrian Pickering" userId="507c8e34c79a096b" providerId="LiveId" clId="{74023879-2B43-44E0-A0D1-7DA3D2D24016}" dt="2020-01-20T10:26:20.115" v="222" actId="20577"/>
          <ac:spMkLst>
            <pc:docMk/>
            <pc:sldMk cId="1143970858" sldId="357"/>
            <ac:spMk id="3075" creationId="{00000000-0000-0000-0000-000000000000}"/>
          </ac:spMkLst>
        </pc:spChg>
        <pc:picChg chg="add mod">
          <ac:chgData name="Adrian Pickering" userId="507c8e34c79a096b" providerId="LiveId" clId="{74023879-2B43-44E0-A0D1-7DA3D2D24016}" dt="2020-01-20T10:31:13.302" v="225" actId="1076"/>
          <ac:picMkLst>
            <pc:docMk/>
            <pc:sldMk cId="1143970858" sldId="357"/>
            <ac:picMk id="2" creationId="{A0163DBC-82E7-4AE3-99FD-D0259B928CAE}"/>
          </ac:picMkLst>
        </pc:picChg>
      </pc:sldChg>
      <pc:sldChg chg="addSp delSp modSp add modNotesTx">
        <pc:chgData name="Adrian Pickering" userId="507c8e34c79a096b" providerId="LiveId" clId="{74023879-2B43-44E0-A0D1-7DA3D2D24016}" dt="2020-01-20T12:15:52.184" v="1001" actId="20577"/>
        <pc:sldMkLst>
          <pc:docMk/>
          <pc:sldMk cId="1582128403" sldId="358"/>
        </pc:sldMkLst>
        <pc:spChg chg="add mod">
          <ac:chgData name="Adrian Pickering" userId="507c8e34c79a096b" providerId="LiveId" clId="{74023879-2B43-44E0-A0D1-7DA3D2D24016}" dt="2020-01-20T12:15:41.248" v="983" actId="1076"/>
          <ac:spMkLst>
            <pc:docMk/>
            <pc:sldMk cId="1582128403" sldId="358"/>
            <ac:spMk id="5" creationId="{E18408C0-4C58-437D-84EE-2DBB14A4A27E}"/>
          </ac:spMkLst>
        </pc:spChg>
        <pc:spChg chg="mod">
          <ac:chgData name="Adrian Pickering" userId="507c8e34c79a096b" providerId="LiveId" clId="{74023879-2B43-44E0-A0D1-7DA3D2D24016}" dt="2020-01-20T12:13:24.794" v="976"/>
          <ac:spMkLst>
            <pc:docMk/>
            <pc:sldMk cId="1582128403" sldId="358"/>
            <ac:spMk id="3075" creationId="{00000000-0000-0000-0000-000000000000}"/>
          </ac:spMkLst>
        </pc:spChg>
        <pc:picChg chg="del">
          <ac:chgData name="Adrian Pickering" userId="507c8e34c79a096b" providerId="LiveId" clId="{74023879-2B43-44E0-A0D1-7DA3D2D24016}" dt="2020-01-20T12:12:25.135" v="957" actId="478"/>
          <ac:picMkLst>
            <pc:docMk/>
            <pc:sldMk cId="1582128403" sldId="358"/>
            <ac:picMk id="2" creationId="{814EE03B-A108-4025-9399-3D05CDAF715F}"/>
          </ac:picMkLst>
        </pc:picChg>
        <pc:picChg chg="add mod">
          <ac:chgData name="Adrian Pickering" userId="507c8e34c79a096b" providerId="LiveId" clId="{74023879-2B43-44E0-A0D1-7DA3D2D24016}" dt="2020-01-20T12:15:41.248" v="983" actId="1076"/>
          <ac:picMkLst>
            <pc:docMk/>
            <pc:sldMk cId="1582128403" sldId="358"/>
            <ac:picMk id="4" creationId="{E109AF89-90EB-41FD-B3FF-630C720D38E4}"/>
          </ac:picMkLst>
        </pc:picChg>
      </pc:sldChg>
      <pc:sldChg chg="addSp delSp modSp add">
        <pc:chgData name="Adrian Pickering" userId="507c8e34c79a096b" providerId="LiveId" clId="{74023879-2B43-44E0-A0D1-7DA3D2D24016}" dt="2020-01-21T09:26:04.042" v="1150" actId="14100"/>
        <pc:sldMkLst>
          <pc:docMk/>
          <pc:sldMk cId="4113605326" sldId="359"/>
        </pc:sldMkLst>
        <pc:spChg chg="add del">
          <ac:chgData name="Adrian Pickering" userId="507c8e34c79a096b" providerId="LiveId" clId="{74023879-2B43-44E0-A0D1-7DA3D2D24016}" dt="2020-01-21T09:17:26.933" v="1018"/>
          <ac:spMkLst>
            <pc:docMk/>
            <pc:sldMk cId="4113605326" sldId="359"/>
            <ac:spMk id="4" creationId="{C9B3B2EB-8812-4202-A71F-52C01CEBDDE8}"/>
          </ac:spMkLst>
        </pc:spChg>
        <pc:spChg chg="add del mod">
          <ac:chgData name="Adrian Pickering" userId="507c8e34c79a096b" providerId="LiveId" clId="{74023879-2B43-44E0-A0D1-7DA3D2D24016}" dt="2020-01-21T09:17:56.107" v="1026"/>
          <ac:spMkLst>
            <pc:docMk/>
            <pc:sldMk cId="4113605326" sldId="359"/>
            <ac:spMk id="6" creationId="{F49EF32C-E6DE-4F77-BAF1-A3FFD504AD3E}"/>
          </ac:spMkLst>
        </pc:spChg>
        <pc:spChg chg="add del">
          <ac:chgData name="Adrian Pickering" userId="507c8e34c79a096b" providerId="LiveId" clId="{74023879-2B43-44E0-A0D1-7DA3D2D24016}" dt="2020-01-21T09:18:56.572" v="1033"/>
          <ac:spMkLst>
            <pc:docMk/>
            <pc:sldMk cId="4113605326" sldId="359"/>
            <ac:spMk id="9" creationId="{B2474188-833D-4FB5-811C-B9A838D8EC50}"/>
          </ac:spMkLst>
        </pc:spChg>
        <pc:spChg chg="add del mod">
          <ac:chgData name="Adrian Pickering" userId="507c8e34c79a096b" providerId="LiveId" clId="{74023879-2B43-44E0-A0D1-7DA3D2D24016}" dt="2020-01-21T09:19:29.852" v="1041"/>
          <ac:spMkLst>
            <pc:docMk/>
            <pc:sldMk cId="4113605326" sldId="359"/>
            <ac:spMk id="11" creationId="{3EF10F7C-9E08-45CD-8EAE-01BCA88349F9}"/>
          </ac:spMkLst>
        </pc:spChg>
        <pc:spChg chg="mod">
          <ac:chgData name="Adrian Pickering" userId="507c8e34c79a096b" providerId="LiveId" clId="{74023879-2B43-44E0-A0D1-7DA3D2D24016}" dt="2020-01-21T09:26:04.042" v="1150" actId="14100"/>
          <ac:spMkLst>
            <pc:docMk/>
            <pc:sldMk cId="4113605326" sldId="359"/>
            <ac:spMk id="3075" creationId="{00000000-0000-0000-0000-000000000000}"/>
          </ac:spMkLst>
        </pc:spChg>
        <pc:graphicFrameChg chg="add del">
          <ac:chgData name="Adrian Pickering" userId="507c8e34c79a096b" providerId="LiveId" clId="{74023879-2B43-44E0-A0D1-7DA3D2D24016}" dt="2020-01-21T09:17:26.933" v="1018"/>
          <ac:graphicFrameMkLst>
            <pc:docMk/>
            <pc:sldMk cId="4113605326" sldId="359"/>
            <ac:graphicFrameMk id="3" creationId="{1D1032FD-D579-4C7E-964C-5A6E7B732AE7}"/>
          </ac:graphicFrameMkLst>
        </pc:graphicFrameChg>
        <pc:graphicFrameChg chg="add del mod">
          <ac:chgData name="Adrian Pickering" userId="507c8e34c79a096b" providerId="LiveId" clId="{74023879-2B43-44E0-A0D1-7DA3D2D24016}" dt="2020-01-21T09:17:56.107" v="1026"/>
          <ac:graphicFrameMkLst>
            <pc:docMk/>
            <pc:sldMk cId="4113605326" sldId="359"/>
            <ac:graphicFrameMk id="5" creationId="{00EA8F2D-B952-4776-A930-22DE9CE42B56}"/>
          </ac:graphicFrameMkLst>
        </pc:graphicFrameChg>
        <pc:graphicFrameChg chg="add del">
          <ac:chgData name="Adrian Pickering" userId="507c8e34c79a096b" providerId="LiveId" clId="{74023879-2B43-44E0-A0D1-7DA3D2D24016}" dt="2020-01-21T09:18:56.572" v="1033"/>
          <ac:graphicFrameMkLst>
            <pc:docMk/>
            <pc:sldMk cId="4113605326" sldId="359"/>
            <ac:graphicFrameMk id="8" creationId="{10D211AD-6C88-42FF-B8F0-083F0520B408}"/>
          </ac:graphicFrameMkLst>
        </pc:graphicFrameChg>
        <pc:graphicFrameChg chg="add del mod">
          <ac:chgData name="Adrian Pickering" userId="507c8e34c79a096b" providerId="LiveId" clId="{74023879-2B43-44E0-A0D1-7DA3D2D24016}" dt="2020-01-21T09:19:29.852" v="1041"/>
          <ac:graphicFrameMkLst>
            <pc:docMk/>
            <pc:sldMk cId="4113605326" sldId="359"/>
            <ac:graphicFrameMk id="10" creationId="{A1713CDE-4E43-464C-879A-316658459DE1}"/>
          </ac:graphicFrameMkLst>
        </pc:graphicFrameChg>
        <pc:picChg chg="del">
          <ac:chgData name="Adrian Pickering" userId="507c8e34c79a096b" providerId="LiveId" clId="{74023879-2B43-44E0-A0D1-7DA3D2D24016}" dt="2020-01-21T09:16:11.634" v="1003" actId="478"/>
          <ac:picMkLst>
            <pc:docMk/>
            <pc:sldMk cId="4113605326" sldId="359"/>
            <ac:picMk id="2" creationId="{55B45C55-42AE-418D-82F3-262EF2E41ACF}"/>
          </ac:picMkLst>
        </pc:picChg>
        <pc:picChg chg="add del mod">
          <ac:chgData name="Adrian Pickering" userId="507c8e34c79a096b" providerId="LiveId" clId="{74023879-2B43-44E0-A0D1-7DA3D2D24016}" dt="2020-01-21T09:18:23.852" v="1031"/>
          <ac:picMkLst>
            <pc:docMk/>
            <pc:sldMk cId="4113605326" sldId="359"/>
            <ac:picMk id="7" creationId="{87E1D5E6-C9E6-4944-8E0E-306299734058}"/>
          </ac:picMkLst>
        </pc:picChg>
        <pc:picChg chg="add del mod">
          <ac:chgData name="Adrian Pickering" userId="507c8e34c79a096b" providerId="LiveId" clId="{74023879-2B43-44E0-A0D1-7DA3D2D24016}" dt="2020-01-21T09:23:20.412" v="1105" actId="478"/>
          <ac:picMkLst>
            <pc:docMk/>
            <pc:sldMk cId="4113605326" sldId="359"/>
            <ac:picMk id="12" creationId="{77B629FB-C189-41AD-AF63-A93BC9C30B03}"/>
          </ac:picMkLst>
        </pc:picChg>
        <pc:picChg chg="add mod">
          <ac:chgData name="Adrian Pickering" userId="507c8e34c79a096b" providerId="LiveId" clId="{74023879-2B43-44E0-A0D1-7DA3D2D24016}" dt="2020-01-21T09:25:31.794" v="1145" actId="1076"/>
          <ac:picMkLst>
            <pc:docMk/>
            <pc:sldMk cId="4113605326" sldId="359"/>
            <ac:picMk id="13" creationId="{E66FBD1B-F893-44DE-909D-77A5E6CC0FC7}"/>
          </ac:picMkLst>
        </pc:picChg>
      </pc:sldChg>
      <pc:sldChg chg="addSp delSp modSp add">
        <pc:chgData name="Adrian Pickering" userId="507c8e34c79a096b" providerId="LiveId" clId="{74023879-2B43-44E0-A0D1-7DA3D2D24016}" dt="2020-01-30T09:29:04.101" v="1190" actId="1076"/>
        <pc:sldMkLst>
          <pc:docMk/>
          <pc:sldMk cId="1034092109" sldId="360"/>
        </pc:sldMkLst>
        <pc:spChg chg="add del mod">
          <ac:chgData name="Adrian Pickering" userId="507c8e34c79a096b" providerId="LiveId" clId="{74023879-2B43-44E0-A0D1-7DA3D2D24016}" dt="2020-01-30T09:28:57.646" v="1189"/>
          <ac:spMkLst>
            <pc:docMk/>
            <pc:sldMk cId="1034092109" sldId="360"/>
            <ac:spMk id="5" creationId="{903CABE7-FEF1-4EF0-973F-C82B77F4CD00}"/>
          </ac:spMkLst>
        </pc:spChg>
        <pc:picChg chg="del">
          <ac:chgData name="Adrian Pickering" userId="507c8e34c79a096b" providerId="LiveId" clId="{74023879-2B43-44E0-A0D1-7DA3D2D24016}" dt="2020-01-30T09:28:53.135" v="1188" actId="478"/>
          <ac:picMkLst>
            <pc:docMk/>
            <pc:sldMk cId="1034092109" sldId="360"/>
            <ac:picMk id="4" creationId="{6F763E4E-648B-4C40-89FE-C3792724DD89}"/>
          </ac:picMkLst>
        </pc:picChg>
        <pc:picChg chg="add mod">
          <ac:chgData name="Adrian Pickering" userId="507c8e34c79a096b" providerId="LiveId" clId="{74023879-2B43-44E0-A0D1-7DA3D2D24016}" dt="2020-01-30T09:29:04.101" v="1190" actId="1076"/>
          <ac:picMkLst>
            <pc:docMk/>
            <pc:sldMk cId="1034092109" sldId="360"/>
            <ac:picMk id="6" creationId="{F5FB80DD-AD7C-4B73-A8C4-2E1F9146AF13}"/>
          </ac:picMkLst>
        </pc:picChg>
      </pc:sldChg>
      <pc:sldChg chg="add del">
        <pc:chgData name="Adrian Pickering" userId="507c8e34c79a096b" providerId="LiveId" clId="{74023879-2B43-44E0-A0D1-7DA3D2D24016}" dt="2020-01-30T09:29:25.778" v="1194" actId="47"/>
        <pc:sldMkLst>
          <pc:docMk/>
          <pc:sldMk cId="4026137835" sldId="361"/>
        </pc:sldMkLst>
      </pc:sldChg>
      <pc:sldMasterChg chg="modSp">
        <pc:chgData name="Adrian Pickering" userId="507c8e34c79a096b" providerId="LiveId" clId="{74023879-2B43-44E0-A0D1-7DA3D2D24016}" dt="2020-01-27T10:11:49.945" v="1151"/>
        <pc:sldMasterMkLst>
          <pc:docMk/>
          <pc:sldMasterMk cId="0" sldId="2147483651"/>
        </pc:sldMasterMkLst>
        <pc:spChg chg="mod">
          <ac:chgData name="Adrian Pickering" userId="507c8e34c79a096b" providerId="LiveId" clId="{74023879-2B43-44E0-A0D1-7DA3D2D24016}" dt="2020-01-27T10:11:49.945" v="1151"/>
          <ac:spMkLst>
            <pc:docMk/>
            <pc:sldMasterMk cId="0" sldId="2147483651"/>
            <ac:spMk id="1029" creationId="{00000000-0000-0000-0000-000000000000}"/>
          </ac:spMkLst>
        </pc:spChg>
      </pc:sldMasterChg>
    </pc:docChg>
  </pc:docChgLst>
  <pc:docChgLst>
    <pc:chgData name="Adrian Pickering" userId="507c8e34c79a096b" providerId="LiveId" clId="{FBDB8660-5997-4FDA-9C08-96BDE22565AB}"/>
    <pc:docChg chg="undo custSel addSld modSld">
      <pc:chgData name="Adrian Pickering" userId="507c8e34c79a096b" providerId="LiveId" clId="{FBDB8660-5997-4FDA-9C08-96BDE22565AB}" dt="2020-02-20T08:51:22.810" v="204" actId="207"/>
      <pc:docMkLst>
        <pc:docMk/>
      </pc:docMkLst>
      <pc:sldChg chg="modSp mod">
        <pc:chgData name="Adrian Pickering" userId="507c8e34c79a096b" providerId="LiveId" clId="{FBDB8660-5997-4FDA-9C08-96BDE22565AB}" dt="2020-02-20T08:34:48.265" v="87" actId="5793"/>
        <pc:sldMkLst>
          <pc:docMk/>
          <pc:sldMk cId="0" sldId="340"/>
        </pc:sldMkLst>
        <pc:spChg chg="mod">
          <ac:chgData name="Adrian Pickering" userId="507c8e34c79a096b" providerId="LiveId" clId="{FBDB8660-5997-4FDA-9C08-96BDE22565AB}" dt="2020-02-20T08:33:54.853" v="81" actId="20577"/>
          <ac:spMkLst>
            <pc:docMk/>
            <pc:sldMk cId="0" sldId="340"/>
            <ac:spMk id="2" creationId="{00000000-0000-0000-0000-000000000000}"/>
          </ac:spMkLst>
        </pc:spChg>
        <pc:spChg chg="mod">
          <ac:chgData name="Adrian Pickering" userId="507c8e34c79a096b" providerId="LiveId" clId="{FBDB8660-5997-4FDA-9C08-96BDE22565AB}" dt="2020-02-20T08:34:48.265" v="87" actId="5793"/>
          <ac:spMkLst>
            <pc:docMk/>
            <pc:sldMk cId="0" sldId="340"/>
            <ac:spMk id="3" creationId="{00000000-0000-0000-0000-000000000000}"/>
          </ac:spMkLst>
        </pc:spChg>
      </pc:sldChg>
      <pc:sldChg chg="modSp mod">
        <pc:chgData name="Adrian Pickering" userId="507c8e34c79a096b" providerId="LiveId" clId="{FBDB8660-5997-4FDA-9C08-96BDE22565AB}" dt="2020-02-20T07:13:47.954" v="1" actId="14100"/>
        <pc:sldMkLst>
          <pc:docMk/>
          <pc:sldMk cId="1034092109" sldId="360"/>
        </pc:sldMkLst>
        <pc:picChg chg="mod">
          <ac:chgData name="Adrian Pickering" userId="507c8e34c79a096b" providerId="LiveId" clId="{FBDB8660-5997-4FDA-9C08-96BDE22565AB}" dt="2020-02-20T07:13:47.954" v="1" actId="14100"/>
          <ac:picMkLst>
            <pc:docMk/>
            <pc:sldMk cId="1034092109" sldId="360"/>
            <ac:picMk id="6" creationId="{F5FB80DD-AD7C-4B73-A8C4-2E1F9146AF13}"/>
          </ac:picMkLst>
        </pc:picChg>
      </pc:sldChg>
      <pc:sldChg chg="modSp add mod">
        <pc:chgData name="Adrian Pickering" userId="507c8e34c79a096b" providerId="LiveId" clId="{FBDB8660-5997-4FDA-9C08-96BDE22565AB}" dt="2020-02-20T07:14:44.008" v="27" actId="20577"/>
        <pc:sldMkLst>
          <pc:docMk/>
          <pc:sldMk cId="900345302" sldId="361"/>
        </pc:sldMkLst>
        <pc:spChg chg="mod">
          <ac:chgData name="Adrian Pickering" userId="507c8e34c79a096b" providerId="LiveId" clId="{FBDB8660-5997-4FDA-9C08-96BDE22565AB}" dt="2020-02-20T07:14:44.008" v="27" actId="20577"/>
          <ac:spMkLst>
            <pc:docMk/>
            <pc:sldMk cId="900345302" sldId="361"/>
            <ac:spMk id="3" creationId="{07C958BA-53FA-4AA5-BAAF-6D4B0A9B48ED}"/>
          </ac:spMkLst>
        </pc:spChg>
      </pc:sldChg>
      <pc:sldChg chg="modSp add mod">
        <pc:chgData name="Adrian Pickering" userId="507c8e34c79a096b" providerId="LiveId" clId="{FBDB8660-5997-4FDA-9C08-96BDE22565AB}" dt="2020-02-20T07:16:17.794" v="59" actId="20577"/>
        <pc:sldMkLst>
          <pc:docMk/>
          <pc:sldMk cId="3282067022" sldId="362"/>
        </pc:sldMkLst>
        <pc:spChg chg="mod">
          <ac:chgData name="Adrian Pickering" userId="507c8e34c79a096b" providerId="LiveId" clId="{FBDB8660-5997-4FDA-9C08-96BDE22565AB}" dt="2020-02-20T07:16:17.794" v="59" actId="20577"/>
          <ac:spMkLst>
            <pc:docMk/>
            <pc:sldMk cId="3282067022" sldId="362"/>
            <ac:spMk id="3075" creationId="{00000000-0000-0000-0000-000000000000}"/>
          </ac:spMkLst>
        </pc:spChg>
      </pc:sldChg>
      <pc:sldChg chg="modSp add mod">
        <pc:chgData name="Adrian Pickering" userId="507c8e34c79a096b" providerId="LiveId" clId="{FBDB8660-5997-4FDA-9C08-96BDE22565AB}" dt="2020-02-20T08:47:20.241" v="119" actId="20577"/>
        <pc:sldMkLst>
          <pc:docMk/>
          <pc:sldMk cId="47950941" sldId="363"/>
        </pc:sldMkLst>
        <pc:spChg chg="mod">
          <ac:chgData name="Adrian Pickering" userId="507c8e34c79a096b" providerId="LiveId" clId="{FBDB8660-5997-4FDA-9C08-96BDE22565AB}" dt="2020-02-20T08:47:20.241" v="119" actId="20577"/>
          <ac:spMkLst>
            <pc:docMk/>
            <pc:sldMk cId="47950941" sldId="363"/>
            <ac:spMk id="2053" creationId="{00000000-0000-0000-0000-000000000000}"/>
          </ac:spMkLst>
        </pc:spChg>
      </pc:sldChg>
      <pc:sldChg chg="modSp add mod">
        <pc:chgData name="Adrian Pickering" userId="507c8e34c79a096b" providerId="LiveId" clId="{FBDB8660-5997-4FDA-9C08-96BDE22565AB}" dt="2020-02-20T08:51:22.810" v="204" actId="207"/>
        <pc:sldMkLst>
          <pc:docMk/>
          <pc:sldMk cId="1956611270" sldId="364"/>
        </pc:sldMkLst>
        <pc:spChg chg="mod">
          <ac:chgData name="Adrian Pickering" userId="507c8e34c79a096b" providerId="LiveId" clId="{FBDB8660-5997-4FDA-9C08-96BDE22565AB}" dt="2020-02-20T08:51:22.810" v="204" actId="207"/>
          <ac:spMkLst>
            <pc:docMk/>
            <pc:sldMk cId="1956611270" sldId="364"/>
            <ac:spMk id="205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Ledge Inc</a:t>
            </a:r>
          </a:p>
        </p:txBody>
      </p:sp>
      <p:sp>
        <p:nvSpPr>
          <p:cNvPr id="4" name="Slide Number Placeholder 3"/>
          <p:cNvSpPr>
            <a:spLocks noGrp="1"/>
          </p:cNvSpPr>
          <p:nvPr>
            <p:ph type="sldNum" sz="quarter" idx="5"/>
          </p:nvPr>
        </p:nvSpPr>
        <p:spPr/>
        <p:txBody>
          <a:bodyPr/>
          <a:lstStyle/>
          <a:p>
            <a:fld id="{1D847933-502B-D146-9428-3DDD196AD935}" type="slidenum">
              <a:rPr lang="en-GB" smtClean="0"/>
              <a:pPr/>
              <a:t>3</a:t>
            </a:fld>
            <a:endParaRPr lang="en-GB"/>
          </a:p>
        </p:txBody>
      </p:sp>
    </p:spTree>
    <p:extLst>
      <p:ext uri="{BB962C8B-B14F-4D97-AF65-F5344CB8AC3E}">
        <p14:creationId xmlns:p14="http://schemas.microsoft.com/office/powerpoint/2010/main" val="331693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MS online</a:t>
            </a:r>
          </a:p>
        </p:txBody>
      </p:sp>
      <p:sp>
        <p:nvSpPr>
          <p:cNvPr id="4" name="Slide Number Placeholder 3"/>
          <p:cNvSpPr>
            <a:spLocks noGrp="1"/>
          </p:cNvSpPr>
          <p:nvPr>
            <p:ph type="sldNum" sz="quarter" idx="5"/>
          </p:nvPr>
        </p:nvSpPr>
        <p:spPr/>
        <p:txBody>
          <a:bodyPr/>
          <a:lstStyle/>
          <a:p>
            <a:fld id="{1D847933-502B-D146-9428-3DDD196AD935}" type="slidenum">
              <a:rPr lang="en-GB" smtClean="0"/>
              <a:pPr/>
              <a:t>5</a:t>
            </a:fld>
            <a:endParaRPr lang="en-GB"/>
          </a:p>
        </p:txBody>
      </p:sp>
    </p:spTree>
    <p:extLst>
      <p:ext uri="{BB962C8B-B14F-4D97-AF65-F5344CB8AC3E}">
        <p14:creationId xmlns:p14="http://schemas.microsoft.com/office/powerpoint/2010/main" val="106780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Food Safety Magazine</a:t>
            </a:r>
          </a:p>
        </p:txBody>
      </p:sp>
      <p:sp>
        <p:nvSpPr>
          <p:cNvPr id="4" name="Slide Number Placeholder 3"/>
          <p:cNvSpPr>
            <a:spLocks noGrp="1"/>
          </p:cNvSpPr>
          <p:nvPr>
            <p:ph type="sldNum" sz="quarter" idx="5"/>
          </p:nvPr>
        </p:nvSpPr>
        <p:spPr/>
        <p:txBody>
          <a:bodyPr/>
          <a:lstStyle/>
          <a:p>
            <a:fld id="{1D847933-502B-D146-9428-3DDD196AD935}" type="slidenum">
              <a:rPr lang="en-GB" smtClean="0"/>
              <a:pPr/>
              <a:t>14</a:t>
            </a:fld>
            <a:endParaRPr lang="en-GB"/>
          </a:p>
        </p:txBody>
      </p:sp>
    </p:spTree>
    <p:extLst>
      <p:ext uri="{BB962C8B-B14F-4D97-AF65-F5344CB8AC3E}">
        <p14:creationId xmlns:p14="http://schemas.microsoft.com/office/powerpoint/2010/main" val="26565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Food Safety Magazine</a:t>
            </a:r>
          </a:p>
        </p:txBody>
      </p:sp>
      <p:sp>
        <p:nvSpPr>
          <p:cNvPr id="4" name="Slide Number Placeholder 3"/>
          <p:cNvSpPr>
            <a:spLocks noGrp="1"/>
          </p:cNvSpPr>
          <p:nvPr>
            <p:ph type="sldNum" sz="quarter" idx="5"/>
          </p:nvPr>
        </p:nvSpPr>
        <p:spPr/>
        <p:txBody>
          <a:bodyPr/>
          <a:lstStyle/>
          <a:p>
            <a:fld id="{1D847933-502B-D146-9428-3DDD196AD935}" type="slidenum">
              <a:rPr lang="en-GB" smtClean="0"/>
              <a:pPr/>
              <a:t>15</a:t>
            </a:fld>
            <a:endParaRPr lang="en-GB"/>
          </a:p>
        </p:txBody>
      </p:sp>
    </p:spTree>
    <p:extLst>
      <p:ext uri="{BB962C8B-B14F-4D97-AF65-F5344CB8AC3E}">
        <p14:creationId xmlns:p14="http://schemas.microsoft.com/office/powerpoint/2010/main" val="412198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16</a:t>
            </a:fld>
            <a:endParaRPr lang="en-GB"/>
          </a:p>
        </p:txBody>
      </p:sp>
    </p:spTree>
    <p:extLst>
      <p:ext uri="{BB962C8B-B14F-4D97-AF65-F5344CB8AC3E}">
        <p14:creationId xmlns:p14="http://schemas.microsoft.com/office/powerpoint/2010/main" val="55482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RSPH</a:t>
            </a:r>
          </a:p>
        </p:txBody>
      </p:sp>
      <p:sp>
        <p:nvSpPr>
          <p:cNvPr id="4" name="Slide Number Placeholder 3"/>
          <p:cNvSpPr>
            <a:spLocks noGrp="1"/>
          </p:cNvSpPr>
          <p:nvPr>
            <p:ph type="sldNum" sz="quarter" idx="5"/>
          </p:nvPr>
        </p:nvSpPr>
        <p:spPr/>
        <p:txBody>
          <a:bodyPr/>
          <a:lstStyle/>
          <a:p>
            <a:fld id="{1D847933-502B-D146-9428-3DDD196AD935}" type="slidenum">
              <a:rPr lang="en-GB" smtClean="0"/>
              <a:pPr/>
              <a:t>19</a:t>
            </a:fld>
            <a:endParaRPr lang="en-GB"/>
          </a:p>
        </p:txBody>
      </p:sp>
    </p:spTree>
    <p:extLst>
      <p:ext uri="{BB962C8B-B14F-4D97-AF65-F5344CB8AC3E}">
        <p14:creationId xmlns:p14="http://schemas.microsoft.com/office/powerpoint/2010/main" val="343887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0064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8401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587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8261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3 Hospitality and Catering</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21</a:t>
            </a: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Understand the role of the supervisor in ensuring compliance with food safety legislation</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306: Monitoring </a:t>
            </a:r>
            <a:r>
              <a:rPr lang="en-GB" sz="2400" b="1" dirty="0" smtClean="0">
                <a:solidFill>
                  <a:srgbClr val="FFFFFF"/>
                </a:solidFill>
              </a:rPr>
              <a:t>and supervision of food safety</a:t>
            </a:r>
            <a:endParaRPr lang="en-US" sz="2400"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 </a:t>
            </a:r>
          </a:p>
        </p:txBody>
      </p:sp>
      <p:sp>
        <p:nvSpPr>
          <p:cNvPr id="3075" name="Content Placeholder 2"/>
          <p:cNvSpPr>
            <a:spLocks noGrp="1"/>
          </p:cNvSpPr>
          <p:nvPr>
            <p:ph sz="quarter" idx="10"/>
          </p:nvPr>
        </p:nvSpPr>
        <p:spPr>
          <a:xfrm>
            <a:off x="446088" y="1844824"/>
            <a:ext cx="8229600" cy="4756150"/>
          </a:xfrm>
        </p:spPr>
        <p:txBody>
          <a:bodyPr/>
          <a:lstStyle/>
          <a:p>
            <a:r>
              <a:rPr lang="en-GB" b="1" dirty="0"/>
              <a:t>Principle 4: Monitor CCP</a:t>
            </a:r>
          </a:p>
          <a:p>
            <a:r>
              <a:rPr lang="en-GB" dirty="0"/>
              <a:t>Establish monitoring procedures. Monitoring is a planned sequence of observations or measurements used to assess whether a CCP is under control. These observations will be necessary to produce an accurate record and for future use in verification.</a:t>
            </a:r>
          </a:p>
          <a:p>
            <a:endParaRPr lang="en-GB" dirty="0"/>
          </a:p>
        </p:txBody>
      </p:sp>
      <p:pic>
        <p:nvPicPr>
          <p:cNvPr id="3" name="Picture 2">
            <a:extLst>
              <a:ext uri="{FF2B5EF4-FFF2-40B4-BE49-F238E27FC236}">
                <a16:creationId xmlns:a16="http://schemas.microsoft.com/office/drawing/2014/main" id="{1C31DC62-4E69-1F40-9C60-CA4007E31D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6056" y="3645024"/>
            <a:ext cx="3816344" cy="2545670"/>
          </a:xfrm>
          <a:prstGeom prst="rect">
            <a:avLst/>
          </a:prstGeom>
        </p:spPr>
      </p:pic>
    </p:spTree>
    <p:extLst>
      <p:ext uri="{BB962C8B-B14F-4D97-AF65-F5344CB8AC3E}">
        <p14:creationId xmlns:p14="http://schemas.microsoft.com/office/powerpoint/2010/main" val="354592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Principle 5: Establish corrective action</a:t>
            </a:r>
          </a:p>
          <a:p>
            <a:r>
              <a:rPr lang="en-GB" dirty="0"/>
              <a:t>The fifth principle of HACCP is to establish corrective actions to be taken when monitoring indicates that there is a deviation from an established critical limit. Taking appropriate corrective actions in the event of a deviation at a critical control point is essential to producing safe food.</a:t>
            </a:r>
          </a:p>
        </p:txBody>
      </p:sp>
      <p:pic>
        <p:nvPicPr>
          <p:cNvPr id="3" name="Picture 2">
            <a:extLst>
              <a:ext uri="{FF2B5EF4-FFF2-40B4-BE49-F238E27FC236}">
                <a16:creationId xmlns:a16="http://schemas.microsoft.com/office/drawing/2014/main" id="{1D05120D-B435-244A-9FA4-A447D9D843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1960" y="3717032"/>
            <a:ext cx="3815916" cy="2543944"/>
          </a:xfrm>
          <a:prstGeom prst="rect">
            <a:avLst/>
          </a:prstGeom>
        </p:spPr>
      </p:pic>
    </p:spTree>
    <p:extLst>
      <p:ext uri="{BB962C8B-B14F-4D97-AF65-F5344CB8AC3E}">
        <p14:creationId xmlns:p14="http://schemas.microsoft.com/office/powerpoint/2010/main" val="400493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Principle 6: Verification</a:t>
            </a:r>
          </a:p>
          <a:p>
            <a:r>
              <a:rPr lang="en-GB" dirty="0"/>
              <a:t>HACCP verification is defined as those activities, other than monitoring, that establish the validity of the HACCP plan and ensure that the HACCP system is operating according to the plan.</a:t>
            </a:r>
          </a:p>
          <a:p>
            <a:endParaRPr lang="en-GB" dirty="0"/>
          </a:p>
          <a:p>
            <a:endParaRPr lang="en-GB" dirty="0"/>
          </a:p>
        </p:txBody>
      </p:sp>
      <p:pic>
        <p:nvPicPr>
          <p:cNvPr id="3" name="Picture 2">
            <a:extLst>
              <a:ext uri="{FF2B5EF4-FFF2-40B4-BE49-F238E27FC236}">
                <a16:creationId xmlns:a16="http://schemas.microsoft.com/office/drawing/2014/main" id="{4ED47E7C-D343-2345-AD2D-42AC980911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3768" y="3717032"/>
            <a:ext cx="3599892" cy="2399928"/>
          </a:xfrm>
          <a:prstGeom prst="rect">
            <a:avLst/>
          </a:prstGeom>
        </p:spPr>
      </p:pic>
    </p:spTree>
    <p:extLst>
      <p:ext uri="{BB962C8B-B14F-4D97-AF65-F5344CB8AC3E}">
        <p14:creationId xmlns:p14="http://schemas.microsoft.com/office/powerpoint/2010/main" val="602315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Principle 7: Record keeping</a:t>
            </a:r>
          </a:p>
          <a:p>
            <a:r>
              <a:rPr lang="en-GB" dirty="0"/>
              <a:t>The seventh and final principle of HACCP is to establish effective record keeping procedures that document the HACCP system. Maintaining complete and accurate records is essential to ensure effective monitoring of the HACCP system and demonstration of compliance with food safety requirements.</a:t>
            </a:r>
          </a:p>
          <a:p>
            <a:endParaRPr lang="en-GB" dirty="0"/>
          </a:p>
        </p:txBody>
      </p:sp>
      <p:pic>
        <p:nvPicPr>
          <p:cNvPr id="3" name="Picture 2">
            <a:extLst>
              <a:ext uri="{FF2B5EF4-FFF2-40B4-BE49-F238E27FC236}">
                <a16:creationId xmlns:a16="http://schemas.microsoft.com/office/drawing/2014/main" id="{85731803-F679-F74C-BE2B-236AD3B345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8104" y="3910507"/>
            <a:ext cx="3276442" cy="2185283"/>
          </a:xfrm>
          <a:prstGeom prst="rect">
            <a:avLst/>
          </a:prstGeom>
        </p:spPr>
      </p:pic>
    </p:spTree>
    <p:extLst>
      <p:ext uri="{BB962C8B-B14F-4D97-AF65-F5344CB8AC3E}">
        <p14:creationId xmlns:p14="http://schemas.microsoft.com/office/powerpoint/2010/main" val="351674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Verification system to ensure effectiveness of a HACCP plan</a:t>
            </a:r>
          </a:p>
          <a:p>
            <a:r>
              <a:rPr lang="en-GB" dirty="0"/>
              <a:t>A HACCP plan will consist of a number of critical control points. Effective verification is therefore achieved by checking that the systems are in place to control these critical hazards, the controls are being consistently applied and monitoring confirms that they are working effectively.</a:t>
            </a:r>
          </a:p>
        </p:txBody>
      </p:sp>
      <p:pic>
        <p:nvPicPr>
          <p:cNvPr id="2" name="Picture 1">
            <a:extLst>
              <a:ext uri="{FF2B5EF4-FFF2-40B4-BE49-F238E27FC236}">
                <a16:creationId xmlns:a16="http://schemas.microsoft.com/office/drawing/2014/main" id="{55B45C55-42AE-418D-82F3-262EF2E41ACF}"/>
              </a:ext>
            </a:extLst>
          </p:cNvPr>
          <p:cNvPicPr>
            <a:picLocks noChangeAspect="1"/>
          </p:cNvPicPr>
          <p:nvPr/>
        </p:nvPicPr>
        <p:blipFill>
          <a:blip r:embed="rId3"/>
          <a:stretch>
            <a:fillRect/>
          </a:stretch>
        </p:blipFill>
        <p:spPr>
          <a:xfrm>
            <a:off x="2267744" y="3789040"/>
            <a:ext cx="5715000" cy="2314575"/>
          </a:xfrm>
          <a:prstGeom prst="rect">
            <a:avLst/>
          </a:prstGeom>
        </p:spPr>
      </p:pic>
    </p:spTree>
    <p:extLst>
      <p:ext uri="{BB962C8B-B14F-4D97-AF65-F5344CB8AC3E}">
        <p14:creationId xmlns:p14="http://schemas.microsoft.com/office/powerpoint/2010/main" val="45986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57200" y="1628800"/>
            <a:ext cx="8218488" cy="2853040"/>
          </a:xfrm>
        </p:spPr>
        <p:txBody>
          <a:bodyPr/>
          <a:lstStyle/>
          <a:p>
            <a:r>
              <a:rPr lang="en-GB" dirty="0"/>
              <a:t>Activity 1: Discuss the content of a HACCP chart </a:t>
            </a:r>
          </a:p>
          <a:p>
            <a:endParaRPr lang="en-GB" dirty="0"/>
          </a:p>
          <a:p>
            <a:endParaRPr lang="en-GB" dirty="0"/>
          </a:p>
          <a:p>
            <a:endParaRPr lang="en-GB" dirty="0"/>
          </a:p>
          <a:p>
            <a:endParaRPr lang="en-GB" dirty="0"/>
          </a:p>
          <a:p>
            <a:r>
              <a:rPr lang="en-GB" sz="1800" dirty="0"/>
              <a:t>Complete a hazard analysis flow chart for the process steps required to produce a roast chicken dish in your restaurant.</a:t>
            </a:r>
          </a:p>
          <a:p>
            <a:r>
              <a:rPr lang="en-GB" sz="1800" dirty="0"/>
              <a:t>Complete a HACCP control chart for the process.</a:t>
            </a:r>
          </a:p>
          <a:p>
            <a:endParaRPr lang="en-GB" dirty="0"/>
          </a:p>
        </p:txBody>
      </p:sp>
      <p:pic>
        <p:nvPicPr>
          <p:cNvPr id="13" name="Picture 12">
            <a:extLst>
              <a:ext uri="{FF2B5EF4-FFF2-40B4-BE49-F238E27FC236}">
                <a16:creationId xmlns:a16="http://schemas.microsoft.com/office/drawing/2014/main" id="{E66FBD1B-F893-44DE-909D-77A5E6CC0FC7}"/>
              </a:ext>
            </a:extLst>
          </p:cNvPr>
          <p:cNvPicPr>
            <a:picLocks noChangeAspect="1"/>
          </p:cNvPicPr>
          <p:nvPr/>
        </p:nvPicPr>
        <p:blipFill>
          <a:blip r:embed="rId3"/>
          <a:stretch>
            <a:fillRect/>
          </a:stretch>
        </p:blipFill>
        <p:spPr>
          <a:xfrm>
            <a:off x="1403648" y="1988840"/>
            <a:ext cx="5976000" cy="2493000"/>
          </a:xfrm>
          <a:prstGeom prst="rect">
            <a:avLst/>
          </a:prstGeom>
        </p:spPr>
      </p:pic>
    </p:spTree>
    <p:extLst>
      <p:ext uri="{BB962C8B-B14F-4D97-AF65-F5344CB8AC3E}">
        <p14:creationId xmlns:p14="http://schemas.microsoft.com/office/powerpoint/2010/main" val="411360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38177" y="1722050"/>
            <a:ext cx="6358160" cy="4756150"/>
          </a:xfrm>
        </p:spPr>
        <p:txBody>
          <a:bodyPr/>
          <a:lstStyle/>
          <a:p>
            <a:r>
              <a:rPr lang="en-GB" b="1" dirty="0"/>
              <a:t>Pest control</a:t>
            </a:r>
          </a:p>
          <a:p>
            <a:r>
              <a:rPr lang="en-GB" dirty="0"/>
              <a:t>Pests can be carriers of harmful diseases. Their presence poses a serious health hazard to              customers because they can contaminate with                their urine, droppings, and hair. Without pest                 control management, food production and storage areas may be at risk.</a:t>
            </a:r>
          </a:p>
          <a:p>
            <a:r>
              <a:rPr lang="en-GB" dirty="0"/>
              <a:t>It is not a legal requirement to have a pest control contract BUT it is a legal requirement that you manage pest control. Even with the help of an external contract, a pest controller cannot do their job without there being 'in-house controls’. This includes a cleaning schedule for your premises and equipment.</a:t>
            </a:r>
          </a:p>
        </p:txBody>
      </p:sp>
      <p:pic>
        <p:nvPicPr>
          <p:cNvPr id="3" name="Picture 2">
            <a:extLst>
              <a:ext uri="{FF2B5EF4-FFF2-40B4-BE49-F238E27FC236}">
                <a16:creationId xmlns:a16="http://schemas.microsoft.com/office/drawing/2014/main" id="{DCE2F0C3-201A-4545-AE30-B0689D0EE7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0192" y="2299555"/>
            <a:ext cx="2699792" cy="1800570"/>
          </a:xfrm>
          <a:prstGeom prst="rect">
            <a:avLst/>
          </a:prstGeom>
        </p:spPr>
      </p:pic>
    </p:spTree>
    <p:extLst>
      <p:ext uri="{BB962C8B-B14F-4D97-AF65-F5344CB8AC3E}">
        <p14:creationId xmlns:p14="http://schemas.microsoft.com/office/powerpoint/2010/main" val="97651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Swabbing</a:t>
            </a:r>
          </a:p>
          <a:p>
            <a:r>
              <a:rPr lang="en-GB" dirty="0"/>
              <a:t>Environmental swabbing involves the microbiological testing of food preparation surfaces, equipment and utensils using various swab techniques to find out if pathogens are present. It is used to verify whether a food businesses' cleaning and sanitation programs are effective (known as cleaning verification).</a:t>
            </a:r>
          </a:p>
        </p:txBody>
      </p:sp>
      <p:pic>
        <p:nvPicPr>
          <p:cNvPr id="3" name="Picture 2">
            <a:extLst>
              <a:ext uri="{FF2B5EF4-FFF2-40B4-BE49-F238E27FC236}">
                <a16:creationId xmlns:a16="http://schemas.microsoft.com/office/drawing/2014/main" id="{AF706964-950B-7E48-9FF5-4F5FDAA225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4064" y="3916072"/>
            <a:ext cx="3203848" cy="2137003"/>
          </a:xfrm>
          <a:prstGeom prst="rect">
            <a:avLst/>
          </a:prstGeom>
        </p:spPr>
      </p:pic>
    </p:spTree>
    <p:extLst>
      <p:ext uri="{BB962C8B-B14F-4D97-AF65-F5344CB8AC3E}">
        <p14:creationId xmlns:p14="http://schemas.microsoft.com/office/powerpoint/2010/main" val="49054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Supervision, instruction and training </a:t>
            </a:r>
          </a:p>
          <a:p>
            <a:r>
              <a:rPr lang="en-GB" dirty="0"/>
              <a:t>Staff involved in food production are a potential source of microbiological, chemical and physical hazards through poor personal hygiene, behaviour, poor work practices or failure to follow instructions. Staff need clear work instructions, sufficient training and supervision so that they can handle food safely. </a:t>
            </a:r>
          </a:p>
          <a:p>
            <a:r>
              <a:rPr lang="en-GB" dirty="0"/>
              <a:t>Types of training</a:t>
            </a:r>
          </a:p>
          <a:p>
            <a:pPr marL="342900" indent="-342900">
              <a:buClr>
                <a:srgbClr val="E30613"/>
              </a:buClr>
              <a:buFont typeface="Arial" panose="020B0604020202020204" pitchFamily="34" charset="0"/>
              <a:buChar char="•"/>
            </a:pPr>
            <a:r>
              <a:rPr lang="en-GB" dirty="0"/>
              <a:t>Internal – inhouse induction and refresher training</a:t>
            </a:r>
          </a:p>
          <a:p>
            <a:pPr marL="342900" indent="-342900">
              <a:buClr>
                <a:srgbClr val="E30613"/>
              </a:buClr>
              <a:buFont typeface="Arial" panose="020B0604020202020204" pitchFamily="34" charset="0"/>
              <a:buChar char="•"/>
            </a:pPr>
            <a:r>
              <a:rPr lang="en-GB" dirty="0"/>
              <a:t>External – formal recognised face to face or e-learning</a:t>
            </a:r>
          </a:p>
          <a:p>
            <a:r>
              <a:rPr lang="en-GB" dirty="0"/>
              <a:t>Training records should be kept for due diligence.</a:t>
            </a:r>
          </a:p>
        </p:txBody>
      </p:sp>
    </p:spTree>
    <p:extLst>
      <p:ext uri="{BB962C8B-B14F-4D97-AF65-F5344CB8AC3E}">
        <p14:creationId xmlns:p14="http://schemas.microsoft.com/office/powerpoint/2010/main" val="299165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Cleaning</a:t>
            </a:r>
          </a:p>
          <a:p>
            <a:r>
              <a:rPr lang="en-GB" dirty="0"/>
              <a:t>Cleaning and disinfection is an important part of the food safety system for all food businesses. Faulty or inadequate cleaning procedures can contribute to food poisoning outbreaks.</a:t>
            </a:r>
          </a:p>
          <a:p>
            <a:r>
              <a:rPr lang="en-GB" b="1" dirty="0"/>
              <a:t>Waste disposal</a:t>
            </a:r>
          </a:p>
          <a:p>
            <a:r>
              <a:rPr lang="en-GB" dirty="0"/>
              <a:t>Adequate facilities for storing and disposing of food waste and other rubbish are essential. Stores for waste must be designed and managed in a way that enables them to be kept clean and free of pests. You must get rid of all waste in a hygienic and environmentally friendly way, in accordance with legislation. </a:t>
            </a:r>
          </a:p>
          <a:p>
            <a:r>
              <a:rPr lang="en-GB" dirty="0"/>
              <a:t>Cleaning and waste disposal records need to be kept for due diligence.</a:t>
            </a:r>
          </a:p>
        </p:txBody>
      </p:sp>
    </p:spTree>
    <p:extLst>
      <p:ext uri="{BB962C8B-B14F-4D97-AF65-F5344CB8AC3E}">
        <p14:creationId xmlns:p14="http://schemas.microsoft.com/office/powerpoint/2010/main" val="344435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2756" y="1196752"/>
            <a:ext cx="8218488" cy="382588"/>
          </a:xfrm>
        </p:spPr>
        <p:txBody>
          <a:bodyPr/>
          <a:lstStyle/>
          <a:p>
            <a:r>
              <a:rPr lang="en-GB" dirty="0">
                <a:ea typeface="ＭＳ Ｐゴシック" pitchFamily="-105" charset="-128"/>
                <a:cs typeface="ＭＳ Ｐゴシック" pitchFamily="-105" charset="-128"/>
              </a:rPr>
              <a:t>The purpose of having a food safety management procedure in place.</a:t>
            </a:r>
          </a:p>
        </p:txBody>
      </p:sp>
      <p:sp>
        <p:nvSpPr>
          <p:cNvPr id="3075" name="Content Placeholder 2"/>
          <p:cNvSpPr>
            <a:spLocks noGrp="1"/>
          </p:cNvSpPr>
          <p:nvPr>
            <p:ph sz="quarter" idx="10"/>
          </p:nvPr>
        </p:nvSpPr>
        <p:spPr>
          <a:xfrm>
            <a:off x="539552" y="1988840"/>
            <a:ext cx="8229600" cy="4756150"/>
          </a:xfrm>
        </p:spPr>
        <p:txBody>
          <a:bodyPr/>
          <a:lstStyle/>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To ensure safe delivery, storage, preparation, cooking and service of food</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To comply with legal requirements</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To avoid causing harm</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To avoid legal action from government agencies</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To avoid civil action (both personal and against the business)</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To demonstrate due diligence.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Maintenance of equipment and building infrastructure</a:t>
            </a:r>
          </a:p>
          <a:p>
            <a:r>
              <a:rPr lang="en-GB" dirty="0"/>
              <a:t>Premises must be clean and maintained in good repair and condition to allow you to follow good food hygiene practices, including protection against contamination and pest control.</a:t>
            </a:r>
          </a:p>
          <a:p>
            <a:r>
              <a:rPr lang="en-GB" dirty="0"/>
              <a:t>All items, fittings and equipment that food touches must be kept in good order, repair and condition and able to be cleaned and disinfected effectively and frequently enough to avoid any risk of contamination.</a:t>
            </a:r>
          </a:p>
          <a:p>
            <a:r>
              <a:rPr lang="en-GB" dirty="0"/>
              <a:t>Records of inspection, maintenance and repairs need to be kept to prove due diligence.</a:t>
            </a:r>
          </a:p>
          <a:p>
            <a:endParaRPr lang="en-GB" dirty="0"/>
          </a:p>
        </p:txBody>
      </p:sp>
    </p:spTree>
    <p:extLst>
      <p:ext uri="{BB962C8B-B14F-4D97-AF65-F5344CB8AC3E}">
        <p14:creationId xmlns:p14="http://schemas.microsoft.com/office/powerpoint/2010/main" val="647267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2756" y="1196752"/>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 </a:t>
            </a:r>
          </a:p>
        </p:txBody>
      </p:sp>
      <p:sp>
        <p:nvSpPr>
          <p:cNvPr id="3075" name="Content Placeholder 2"/>
          <p:cNvSpPr>
            <a:spLocks noGrp="1"/>
          </p:cNvSpPr>
          <p:nvPr>
            <p:ph sz="quarter" idx="10"/>
          </p:nvPr>
        </p:nvSpPr>
        <p:spPr>
          <a:xfrm>
            <a:off x="539552" y="1988840"/>
            <a:ext cx="8229600" cy="4756150"/>
          </a:xfrm>
        </p:spPr>
        <p:txBody>
          <a:bodyPr/>
          <a:lstStyle/>
          <a:p>
            <a:r>
              <a:rPr lang="en-GB" dirty="0">
                <a:ea typeface="ＭＳ Ｐゴシック" pitchFamily="-105" charset="-128"/>
                <a:cs typeface="ＭＳ Ｐゴシック" pitchFamily="-105" charset="-128"/>
              </a:rPr>
              <a:t>To ensure the safe: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delivery</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storage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preparation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cooking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service </a:t>
            </a:r>
          </a:p>
          <a:p>
            <a:r>
              <a:rPr lang="en-GB" dirty="0">
                <a:ea typeface="ＭＳ Ｐゴシック" pitchFamily="-105" charset="-128"/>
                <a:cs typeface="ＭＳ Ｐゴシック" pitchFamily="-105" charset="-128"/>
              </a:rPr>
              <a:t>of food. </a:t>
            </a:r>
          </a:p>
        </p:txBody>
      </p:sp>
      <p:pic>
        <p:nvPicPr>
          <p:cNvPr id="2" name="Picture 1">
            <a:extLst>
              <a:ext uri="{FF2B5EF4-FFF2-40B4-BE49-F238E27FC236}">
                <a16:creationId xmlns:a16="http://schemas.microsoft.com/office/drawing/2014/main" id="{A0163DBC-82E7-4AE3-99FD-D0259B928CAE}"/>
              </a:ext>
            </a:extLst>
          </p:cNvPr>
          <p:cNvPicPr>
            <a:picLocks noChangeAspect="1"/>
          </p:cNvPicPr>
          <p:nvPr/>
        </p:nvPicPr>
        <p:blipFill>
          <a:blip r:embed="rId3"/>
          <a:stretch>
            <a:fillRect/>
          </a:stretch>
        </p:blipFill>
        <p:spPr>
          <a:xfrm>
            <a:off x="3275856" y="1844824"/>
            <a:ext cx="4883289" cy="3857798"/>
          </a:xfrm>
          <a:prstGeom prst="rect">
            <a:avLst/>
          </a:prstGeom>
        </p:spPr>
      </p:pic>
    </p:spTree>
    <p:extLst>
      <p:ext uri="{BB962C8B-B14F-4D97-AF65-F5344CB8AC3E}">
        <p14:creationId xmlns:p14="http://schemas.microsoft.com/office/powerpoint/2010/main" val="114397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57200" y="1628800"/>
            <a:ext cx="8229600" cy="4756150"/>
          </a:xfrm>
        </p:spPr>
        <p:txBody>
          <a:bodyPr/>
          <a:lstStyle/>
          <a:p>
            <a:r>
              <a:rPr lang="en-GB" dirty="0">
                <a:ea typeface="ＭＳ Ｐゴシック" pitchFamily="-105" charset="-128"/>
                <a:cs typeface="ＭＳ Ｐゴシック" pitchFamily="-105" charset="-128"/>
              </a:rPr>
              <a:t>A food safety management system is a group of practices and procedures put in place to actively control risks and hazards throughout the food process and ensure regulatory compliance. One such system is a Hazard Analysis Critical Control Point (HACCP).</a:t>
            </a:r>
          </a:p>
        </p:txBody>
      </p:sp>
      <p:pic>
        <p:nvPicPr>
          <p:cNvPr id="4" name="Picture 3">
            <a:extLst>
              <a:ext uri="{FF2B5EF4-FFF2-40B4-BE49-F238E27FC236}">
                <a16:creationId xmlns:a16="http://schemas.microsoft.com/office/drawing/2014/main" id="{4B29F100-37C8-5B4F-AA71-E2464E0A22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1800" y="2924944"/>
            <a:ext cx="3384376" cy="3384376"/>
          </a:xfrm>
          <a:prstGeom prst="rect">
            <a:avLst/>
          </a:prstGeom>
        </p:spPr>
      </p:pic>
    </p:spTree>
    <p:extLst>
      <p:ext uri="{BB962C8B-B14F-4D97-AF65-F5344CB8AC3E}">
        <p14:creationId xmlns:p14="http://schemas.microsoft.com/office/powerpoint/2010/main" val="155065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63704" y="1771005"/>
            <a:ext cx="8229600" cy="4756150"/>
          </a:xfrm>
        </p:spPr>
        <p:txBody>
          <a:bodyPr/>
          <a:lstStyle/>
          <a:p>
            <a:r>
              <a:rPr lang="en-GB" b="1" dirty="0">
                <a:ea typeface="ＭＳ Ｐゴシック" pitchFamily="-105" charset="-128"/>
                <a:cs typeface="ＭＳ Ｐゴシック" pitchFamily="-105" charset="-128"/>
              </a:rPr>
              <a:t>Due diligence:</a:t>
            </a:r>
          </a:p>
          <a:p>
            <a:r>
              <a:rPr lang="en-GB" dirty="0">
                <a:ea typeface="ＭＳ Ｐゴシック" pitchFamily="-105" charset="-128"/>
                <a:cs typeface="ＭＳ Ｐゴシック" pitchFamily="-105" charset="-128"/>
              </a:rPr>
              <a:t>Due diligence in food safety refers to being able to prove that your business has done everything reasonably possible to prevent food safety breaches. It helps to prove that you applied all reasonable precautions and due diligence to avoid committing an offence.</a:t>
            </a:r>
          </a:p>
        </p:txBody>
      </p:sp>
      <p:pic>
        <p:nvPicPr>
          <p:cNvPr id="3" name="Picture 2">
            <a:extLst>
              <a:ext uri="{FF2B5EF4-FFF2-40B4-BE49-F238E27FC236}">
                <a16:creationId xmlns:a16="http://schemas.microsoft.com/office/drawing/2014/main" id="{7A037B26-238A-9D4C-BA1D-EAD2353DC7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4552" y="3717032"/>
            <a:ext cx="3707904" cy="2471936"/>
          </a:xfrm>
          <a:prstGeom prst="rect">
            <a:avLst/>
          </a:prstGeom>
        </p:spPr>
      </p:pic>
    </p:spTree>
    <p:extLst>
      <p:ext uri="{BB962C8B-B14F-4D97-AF65-F5344CB8AC3E}">
        <p14:creationId xmlns:p14="http://schemas.microsoft.com/office/powerpoint/2010/main" val="158212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The seven principles of HACCP:</a:t>
            </a:r>
            <a:endParaRPr lang="en-GB" dirty="0"/>
          </a:p>
          <a:p>
            <a:r>
              <a:rPr lang="en-GB" dirty="0"/>
              <a:t>Principle 1: Conduct a hazard analysis</a:t>
            </a:r>
          </a:p>
          <a:p>
            <a:r>
              <a:rPr lang="en-GB" dirty="0"/>
              <a:t>Principle 2: Identify the critical control points</a:t>
            </a:r>
          </a:p>
          <a:p>
            <a:r>
              <a:rPr lang="en-GB" dirty="0"/>
              <a:t>Principle 3: Establish critical limits</a:t>
            </a:r>
          </a:p>
          <a:p>
            <a:r>
              <a:rPr lang="en-GB" dirty="0"/>
              <a:t>Principle 4: Monitor CCP</a:t>
            </a:r>
          </a:p>
          <a:p>
            <a:r>
              <a:rPr lang="en-GB" dirty="0"/>
              <a:t>Principle 5: Establish corrective action</a:t>
            </a:r>
          </a:p>
          <a:p>
            <a:r>
              <a:rPr lang="en-GB" dirty="0"/>
              <a:t>Principle 6: Verification</a:t>
            </a:r>
          </a:p>
          <a:p>
            <a:r>
              <a:rPr lang="en-GB" dirty="0"/>
              <a:t>Principle 7: Record keeping.</a:t>
            </a:r>
          </a:p>
        </p:txBody>
      </p:sp>
    </p:spTree>
    <p:extLst>
      <p:ext uri="{BB962C8B-B14F-4D97-AF65-F5344CB8AC3E}">
        <p14:creationId xmlns:p14="http://schemas.microsoft.com/office/powerpoint/2010/main" val="78729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Principle 1: Conduct a hazard analysis</a:t>
            </a:r>
          </a:p>
          <a:p>
            <a:r>
              <a:rPr lang="en-GB" dirty="0"/>
              <a:t>Prepare a list of steps in the process where significant hazards occur and describe control measures. Hazard analysis is the process used by the HACCP team to determine which potential hazards present a significant health risk to consumers.</a:t>
            </a:r>
          </a:p>
        </p:txBody>
      </p:sp>
      <p:pic>
        <p:nvPicPr>
          <p:cNvPr id="3" name="Picture 2">
            <a:extLst>
              <a:ext uri="{FF2B5EF4-FFF2-40B4-BE49-F238E27FC236}">
                <a16:creationId xmlns:a16="http://schemas.microsoft.com/office/drawing/2014/main" id="{5F08A2E6-0A6A-B54E-BA44-170730CCBF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6016" y="3443848"/>
            <a:ext cx="4138891" cy="2752504"/>
          </a:xfrm>
          <a:prstGeom prst="rect">
            <a:avLst/>
          </a:prstGeom>
        </p:spPr>
      </p:pic>
    </p:spTree>
    <p:extLst>
      <p:ext uri="{BB962C8B-B14F-4D97-AF65-F5344CB8AC3E}">
        <p14:creationId xmlns:p14="http://schemas.microsoft.com/office/powerpoint/2010/main" val="45368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Principle 2: Identify the critical control points (CCP)</a:t>
            </a:r>
          </a:p>
          <a:p>
            <a:r>
              <a:rPr lang="en-GB" dirty="0"/>
              <a:t>A critical limit is a maximum and/or minimum value to which a biological, chemical, or physical parameters must be controlled at a CCP to prevent, eliminate, or reduce the occurrence of a food safety hazard to an acceptable limit.</a:t>
            </a:r>
          </a:p>
          <a:p>
            <a:endParaRPr lang="en-GB" dirty="0"/>
          </a:p>
        </p:txBody>
      </p:sp>
      <p:pic>
        <p:nvPicPr>
          <p:cNvPr id="3" name="Picture 2">
            <a:extLst>
              <a:ext uri="{FF2B5EF4-FFF2-40B4-BE49-F238E27FC236}">
                <a16:creationId xmlns:a16="http://schemas.microsoft.com/office/drawing/2014/main" id="{53D856DF-6BEA-0D41-9CC0-D77F510B76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976" y="3573016"/>
            <a:ext cx="3599892" cy="2399928"/>
          </a:xfrm>
          <a:prstGeom prst="rect">
            <a:avLst/>
          </a:prstGeom>
        </p:spPr>
      </p:pic>
    </p:spTree>
    <p:extLst>
      <p:ext uri="{BB962C8B-B14F-4D97-AF65-F5344CB8AC3E}">
        <p14:creationId xmlns:p14="http://schemas.microsoft.com/office/powerpoint/2010/main" val="155672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The importance of having a food safety management procedure in place</a:t>
            </a:r>
          </a:p>
        </p:txBody>
      </p:sp>
      <p:sp>
        <p:nvSpPr>
          <p:cNvPr id="3075" name="Content Placeholder 2"/>
          <p:cNvSpPr>
            <a:spLocks noGrp="1"/>
          </p:cNvSpPr>
          <p:nvPr>
            <p:ph sz="quarter" idx="10"/>
          </p:nvPr>
        </p:nvSpPr>
        <p:spPr>
          <a:xfrm>
            <a:off x="446088" y="1844824"/>
            <a:ext cx="8229600" cy="4756150"/>
          </a:xfrm>
        </p:spPr>
        <p:txBody>
          <a:bodyPr/>
          <a:lstStyle/>
          <a:p>
            <a:r>
              <a:rPr lang="en-GB" b="1" dirty="0"/>
              <a:t>Principle 3: Establish critical limits</a:t>
            </a:r>
          </a:p>
          <a:p>
            <a:r>
              <a:rPr lang="en-GB" dirty="0"/>
              <a:t>The critical limit selected must be adequate to either prevent, eliminate or reduce the identified hazard to an acceptable level.</a:t>
            </a:r>
          </a:p>
        </p:txBody>
      </p:sp>
      <p:pic>
        <p:nvPicPr>
          <p:cNvPr id="3" name="Picture 2">
            <a:extLst>
              <a:ext uri="{FF2B5EF4-FFF2-40B4-BE49-F238E27FC236}">
                <a16:creationId xmlns:a16="http://schemas.microsoft.com/office/drawing/2014/main" id="{9FBE795B-642E-0D47-98A0-E4222352DA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3193083"/>
            <a:ext cx="4355884" cy="2902687"/>
          </a:xfrm>
          <a:prstGeom prst="rect">
            <a:avLst/>
          </a:prstGeom>
        </p:spPr>
      </p:pic>
    </p:spTree>
    <p:extLst>
      <p:ext uri="{BB962C8B-B14F-4D97-AF65-F5344CB8AC3E}">
        <p14:creationId xmlns:p14="http://schemas.microsoft.com/office/powerpoint/2010/main" val="3777906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1066</TotalTime>
  <Words>1304</Words>
  <Application>Microsoft Office PowerPoint</Application>
  <PresentationFormat>On-screen Show (4:3)</PresentationFormat>
  <Paragraphs>106</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Lucida Grande</vt:lpstr>
      <vt:lpstr>Times New Roman</vt:lpstr>
      <vt:lpstr>Default Design</vt:lpstr>
      <vt:lpstr>Understand the role of the supervisor in ensuring compliance with food safety legislation</vt:lpstr>
      <vt:lpstr>The purpose of having a food safety management procedure in place.</vt:lpstr>
      <vt:lpstr>The importance of having a food safety management procedure in place </vt:lpstr>
      <vt:lpstr>The importance of having a food safety management procedure in place</vt:lpstr>
      <vt:lpstr>The importance of having a food safety management procedure in place</vt:lpstr>
      <vt:lpstr>The importance of having a food safety management procedure in place</vt:lpstr>
      <vt:lpstr>The importance of having a food safety management procedure in place</vt:lpstr>
      <vt:lpstr>The importance of having a food safety management procedure in place</vt:lpstr>
      <vt:lpstr>The importance of having a food safety management procedure in place</vt:lpstr>
      <vt:lpstr>The importance of having a food safety management procedure in place. </vt:lpstr>
      <vt:lpstr>The importance of having a food safety management procedure in place</vt:lpstr>
      <vt:lpstr>The importance of having a food safety management procedure in place</vt:lpstr>
      <vt:lpstr>The importance of having a food safety management procedure in place</vt:lpstr>
      <vt:lpstr>The importance of having a food safety management procedure in place</vt:lpstr>
      <vt:lpstr>The importance of having a food safety management procedure in place</vt:lpstr>
      <vt:lpstr>The importance of having a food safety management procedure in place</vt:lpstr>
      <vt:lpstr>The importance of having a food safety management procedure in place</vt:lpstr>
      <vt:lpstr>The importance of having a food safety management procedure in place</vt:lpstr>
      <vt:lpstr>The importance of having a food safety management procedure in place</vt:lpstr>
      <vt:lpstr>The importance of having a food safety management procedure in place</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Fiona Freel</cp:lastModifiedBy>
  <cp:revision>105</cp:revision>
  <dcterms:created xsi:type="dcterms:W3CDTF">2013-05-28T00:38:54Z</dcterms:created>
  <dcterms:modified xsi:type="dcterms:W3CDTF">2020-05-14T10:18:06Z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3458AB57-96A6-4F62-BA22-05D09D8AA83B</vt:lpwstr>
  </property>
  <property fmtid="{D5CDD505-2E9C-101B-9397-08002B2CF9AE}" pid="3" name="ArticulatePath">
    <vt:lpwstr>8064_l3_306_PPT1</vt:lpwstr>
  </property>
</Properties>
</file>