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7"/>
  </p:notesMasterIdLst>
  <p:handoutMasterIdLst>
    <p:handoutMasterId r:id="rId18"/>
  </p:handoutMasterIdLst>
  <p:sldIdLst>
    <p:sldId id="256" r:id="rId2"/>
    <p:sldId id="328" r:id="rId3"/>
    <p:sldId id="344" r:id="rId4"/>
    <p:sldId id="345" r:id="rId5"/>
    <p:sldId id="346" r:id="rId6"/>
    <p:sldId id="347" r:id="rId7"/>
    <p:sldId id="348" r:id="rId8"/>
    <p:sldId id="349" r:id="rId9"/>
    <p:sldId id="350" r:id="rId10"/>
    <p:sldId id="351" r:id="rId11"/>
    <p:sldId id="352" r:id="rId12"/>
    <p:sldId id="331" r:id="rId13"/>
    <p:sldId id="341" r:id="rId14"/>
    <p:sldId id="342" r:id="rId15"/>
    <p:sldId id="267" r:id="rId16"/>
  </p:sldIdLst>
  <p:sldSz cx="9144000" cy="6858000" type="screen4x3"/>
  <p:notesSz cx="6858000" cy="9144000"/>
  <p:custDataLst>
    <p:tags r:id="rId19"/>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4FE24-270A-463E-B0BC-578D681F4FC2}" v="10" dt="2020-02-20T09:18:53.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howGuides="1">
      <p:cViewPr varScale="1">
        <p:scale>
          <a:sx n="65" d="100"/>
          <a:sy n="65" d="100"/>
        </p:scale>
        <p:origin x="144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Pickering" userId="507c8e34c79a096b" providerId="LiveId" clId="{2394FE24-270A-463E-B0BC-578D681F4FC2}"/>
    <pc:docChg chg="addSld modSld">
      <pc:chgData name="Adrian Pickering" userId="507c8e34c79a096b" providerId="LiveId" clId="{2394FE24-270A-463E-B0BC-578D681F4FC2}" dt="2020-02-20T09:19:11.814" v="168" actId="20577"/>
      <pc:docMkLst>
        <pc:docMk/>
      </pc:docMkLst>
      <pc:sldChg chg="modSp mod">
        <pc:chgData name="Adrian Pickering" userId="507c8e34c79a096b" providerId="LiveId" clId="{2394FE24-270A-463E-B0BC-578D681F4FC2}" dt="2020-02-20T08:39:35.530" v="86" actId="5793"/>
        <pc:sldMkLst>
          <pc:docMk/>
          <pc:sldMk cId="0" sldId="330"/>
        </pc:sldMkLst>
        <pc:spChg chg="mod">
          <ac:chgData name="Adrian Pickering" userId="507c8e34c79a096b" providerId="LiveId" clId="{2394FE24-270A-463E-B0BC-578D681F4FC2}" dt="2020-02-20T08:19:08.407" v="73" actId="20577"/>
          <ac:spMkLst>
            <pc:docMk/>
            <pc:sldMk cId="0" sldId="330"/>
            <ac:spMk id="5122" creationId="{00000000-0000-0000-0000-000000000000}"/>
          </ac:spMkLst>
        </pc:spChg>
        <pc:spChg chg="mod">
          <ac:chgData name="Adrian Pickering" userId="507c8e34c79a096b" providerId="LiveId" clId="{2394FE24-270A-463E-B0BC-578D681F4FC2}" dt="2020-02-20T08:39:35.530" v="86" actId="5793"/>
          <ac:spMkLst>
            <pc:docMk/>
            <pc:sldMk cId="0" sldId="330"/>
            <ac:spMk id="5123" creationId="{00000000-0000-0000-0000-000000000000}"/>
          </ac:spMkLst>
        </pc:spChg>
      </pc:sldChg>
      <pc:sldChg chg="modSp mod">
        <pc:chgData name="Adrian Pickering" userId="507c8e34c79a096b" providerId="LiveId" clId="{2394FE24-270A-463E-B0BC-578D681F4FC2}" dt="2020-02-20T08:02:43.164" v="13" actId="20577"/>
        <pc:sldMkLst>
          <pc:docMk/>
          <pc:sldMk cId="2713793639" sldId="343"/>
        </pc:sldMkLst>
        <pc:spChg chg="mod">
          <ac:chgData name="Adrian Pickering" userId="507c8e34c79a096b" providerId="LiveId" clId="{2394FE24-270A-463E-B0BC-578D681F4FC2}" dt="2020-02-20T08:02:09.871" v="5" actId="20577"/>
          <ac:spMkLst>
            <pc:docMk/>
            <pc:sldMk cId="2713793639" sldId="343"/>
            <ac:spMk id="2" creationId="{00000000-0000-0000-0000-000000000000}"/>
          </ac:spMkLst>
        </pc:spChg>
        <pc:spChg chg="mod">
          <ac:chgData name="Adrian Pickering" userId="507c8e34c79a096b" providerId="LiveId" clId="{2394FE24-270A-463E-B0BC-578D681F4FC2}" dt="2020-02-20T08:02:43.164" v="13" actId="20577"/>
          <ac:spMkLst>
            <pc:docMk/>
            <pc:sldMk cId="2713793639" sldId="343"/>
            <ac:spMk id="3" creationId="{00000000-0000-0000-0000-000000000000}"/>
          </ac:spMkLst>
        </pc:spChg>
      </pc:sldChg>
      <pc:sldChg chg="modSp add mod">
        <pc:chgData name="Adrian Pickering" userId="507c8e34c79a096b" providerId="LiveId" clId="{2394FE24-270A-463E-B0BC-578D681F4FC2}" dt="2020-02-20T08:19:56.554" v="83" actId="20577"/>
        <pc:sldMkLst>
          <pc:docMk/>
          <pc:sldMk cId="3182418912" sldId="353"/>
        </pc:sldMkLst>
        <pc:spChg chg="mod">
          <ac:chgData name="Adrian Pickering" userId="507c8e34c79a096b" providerId="LiveId" clId="{2394FE24-270A-463E-B0BC-578D681F4FC2}" dt="2020-02-20T08:19:56.554" v="83" actId="20577"/>
          <ac:spMkLst>
            <pc:docMk/>
            <pc:sldMk cId="3182418912" sldId="353"/>
            <ac:spMk id="2" creationId="{00000000-0000-0000-0000-000000000000}"/>
          </ac:spMkLst>
        </pc:spChg>
        <pc:spChg chg="mod">
          <ac:chgData name="Adrian Pickering" userId="507c8e34c79a096b" providerId="LiveId" clId="{2394FE24-270A-463E-B0BC-578D681F4FC2}" dt="2020-02-20T08:04:38.579" v="53" actId="6549"/>
          <ac:spMkLst>
            <pc:docMk/>
            <pc:sldMk cId="3182418912" sldId="353"/>
            <ac:spMk id="3" creationId="{00000000-0000-0000-0000-000000000000}"/>
          </ac:spMkLst>
        </pc:spChg>
      </pc:sldChg>
      <pc:sldChg chg="modSp add mod">
        <pc:chgData name="Adrian Pickering" userId="507c8e34c79a096b" providerId="LiveId" clId="{2394FE24-270A-463E-B0BC-578D681F4FC2}" dt="2020-02-20T09:19:11.814" v="168" actId="20577"/>
        <pc:sldMkLst>
          <pc:docMk/>
          <pc:sldMk cId="3517289023" sldId="354"/>
        </pc:sldMkLst>
        <pc:spChg chg="mod">
          <ac:chgData name="Adrian Pickering" userId="507c8e34c79a096b" providerId="LiveId" clId="{2394FE24-270A-463E-B0BC-578D681F4FC2}" dt="2020-02-20T09:19:11.814" v="168" actId="20577"/>
          <ac:spMkLst>
            <pc:docMk/>
            <pc:sldMk cId="3517289023" sldId="354"/>
            <ac:spMk id="2053" creationId="{00000000-0000-0000-0000-000000000000}"/>
          </ac:spMkLst>
        </pc:spChg>
      </pc:sldChg>
      <pc:sldChg chg="modSp add mod">
        <pc:chgData name="Adrian Pickering" userId="507c8e34c79a096b" providerId="LiveId" clId="{2394FE24-270A-463E-B0BC-578D681F4FC2}" dt="2020-02-20T09:18:55.963" v="139" actId="255"/>
        <pc:sldMkLst>
          <pc:docMk/>
          <pc:sldMk cId="3764404222" sldId="355"/>
        </pc:sldMkLst>
        <pc:spChg chg="mod">
          <ac:chgData name="Adrian Pickering" userId="507c8e34c79a096b" providerId="LiveId" clId="{2394FE24-270A-463E-B0BC-578D681F4FC2}" dt="2020-02-20T09:18:55.963" v="139" actId="255"/>
          <ac:spMkLst>
            <pc:docMk/>
            <pc:sldMk cId="3764404222" sldId="355"/>
            <ac:spMk id="2053" creationId="{00000000-0000-0000-0000-000000000000}"/>
          </ac:spMkLst>
        </pc:spChg>
      </pc:sldChg>
    </pc:docChg>
  </pc:docChgLst>
  <pc:docChgLst>
    <pc:chgData name="Adrian Pickering" userId="507c8e34c79a096b" providerId="LiveId" clId="{C330CE31-70EA-4EC4-AACF-335F3E13B52E}"/>
    <pc:docChg chg="custSel addSld delSld modSld modMainMaster">
      <pc:chgData name="Adrian Pickering" userId="507c8e34c79a096b" providerId="LiveId" clId="{C330CE31-70EA-4EC4-AACF-335F3E13B52E}" dt="2020-01-30T15:36:24.287" v="2389" actId="20577"/>
      <pc:docMkLst>
        <pc:docMk/>
      </pc:docMkLst>
      <pc:sldChg chg="modSp">
        <pc:chgData name="Adrian Pickering" userId="507c8e34c79a096b" providerId="LiveId" clId="{C330CE31-70EA-4EC4-AACF-335F3E13B52E}" dt="2020-01-26T15:32:07.078" v="3" actId="20577"/>
        <pc:sldMkLst>
          <pc:docMk/>
          <pc:sldMk cId="0" sldId="256"/>
        </pc:sldMkLst>
        <pc:spChg chg="mod">
          <ac:chgData name="Adrian Pickering" userId="507c8e34c79a096b" providerId="LiveId" clId="{C330CE31-70EA-4EC4-AACF-335F3E13B52E}" dt="2020-01-26T15:32:07.078" v="3" actId="20577"/>
          <ac:spMkLst>
            <pc:docMk/>
            <pc:sldMk cId="0" sldId="256"/>
            <ac:spMk id="2053" creationId="{00000000-0000-0000-0000-000000000000}"/>
          </ac:spMkLst>
        </pc:spChg>
      </pc:sldChg>
      <pc:sldChg chg="modSp">
        <pc:chgData name="Adrian Pickering" userId="507c8e34c79a096b" providerId="LiveId" clId="{C330CE31-70EA-4EC4-AACF-335F3E13B52E}" dt="2020-01-26T15:35:48.551" v="20" actId="113"/>
        <pc:sldMkLst>
          <pc:docMk/>
          <pc:sldMk cId="0" sldId="328"/>
        </pc:sldMkLst>
        <pc:spChg chg="mod">
          <ac:chgData name="Adrian Pickering" userId="507c8e34c79a096b" providerId="LiveId" clId="{C330CE31-70EA-4EC4-AACF-335F3E13B52E}" dt="2020-01-26T15:34:14.319" v="4"/>
          <ac:spMkLst>
            <pc:docMk/>
            <pc:sldMk cId="0" sldId="328"/>
            <ac:spMk id="3074" creationId="{00000000-0000-0000-0000-000000000000}"/>
          </ac:spMkLst>
        </pc:spChg>
        <pc:spChg chg="mod">
          <ac:chgData name="Adrian Pickering" userId="507c8e34c79a096b" providerId="LiveId" clId="{C330CE31-70EA-4EC4-AACF-335F3E13B52E}" dt="2020-01-26T15:35:48.551" v="20" actId="113"/>
          <ac:spMkLst>
            <pc:docMk/>
            <pc:sldMk cId="0" sldId="328"/>
            <ac:spMk id="3075" creationId="{00000000-0000-0000-0000-000000000000}"/>
          </ac:spMkLst>
        </pc:spChg>
      </pc:sldChg>
      <pc:sldChg chg="modSp">
        <pc:chgData name="Adrian Pickering" userId="507c8e34c79a096b" providerId="LiveId" clId="{C330CE31-70EA-4EC4-AACF-335F3E13B52E}" dt="2020-01-26T15:41:45.866" v="110" actId="6549"/>
        <pc:sldMkLst>
          <pc:docMk/>
          <pc:sldMk cId="0" sldId="330"/>
        </pc:sldMkLst>
        <pc:spChg chg="mod">
          <ac:chgData name="Adrian Pickering" userId="507c8e34c79a096b" providerId="LiveId" clId="{C330CE31-70EA-4EC4-AACF-335F3E13B52E}" dt="2020-01-26T15:41:39.562" v="109" actId="20577"/>
          <ac:spMkLst>
            <pc:docMk/>
            <pc:sldMk cId="0" sldId="330"/>
            <ac:spMk id="5122" creationId="{00000000-0000-0000-0000-000000000000}"/>
          </ac:spMkLst>
        </pc:spChg>
        <pc:spChg chg="mod">
          <ac:chgData name="Adrian Pickering" userId="507c8e34c79a096b" providerId="LiveId" clId="{C330CE31-70EA-4EC4-AACF-335F3E13B52E}" dt="2020-01-26T15:41:45.866" v="110" actId="6549"/>
          <ac:spMkLst>
            <pc:docMk/>
            <pc:sldMk cId="0" sldId="330"/>
            <ac:spMk id="5123" creationId="{00000000-0000-0000-0000-000000000000}"/>
          </ac:spMkLst>
        </pc:spChg>
      </pc:sldChg>
      <pc:sldChg chg="addSp modSp modNotesTx">
        <pc:chgData name="Adrian Pickering" userId="507c8e34c79a096b" providerId="LiveId" clId="{C330CE31-70EA-4EC4-AACF-335F3E13B52E}" dt="2020-01-30T15:28:13.917" v="2355" actId="20577"/>
        <pc:sldMkLst>
          <pc:docMk/>
          <pc:sldMk cId="0" sldId="331"/>
        </pc:sldMkLst>
        <pc:spChg chg="mod">
          <ac:chgData name="Adrian Pickering" userId="507c8e34c79a096b" providerId="LiveId" clId="{C330CE31-70EA-4EC4-AACF-335F3E13B52E}" dt="2020-01-26T15:38:27.104" v="51" actId="1076"/>
          <ac:spMkLst>
            <pc:docMk/>
            <pc:sldMk cId="0" sldId="331"/>
            <ac:spMk id="2" creationId="{00000000-0000-0000-0000-000000000000}"/>
          </ac:spMkLst>
        </pc:spChg>
        <pc:spChg chg="mod">
          <ac:chgData name="Adrian Pickering" userId="507c8e34c79a096b" providerId="LiveId" clId="{C330CE31-70EA-4EC4-AACF-335F3E13B52E}" dt="2020-01-26T15:38:35.598" v="52" actId="1076"/>
          <ac:spMkLst>
            <pc:docMk/>
            <pc:sldMk cId="0" sldId="331"/>
            <ac:spMk id="3" creationId="{00000000-0000-0000-0000-000000000000}"/>
          </ac:spMkLst>
        </pc:spChg>
        <pc:picChg chg="add mod">
          <ac:chgData name="Adrian Pickering" userId="507c8e34c79a096b" providerId="LiveId" clId="{C330CE31-70EA-4EC4-AACF-335F3E13B52E}" dt="2020-01-30T15:28:04.234" v="2346" actId="14100"/>
          <ac:picMkLst>
            <pc:docMk/>
            <pc:sldMk cId="0" sldId="331"/>
            <ac:picMk id="4" creationId="{51C34930-E65B-4A93-8AD9-1B3AEC8463A6}"/>
          </ac:picMkLst>
        </pc:picChg>
      </pc:sldChg>
      <pc:sldChg chg="del">
        <pc:chgData name="Adrian Pickering" userId="507c8e34c79a096b" providerId="LiveId" clId="{C330CE31-70EA-4EC4-AACF-335F3E13B52E}" dt="2020-01-26T15:41:49.411" v="111" actId="47"/>
        <pc:sldMkLst>
          <pc:docMk/>
          <pc:sldMk cId="0" sldId="332"/>
        </pc:sldMkLst>
      </pc:sldChg>
      <pc:sldChg chg="del">
        <pc:chgData name="Adrian Pickering" userId="507c8e34c79a096b" providerId="LiveId" clId="{C330CE31-70EA-4EC4-AACF-335F3E13B52E}" dt="2020-01-26T15:41:49.769" v="112" actId="47"/>
        <pc:sldMkLst>
          <pc:docMk/>
          <pc:sldMk cId="0" sldId="333"/>
        </pc:sldMkLst>
      </pc:sldChg>
      <pc:sldChg chg="del">
        <pc:chgData name="Adrian Pickering" userId="507c8e34c79a096b" providerId="LiveId" clId="{C330CE31-70EA-4EC4-AACF-335F3E13B52E}" dt="2020-01-26T15:41:50.088" v="113" actId="47"/>
        <pc:sldMkLst>
          <pc:docMk/>
          <pc:sldMk cId="0" sldId="334"/>
        </pc:sldMkLst>
      </pc:sldChg>
      <pc:sldChg chg="del">
        <pc:chgData name="Adrian Pickering" userId="507c8e34c79a096b" providerId="LiveId" clId="{C330CE31-70EA-4EC4-AACF-335F3E13B52E}" dt="2020-01-26T15:41:50.394" v="114" actId="47"/>
        <pc:sldMkLst>
          <pc:docMk/>
          <pc:sldMk cId="0" sldId="335"/>
        </pc:sldMkLst>
      </pc:sldChg>
      <pc:sldChg chg="del">
        <pc:chgData name="Adrian Pickering" userId="507c8e34c79a096b" providerId="LiveId" clId="{C330CE31-70EA-4EC4-AACF-335F3E13B52E}" dt="2020-01-26T15:41:50.728" v="115" actId="47"/>
        <pc:sldMkLst>
          <pc:docMk/>
          <pc:sldMk cId="0" sldId="336"/>
        </pc:sldMkLst>
      </pc:sldChg>
      <pc:sldChg chg="del">
        <pc:chgData name="Adrian Pickering" userId="507c8e34c79a096b" providerId="LiveId" clId="{C330CE31-70EA-4EC4-AACF-335F3E13B52E}" dt="2020-01-26T15:41:51.041" v="116" actId="47"/>
        <pc:sldMkLst>
          <pc:docMk/>
          <pc:sldMk cId="0" sldId="337"/>
        </pc:sldMkLst>
      </pc:sldChg>
      <pc:sldChg chg="del">
        <pc:chgData name="Adrian Pickering" userId="507c8e34c79a096b" providerId="LiveId" clId="{C330CE31-70EA-4EC4-AACF-335F3E13B52E}" dt="2020-01-26T15:41:51.629" v="117" actId="47"/>
        <pc:sldMkLst>
          <pc:docMk/>
          <pc:sldMk cId="0" sldId="338"/>
        </pc:sldMkLst>
      </pc:sldChg>
      <pc:sldChg chg="del">
        <pc:chgData name="Adrian Pickering" userId="507c8e34c79a096b" providerId="LiveId" clId="{C330CE31-70EA-4EC4-AACF-335F3E13B52E}" dt="2020-01-26T15:41:52.150" v="118" actId="47"/>
        <pc:sldMkLst>
          <pc:docMk/>
          <pc:sldMk cId="0" sldId="339"/>
        </pc:sldMkLst>
      </pc:sldChg>
      <pc:sldChg chg="del">
        <pc:chgData name="Adrian Pickering" userId="507c8e34c79a096b" providerId="LiveId" clId="{C330CE31-70EA-4EC4-AACF-335F3E13B52E}" dt="2020-01-26T15:41:53.921" v="119" actId="47"/>
        <pc:sldMkLst>
          <pc:docMk/>
          <pc:sldMk cId="0" sldId="340"/>
        </pc:sldMkLst>
      </pc:sldChg>
      <pc:sldChg chg="addSp modSp add modNotesTx">
        <pc:chgData name="Adrian Pickering" userId="507c8e34c79a096b" providerId="LiveId" clId="{C330CE31-70EA-4EC4-AACF-335F3E13B52E}" dt="2020-01-30T15:29:57.829" v="2372" actId="20577"/>
        <pc:sldMkLst>
          <pc:docMk/>
          <pc:sldMk cId="117919276" sldId="341"/>
        </pc:sldMkLst>
        <pc:spChg chg="mod">
          <ac:chgData name="Adrian Pickering" userId="507c8e34c79a096b" providerId="LiveId" clId="{C330CE31-70EA-4EC4-AACF-335F3E13B52E}" dt="2020-01-26T15:39:50.742" v="74" actId="20577"/>
          <ac:spMkLst>
            <pc:docMk/>
            <pc:sldMk cId="117919276" sldId="341"/>
            <ac:spMk id="3" creationId="{00000000-0000-0000-0000-000000000000}"/>
          </ac:spMkLst>
        </pc:spChg>
        <pc:picChg chg="add mod">
          <ac:chgData name="Adrian Pickering" userId="507c8e34c79a096b" providerId="LiveId" clId="{C330CE31-70EA-4EC4-AACF-335F3E13B52E}" dt="2020-01-30T15:29:47.977" v="2357" actId="1076"/>
          <ac:picMkLst>
            <pc:docMk/>
            <pc:sldMk cId="117919276" sldId="341"/>
            <ac:picMk id="4" creationId="{1AFF9979-621A-476C-A9AD-EE8FC3F8D3F4}"/>
          </ac:picMkLst>
        </pc:picChg>
      </pc:sldChg>
      <pc:sldChg chg="addSp modSp add modNotesTx">
        <pc:chgData name="Adrian Pickering" userId="507c8e34c79a096b" providerId="LiveId" clId="{C330CE31-70EA-4EC4-AACF-335F3E13B52E}" dt="2020-01-30T15:36:24.287" v="2389" actId="20577"/>
        <pc:sldMkLst>
          <pc:docMk/>
          <pc:sldMk cId="1440894143" sldId="342"/>
        </pc:sldMkLst>
        <pc:spChg chg="mod">
          <ac:chgData name="Adrian Pickering" userId="507c8e34c79a096b" providerId="LiveId" clId="{C330CE31-70EA-4EC4-AACF-335F3E13B52E}" dt="2020-01-26T15:40:45.980" v="94" actId="20577"/>
          <ac:spMkLst>
            <pc:docMk/>
            <pc:sldMk cId="1440894143" sldId="342"/>
            <ac:spMk id="3" creationId="{00000000-0000-0000-0000-000000000000}"/>
          </ac:spMkLst>
        </pc:spChg>
        <pc:picChg chg="add mod">
          <ac:chgData name="Adrian Pickering" userId="507c8e34c79a096b" providerId="LiveId" clId="{C330CE31-70EA-4EC4-AACF-335F3E13B52E}" dt="2020-01-30T15:36:17.181" v="2374" actId="1076"/>
          <ac:picMkLst>
            <pc:docMk/>
            <pc:sldMk cId="1440894143" sldId="342"/>
            <ac:picMk id="4" creationId="{A3097046-E516-42B4-8D37-8CB2A445B473}"/>
          </ac:picMkLst>
        </pc:picChg>
      </pc:sldChg>
      <pc:sldChg chg="modSp add">
        <pc:chgData name="Adrian Pickering" userId="507c8e34c79a096b" providerId="LiveId" clId="{C330CE31-70EA-4EC4-AACF-335F3E13B52E}" dt="2020-01-27T15:48:00.500" v="150"/>
        <pc:sldMkLst>
          <pc:docMk/>
          <pc:sldMk cId="2713793639" sldId="343"/>
        </pc:sldMkLst>
        <pc:spChg chg="mod">
          <ac:chgData name="Adrian Pickering" userId="507c8e34c79a096b" providerId="LiveId" clId="{C330CE31-70EA-4EC4-AACF-335F3E13B52E}" dt="2020-01-26T15:41:29.653" v="103" actId="20577"/>
          <ac:spMkLst>
            <pc:docMk/>
            <pc:sldMk cId="2713793639" sldId="343"/>
            <ac:spMk id="2" creationId="{00000000-0000-0000-0000-000000000000}"/>
          </ac:spMkLst>
        </pc:spChg>
        <pc:spChg chg="mod">
          <ac:chgData name="Adrian Pickering" userId="507c8e34c79a096b" providerId="LiveId" clId="{C330CE31-70EA-4EC4-AACF-335F3E13B52E}" dt="2020-01-27T15:48:00.500" v="150"/>
          <ac:spMkLst>
            <pc:docMk/>
            <pc:sldMk cId="2713793639" sldId="343"/>
            <ac:spMk id="3" creationId="{00000000-0000-0000-0000-000000000000}"/>
          </ac:spMkLst>
        </pc:spChg>
      </pc:sldChg>
      <pc:sldChg chg="modSp add modNotesTx">
        <pc:chgData name="Adrian Pickering" userId="507c8e34c79a096b" providerId="LiveId" clId="{C330CE31-70EA-4EC4-AACF-335F3E13B52E}" dt="2020-01-29T18:11:26.821" v="2273" actId="6549"/>
        <pc:sldMkLst>
          <pc:docMk/>
          <pc:sldMk cId="3153141877" sldId="344"/>
        </pc:sldMkLst>
        <pc:spChg chg="mod">
          <ac:chgData name="Adrian Pickering" userId="507c8e34c79a096b" providerId="LiveId" clId="{C330CE31-70EA-4EC4-AACF-335F3E13B52E}" dt="2020-01-29T18:11:26.821" v="2273" actId="6549"/>
          <ac:spMkLst>
            <pc:docMk/>
            <pc:sldMk cId="3153141877" sldId="344"/>
            <ac:spMk id="3075" creationId="{00000000-0000-0000-0000-000000000000}"/>
          </ac:spMkLst>
        </pc:spChg>
      </pc:sldChg>
      <pc:sldChg chg="modSp add">
        <pc:chgData name="Adrian Pickering" userId="507c8e34c79a096b" providerId="LiveId" clId="{C330CE31-70EA-4EC4-AACF-335F3E13B52E}" dt="2020-01-29T18:11:33.617" v="2276" actId="6549"/>
        <pc:sldMkLst>
          <pc:docMk/>
          <pc:sldMk cId="1804672467" sldId="345"/>
        </pc:sldMkLst>
        <pc:spChg chg="mod">
          <ac:chgData name="Adrian Pickering" userId="507c8e34c79a096b" providerId="LiveId" clId="{C330CE31-70EA-4EC4-AACF-335F3E13B52E}" dt="2020-01-29T18:11:33.617" v="2276" actId="6549"/>
          <ac:spMkLst>
            <pc:docMk/>
            <pc:sldMk cId="1804672467" sldId="345"/>
            <ac:spMk id="3075" creationId="{00000000-0000-0000-0000-000000000000}"/>
          </ac:spMkLst>
        </pc:spChg>
      </pc:sldChg>
      <pc:sldChg chg="modSp add">
        <pc:chgData name="Adrian Pickering" userId="507c8e34c79a096b" providerId="LiveId" clId="{C330CE31-70EA-4EC4-AACF-335F3E13B52E}" dt="2020-01-29T18:11:39.015" v="2279" actId="6549"/>
        <pc:sldMkLst>
          <pc:docMk/>
          <pc:sldMk cId="2185220794" sldId="346"/>
        </pc:sldMkLst>
        <pc:spChg chg="mod">
          <ac:chgData name="Adrian Pickering" userId="507c8e34c79a096b" providerId="LiveId" clId="{C330CE31-70EA-4EC4-AACF-335F3E13B52E}" dt="2020-01-29T18:11:39.015" v="2279" actId="6549"/>
          <ac:spMkLst>
            <pc:docMk/>
            <pc:sldMk cId="2185220794" sldId="346"/>
            <ac:spMk id="3075" creationId="{00000000-0000-0000-0000-000000000000}"/>
          </ac:spMkLst>
        </pc:spChg>
      </pc:sldChg>
      <pc:sldChg chg="addSp modSp add modNotesTx">
        <pc:chgData name="Adrian Pickering" userId="507c8e34c79a096b" providerId="LiveId" clId="{C330CE31-70EA-4EC4-AACF-335F3E13B52E}" dt="2020-01-30T15:12:23.452" v="2313" actId="20577"/>
        <pc:sldMkLst>
          <pc:docMk/>
          <pc:sldMk cId="1609979157" sldId="347"/>
        </pc:sldMkLst>
        <pc:spChg chg="mod">
          <ac:chgData name="Adrian Pickering" userId="507c8e34c79a096b" providerId="LiveId" clId="{C330CE31-70EA-4EC4-AACF-335F3E13B52E}" dt="2020-01-29T18:11:45.970" v="2280" actId="6549"/>
          <ac:spMkLst>
            <pc:docMk/>
            <pc:sldMk cId="1609979157" sldId="347"/>
            <ac:spMk id="3075" creationId="{00000000-0000-0000-0000-000000000000}"/>
          </ac:spMkLst>
        </pc:spChg>
        <pc:picChg chg="add mod">
          <ac:chgData name="Adrian Pickering" userId="507c8e34c79a096b" providerId="LiveId" clId="{C330CE31-70EA-4EC4-AACF-335F3E13B52E}" dt="2020-01-30T15:11:45.582" v="2298" actId="14100"/>
          <ac:picMkLst>
            <pc:docMk/>
            <pc:sldMk cId="1609979157" sldId="347"/>
            <ac:picMk id="2" creationId="{7684F353-07FB-43F4-A312-8271B047F362}"/>
          </ac:picMkLst>
        </pc:picChg>
      </pc:sldChg>
      <pc:sldChg chg="addSp modSp add">
        <pc:chgData name="Adrian Pickering" userId="507c8e34c79a096b" providerId="LiveId" clId="{C330CE31-70EA-4EC4-AACF-335F3E13B52E}" dt="2020-01-30T15:23:04.919" v="2318" actId="1076"/>
        <pc:sldMkLst>
          <pc:docMk/>
          <pc:sldMk cId="3161071111" sldId="348"/>
        </pc:sldMkLst>
        <pc:spChg chg="mod">
          <ac:chgData name="Adrian Pickering" userId="507c8e34c79a096b" providerId="LiveId" clId="{C330CE31-70EA-4EC4-AACF-335F3E13B52E}" dt="2020-01-29T18:11:51.199" v="2283" actId="6549"/>
          <ac:spMkLst>
            <pc:docMk/>
            <pc:sldMk cId="3161071111" sldId="348"/>
            <ac:spMk id="3075" creationId="{00000000-0000-0000-0000-000000000000}"/>
          </ac:spMkLst>
        </pc:spChg>
        <pc:picChg chg="add mod">
          <ac:chgData name="Adrian Pickering" userId="507c8e34c79a096b" providerId="LiveId" clId="{C330CE31-70EA-4EC4-AACF-335F3E13B52E}" dt="2020-01-30T15:23:04.919" v="2318" actId="1076"/>
          <ac:picMkLst>
            <pc:docMk/>
            <pc:sldMk cId="3161071111" sldId="348"/>
            <ac:picMk id="2" creationId="{3D252CA0-E622-42E6-8F45-5594C2E218D0}"/>
          </ac:picMkLst>
        </pc:picChg>
      </pc:sldChg>
      <pc:sldChg chg="addSp modSp add">
        <pc:chgData name="Adrian Pickering" userId="507c8e34c79a096b" providerId="LiveId" clId="{C330CE31-70EA-4EC4-AACF-335F3E13B52E}" dt="2020-01-30T15:23:42.488" v="2326" actId="1076"/>
        <pc:sldMkLst>
          <pc:docMk/>
          <pc:sldMk cId="3228817309" sldId="349"/>
        </pc:sldMkLst>
        <pc:spChg chg="mod">
          <ac:chgData name="Adrian Pickering" userId="507c8e34c79a096b" providerId="LiveId" clId="{C330CE31-70EA-4EC4-AACF-335F3E13B52E}" dt="2020-01-30T15:23:21.971" v="2319" actId="1076"/>
          <ac:spMkLst>
            <pc:docMk/>
            <pc:sldMk cId="3228817309" sldId="349"/>
            <ac:spMk id="3075" creationId="{00000000-0000-0000-0000-000000000000}"/>
          </ac:spMkLst>
        </pc:spChg>
        <pc:picChg chg="add mod">
          <ac:chgData name="Adrian Pickering" userId="507c8e34c79a096b" providerId="LiveId" clId="{C330CE31-70EA-4EC4-AACF-335F3E13B52E}" dt="2020-01-30T15:23:42.488" v="2326" actId="1076"/>
          <ac:picMkLst>
            <pc:docMk/>
            <pc:sldMk cId="3228817309" sldId="349"/>
            <ac:picMk id="2" creationId="{49B47651-9737-46C7-8F9E-B62263BB8B5A}"/>
          </ac:picMkLst>
        </pc:picChg>
      </pc:sldChg>
      <pc:sldChg chg="modSp add">
        <pc:chgData name="Adrian Pickering" userId="507c8e34c79a096b" providerId="LiveId" clId="{C330CE31-70EA-4EC4-AACF-335F3E13B52E}" dt="2020-01-29T18:12:00.741" v="2289" actId="6549"/>
        <pc:sldMkLst>
          <pc:docMk/>
          <pc:sldMk cId="351687480" sldId="350"/>
        </pc:sldMkLst>
        <pc:spChg chg="mod">
          <ac:chgData name="Adrian Pickering" userId="507c8e34c79a096b" providerId="LiveId" clId="{C330CE31-70EA-4EC4-AACF-335F3E13B52E}" dt="2020-01-29T18:12:00.741" v="2289" actId="6549"/>
          <ac:spMkLst>
            <pc:docMk/>
            <pc:sldMk cId="351687480" sldId="350"/>
            <ac:spMk id="3075" creationId="{00000000-0000-0000-0000-000000000000}"/>
          </ac:spMkLst>
        </pc:spChg>
      </pc:sldChg>
      <pc:sldChg chg="modSp add">
        <pc:chgData name="Adrian Pickering" userId="507c8e34c79a096b" providerId="LiveId" clId="{C330CE31-70EA-4EC4-AACF-335F3E13B52E}" dt="2020-01-29T18:12:05.582" v="2292" actId="6549"/>
        <pc:sldMkLst>
          <pc:docMk/>
          <pc:sldMk cId="1459776491" sldId="351"/>
        </pc:sldMkLst>
        <pc:spChg chg="mod">
          <ac:chgData name="Adrian Pickering" userId="507c8e34c79a096b" providerId="LiveId" clId="{C330CE31-70EA-4EC4-AACF-335F3E13B52E}" dt="2020-01-29T18:12:05.582" v="2292" actId="6549"/>
          <ac:spMkLst>
            <pc:docMk/>
            <pc:sldMk cId="1459776491" sldId="351"/>
            <ac:spMk id="3075" creationId="{00000000-0000-0000-0000-000000000000}"/>
          </ac:spMkLst>
        </pc:spChg>
      </pc:sldChg>
      <pc:sldChg chg="addSp modSp add modNotesTx">
        <pc:chgData name="Adrian Pickering" userId="507c8e34c79a096b" providerId="LiveId" clId="{C330CE31-70EA-4EC4-AACF-335F3E13B52E}" dt="2020-01-30T15:24:54.124" v="2340" actId="20577"/>
        <pc:sldMkLst>
          <pc:docMk/>
          <pc:sldMk cId="740177448" sldId="352"/>
        </pc:sldMkLst>
        <pc:spChg chg="mod">
          <ac:chgData name="Adrian Pickering" userId="507c8e34c79a096b" providerId="LiveId" clId="{C330CE31-70EA-4EC4-AACF-335F3E13B52E}" dt="2020-01-29T18:12:10.807" v="2295" actId="6549"/>
          <ac:spMkLst>
            <pc:docMk/>
            <pc:sldMk cId="740177448" sldId="352"/>
            <ac:spMk id="3075" creationId="{00000000-0000-0000-0000-000000000000}"/>
          </ac:spMkLst>
        </pc:spChg>
        <pc:picChg chg="add mod">
          <ac:chgData name="Adrian Pickering" userId="507c8e34c79a096b" providerId="LiveId" clId="{C330CE31-70EA-4EC4-AACF-335F3E13B52E}" dt="2020-01-30T15:24:24.470" v="2331" actId="1076"/>
          <ac:picMkLst>
            <pc:docMk/>
            <pc:sldMk cId="740177448" sldId="352"/>
            <ac:picMk id="2" creationId="{2663232C-CBE8-4B2C-9EDB-A97FA166E01B}"/>
          </ac:picMkLst>
        </pc:picChg>
      </pc:sldChg>
      <pc:sldMasterChg chg="modSp">
        <pc:chgData name="Adrian Pickering" userId="507c8e34c79a096b" providerId="LiveId" clId="{C330CE31-70EA-4EC4-AACF-335F3E13B52E}" dt="2020-01-26T15:31:22.762" v="0"/>
        <pc:sldMasterMkLst>
          <pc:docMk/>
          <pc:sldMasterMk cId="0" sldId="2147483651"/>
        </pc:sldMasterMkLst>
        <pc:spChg chg="mod">
          <ac:chgData name="Adrian Pickering" userId="507c8e34c79a096b" providerId="LiveId" clId="{C330CE31-70EA-4EC4-AACF-335F3E13B52E}" dt="2020-01-26T15:31:22.762" v="0"/>
          <ac:spMkLst>
            <pc:docMk/>
            <pc:sldMasterMk cId="0" sldId="2147483651"/>
            <ac:spMk id="1029"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5/14/2020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Maintaining  food  security  has  become  unconditional  when  it  comes  to  food  trade  and customer  demand.  The  food  put  on  the  market  has  to  be  of  good  quality  and  safe  for consumption, as well as not be a source of disease and infection. For this reason, securing food safety and quality is a matter of international significance and a responsibility of food producers and governments. During the process of distribution food products go through all stages of supply chain, </a:t>
            </a:r>
            <a:r>
              <a:rPr lang="en-GB" dirty="0" err="1"/>
              <a:t>i</a:t>
            </a:r>
            <a:r>
              <a:rPr lang="en-GB" dirty="0"/>
              <a:t>. e. all processes which describe how food travels from a farm to the </a:t>
            </a:r>
            <a:r>
              <a:rPr lang="en-GB" dirty="0" err="1"/>
              <a:t>consumersʼ</a:t>
            </a:r>
            <a:r>
              <a:rPr lang="en-GB" dirty="0"/>
              <a:t> tables. The aim of this strategy, called “from the field to the table”, is to achieve full supervision of food safety in the modern world, because the journey leading from food production to the consumer is very time - and space consuming. Along this journey, there are many dangers of food contamination, be it in the very production, during the transport, food storage,  or food  preparation. In  order to enable  food  quality and  sanitary  safety of food products, companies have to follow legislations, standards and norms at every stage of supply chain. The aim of this paper is to show how food safety and quality is legally regulated during the distribution in the supply chain, and the ways in which companies ensure a certain high level of hygiene and temperature levels that different kinds of food products require.</a:t>
            </a:r>
          </a:p>
          <a:p>
            <a:endParaRPr lang="en-GB" dirty="0"/>
          </a:p>
          <a:p>
            <a:r>
              <a:rPr lang="en-GB" dirty="0"/>
              <a:t>Source: https://www.researchgate.net/publication/324389840_Food_safety_and_food_quality_in_the_supply_chain</a:t>
            </a:r>
          </a:p>
        </p:txBody>
      </p:sp>
      <p:sp>
        <p:nvSpPr>
          <p:cNvPr id="4" name="Slide Number Placeholder 3"/>
          <p:cNvSpPr>
            <a:spLocks noGrp="1"/>
          </p:cNvSpPr>
          <p:nvPr>
            <p:ph type="sldNum" sz="quarter" idx="5"/>
          </p:nvPr>
        </p:nvSpPr>
        <p:spPr/>
        <p:txBody>
          <a:bodyPr/>
          <a:lstStyle/>
          <a:p>
            <a:fld id="{1D847933-502B-D146-9428-3DDD196AD935}" type="slidenum">
              <a:rPr lang="en-GB" smtClean="0"/>
              <a:pPr/>
              <a:t>3</a:t>
            </a:fld>
            <a:endParaRPr lang="en-GB"/>
          </a:p>
        </p:txBody>
      </p:sp>
    </p:spTree>
    <p:extLst>
      <p:ext uri="{BB962C8B-B14F-4D97-AF65-F5344CB8AC3E}">
        <p14:creationId xmlns:p14="http://schemas.microsoft.com/office/powerpoint/2010/main" val="3632750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 https://www.google.com/url?sa=i&amp;source=images&amp;cd=&amp;cad=rja&amp;uact=8&amp;ved=0ahUKEwj3sP7azavnAhWSohQKHSuCCX4QMwh_KBEwEQ&amp;url=https%3A%2F%2Fwww.pinterest.com%2Fpin%2F162622236517505684%2F&amp;psig=AOvVaw0KbQeJbXj6UQEbBMUE-ppR&amp;ust=1580483427073440&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6</a:t>
            </a:fld>
            <a:endParaRPr lang="en-GB"/>
          </a:p>
        </p:txBody>
      </p:sp>
    </p:spTree>
    <p:extLst>
      <p:ext uri="{BB962C8B-B14F-4D97-AF65-F5344CB8AC3E}">
        <p14:creationId xmlns:p14="http://schemas.microsoft.com/office/powerpoint/2010/main" val="77255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 https://www.google.com/url?sa=i&amp;source=images&amp;cd=&amp;cad=rja&amp;uact=8&amp;ved=2ahUKEwiYgZOs0KvnAhXhnFwKHbHuC2M4ZBAzKBowGnoECAEQNg&amp;url=https%3A%2F%2Fwww.livius-training.co.uk%2Ffood-contamination%2F&amp;psig=AOvVaw1bXSPbFpeiCRCa3zi1WxQP&amp;ust=1580484114624324&amp;ictx=3&amp;uact=3</a:t>
            </a:r>
          </a:p>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7</a:t>
            </a:fld>
            <a:endParaRPr lang="en-GB"/>
          </a:p>
        </p:txBody>
      </p:sp>
    </p:spTree>
    <p:extLst>
      <p:ext uri="{BB962C8B-B14F-4D97-AF65-F5344CB8AC3E}">
        <p14:creationId xmlns:p14="http://schemas.microsoft.com/office/powerpoint/2010/main" val="3104703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 https://www.google.com/url?sa=i&amp;source=images&amp;cd=&amp;cad=rja&amp;uact=8&amp;ved=2ahUKEwiYgZOs0KvnAhXhnFwKHbHuC2M4ZBAzKBowGnoECAEQNg&amp;url=https%3A%2F%2Fwww.livius-training.co.uk%2Ffood-contamination%2F&amp;psig=AOvVaw1bXSPbFpeiCRCa3zi1WxQP&amp;ust=1580484114624324&amp;ictx=3&amp;uact=3</a:t>
            </a:r>
          </a:p>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8</a:t>
            </a:fld>
            <a:endParaRPr lang="en-GB"/>
          </a:p>
        </p:txBody>
      </p:sp>
    </p:spTree>
    <p:extLst>
      <p:ext uri="{BB962C8B-B14F-4D97-AF65-F5344CB8AC3E}">
        <p14:creationId xmlns:p14="http://schemas.microsoft.com/office/powerpoint/2010/main" val="122345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2ahUKEwiYgZOs0KvnAhXhnFwKHbHuC2M4ZBAzKBowGnoECAEQNg&amp;url=https%3A%2F%2Fwww.livius-training.co.uk%2Ffood-contamination%2F&amp;psig=AOvVaw1bXSPbFpeiCRCa3zi1WxQP&amp;ust=1580484114624324&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11</a:t>
            </a:fld>
            <a:endParaRPr lang="en-GB"/>
          </a:p>
        </p:txBody>
      </p:sp>
    </p:spTree>
    <p:extLst>
      <p:ext uri="{BB962C8B-B14F-4D97-AF65-F5344CB8AC3E}">
        <p14:creationId xmlns:p14="http://schemas.microsoft.com/office/powerpoint/2010/main" val="363886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Source - https://www.google.com/url?sa=i&amp;source=images&amp;cd=&amp;cad=rja&amp;uact=8&amp;ved=0ahUKEwjUm-yy0avnAhWrSxUIHVGQBQkQMwh8KA4wDg&amp;url=https%3A%2F%2Fwikieducator.org%2FHazard_Analysis_Critical_Control_Point&amp;psig=AOvVaw1TKE_ng6Ds722rPP7i_rvY&amp;ust=1580484416573552&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12</a:t>
            </a:fld>
            <a:endParaRPr lang="en-GB"/>
          </a:p>
        </p:txBody>
      </p:sp>
    </p:spTree>
    <p:extLst>
      <p:ext uri="{BB962C8B-B14F-4D97-AF65-F5344CB8AC3E}">
        <p14:creationId xmlns:p14="http://schemas.microsoft.com/office/powerpoint/2010/main" val="412318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 https://www.google.com/url?sa=i&amp;source=images&amp;cd=&amp;cad=rja&amp;uact=8&amp;ved=0ahUKEwiAo4vm0avnAhW1qHEKHaoOBQcQMwhcKAAwAA&amp;url=http%3A%2F%2Fwww.foodsafety.company%2F2016%2F11%2Fhaccp-critical-limits.html&amp;psig=AOvVaw3j5KowZ76wGB4qrLm0Ka0Z&amp;ust=1580484524107048&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13</a:t>
            </a:fld>
            <a:endParaRPr lang="en-GB"/>
          </a:p>
        </p:txBody>
      </p:sp>
    </p:spTree>
    <p:extLst>
      <p:ext uri="{BB962C8B-B14F-4D97-AF65-F5344CB8AC3E}">
        <p14:creationId xmlns:p14="http://schemas.microsoft.com/office/powerpoint/2010/main" val="330671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 source - https://www.google.com/url?sa=i&amp;source=images&amp;cd=&amp;cad=rja&amp;uact=8&amp;ved=0ahUKEwj_zIa106vnAhWRQEEAHfC6Di0QMwhkKAIwAg&amp;url=https%3A%2F%2Fwww.pinterest.com%2Fpin%2F863283822295472959%2F&amp;psig=AOvVaw3lURv3CAwE0C0WkWSKidhz&amp;ust=1580484958104946&amp;ictx=3&amp;uact=3</a:t>
            </a:r>
          </a:p>
        </p:txBody>
      </p:sp>
      <p:sp>
        <p:nvSpPr>
          <p:cNvPr id="4" name="Slide Number Placeholder 3"/>
          <p:cNvSpPr>
            <a:spLocks noGrp="1"/>
          </p:cNvSpPr>
          <p:nvPr>
            <p:ph type="sldNum" sz="quarter" idx="5"/>
          </p:nvPr>
        </p:nvSpPr>
        <p:spPr/>
        <p:txBody>
          <a:bodyPr/>
          <a:lstStyle/>
          <a:p>
            <a:fld id="{1D847933-502B-D146-9428-3DDD196AD935}" type="slidenum">
              <a:rPr lang="en-GB" smtClean="0"/>
              <a:pPr/>
              <a:t>14</a:t>
            </a:fld>
            <a:endParaRPr lang="en-GB"/>
          </a:p>
        </p:txBody>
      </p:sp>
    </p:spTree>
    <p:extLst>
      <p:ext uri="{BB962C8B-B14F-4D97-AF65-F5344CB8AC3E}">
        <p14:creationId xmlns:p14="http://schemas.microsoft.com/office/powerpoint/2010/main" val="2118243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100646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84014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587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08261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3 Hospitality and Catering</a:t>
            </a:r>
            <a:endParaRPr lang="en-US" sz="1400"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15</a:t>
            </a: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r>
              <a:rPr lang="en-US" sz="1100" dirty="0">
                <a:ea typeface="Arial" pitchFamily="-105" charset="0"/>
                <a:cs typeface="Arial" pitchFamily="-105" charset="0"/>
              </a:rPr>
              <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Understand how to implement food safety management procedures</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306: Monitoring </a:t>
            </a:r>
            <a:r>
              <a:rPr lang="en-GB" sz="2400" b="1" dirty="0" smtClean="0">
                <a:solidFill>
                  <a:srgbClr val="FFFFFF"/>
                </a:solidFill>
              </a:rPr>
              <a:t>and supervision of </a:t>
            </a:r>
            <a:r>
              <a:rPr lang="en-GB" sz="2400" b="1" smtClean="0">
                <a:solidFill>
                  <a:srgbClr val="FFFFFF"/>
                </a:solidFill>
              </a:rPr>
              <a:t>food safety</a:t>
            </a:r>
            <a:endParaRPr lang="en-US" sz="2400" dirty="0">
              <a:solidFill>
                <a:schemeClr val="bg1"/>
              </a:solidFill>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Explain the 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628800"/>
            <a:ext cx="8229600" cy="4756150"/>
          </a:xfrm>
        </p:spPr>
        <p:txBody>
          <a:bodyPr/>
          <a:lstStyle/>
          <a:p>
            <a:r>
              <a:rPr lang="en-GB" dirty="0">
                <a:ea typeface="ＭＳ Ｐゴシック" pitchFamily="-105" charset="-128"/>
                <a:cs typeface="ＭＳ Ｐゴシック" pitchFamily="-105" charset="-128"/>
              </a:rPr>
              <a:t>Re-heating</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Ensure food reaches the minimum temperature for the minimum time</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Reheat food only once</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Discard food that has been reheated and unused </a:t>
            </a:r>
          </a:p>
        </p:txBody>
      </p:sp>
    </p:spTree>
    <p:extLst>
      <p:ext uri="{BB962C8B-B14F-4D97-AF65-F5344CB8AC3E}">
        <p14:creationId xmlns:p14="http://schemas.microsoft.com/office/powerpoint/2010/main" val="14597764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Explain the 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628800"/>
            <a:ext cx="8229600" cy="4756150"/>
          </a:xfrm>
        </p:spPr>
        <p:txBody>
          <a:bodyPr/>
          <a:lstStyle/>
          <a:p>
            <a:r>
              <a:rPr lang="en-GB" dirty="0">
                <a:ea typeface="ＭＳ Ｐゴシック" pitchFamily="-105" charset="-128"/>
                <a:cs typeface="ＭＳ Ｐゴシック" pitchFamily="-105" charset="-128"/>
              </a:rPr>
              <a:t>Cleaning</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Ensure all food is put away or covered before any cleaning takes place.</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Food handlers should wash their hands after handling cleaning chemicals and before preparing, cooking or serving food</a:t>
            </a:r>
          </a:p>
        </p:txBody>
      </p:sp>
      <p:pic>
        <p:nvPicPr>
          <p:cNvPr id="2" name="Picture 1">
            <a:extLst>
              <a:ext uri="{FF2B5EF4-FFF2-40B4-BE49-F238E27FC236}">
                <a16:creationId xmlns:a16="http://schemas.microsoft.com/office/drawing/2014/main" id="{2663232C-CBE8-4B2C-9EDB-A97FA166E01B}"/>
              </a:ext>
            </a:extLst>
          </p:cNvPr>
          <p:cNvPicPr>
            <a:picLocks noChangeAspect="1"/>
          </p:cNvPicPr>
          <p:nvPr/>
        </p:nvPicPr>
        <p:blipFill>
          <a:blip r:embed="rId3"/>
          <a:stretch>
            <a:fillRect/>
          </a:stretch>
        </p:blipFill>
        <p:spPr>
          <a:xfrm>
            <a:off x="3779912" y="3598967"/>
            <a:ext cx="4627992" cy="2776795"/>
          </a:xfrm>
          <a:prstGeom prst="rect">
            <a:avLst/>
          </a:prstGeom>
        </p:spPr>
      </p:pic>
    </p:spTree>
    <p:extLst>
      <p:ext uri="{BB962C8B-B14F-4D97-AF65-F5344CB8AC3E}">
        <p14:creationId xmlns:p14="http://schemas.microsoft.com/office/powerpoint/2010/main" val="740177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227"/>
            <a:ext cx="8218488" cy="382588"/>
          </a:xfrm>
        </p:spPr>
        <p:txBody>
          <a:bodyPr/>
          <a:lstStyle/>
          <a:p>
            <a:r>
              <a:rPr lang="en-GB" dirty="0"/>
              <a:t>Critical control points, critical limits and corrective actions </a:t>
            </a:r>
            <a:endParaRPr lang="en-US" dirty="0"/>
          </a:p>
        </p:txBody>
      </p:sp>
      <p:sp>
        <p:nvSpPr>
          <p:cNvPr id="3" name="Content Placeholder 2"/>
          <p:cNvSpPr>
            <a:spLocks noGrp="1"/>
          </p:cNvSpPr>
          <p:nvPr>
            <p:ph sz="quarter" idx="10"/>
          </p:nvPr>
        </p:nvSpPr>
        <p:spPr>
          <a:xfrm>
            <a:off x="457200" y="1556792"/>
            <a:ext cx="8229600" cy="4755600"/>
          </a:xfrm>
        </p:spPr>
        <p:txBody>
          <a:bodyPr/>
          <a:lstStyle/>
          <a:p>
            <a:r>
              <a:rPr lang="en-GB" b="1" dirty="0">
                <a:ea typeface="ＭＳ Ｐゴシック" pitchFamily="-105" charset="-128"/>
                <a:cs typeface="ＭＳ Ｐゴシック" pitchFamily="-105" charset="-128"/>
              </a:rPr>
              <a:t>Critical control points (CCPs): </a:t>
            </a:r>
          </a:p>
          <a:p>
            <a:r>
              <a:rPr lang="en-GB" dirty="0">
                <a:ea typeface="ＭＳ Ｐゴシック" pitchFamily="-105" charset="-128"/>
                <a:cs typeface="ＭＳ Ｐゴシック" pitchFamily="-105" charset="-128"/>
              </a:rPr>
              <a:t>The points at which it is critical for an intervention to be taken by the food handler in order to maintain food safety </a:t>
            </a:r>
            <a:endParaRPr lang="en-US" dirty="0"/>
          </a:p>
        </p:txBody>
      </p:sp>
      <p:pic>
        <p:nvPicPr>
          <p:cNvPr id="4" name="Picture 3">
            <a:extLst>
              <a:ext uri="{FF2B5EF4-FFF2-40B4-BE49-F238E27FC236}">
                <a16:creationId xmlns:a16="http://schemas.microsoft.com/office/drawing/2014/main" id="{51C34930-E65B-4A93-8AD9-1B3AEC8463A6}"/>
              </a:ext>
            </a:extLst>
          </p:cNvPr>
          <p:cNvPicPr>
            <a:picLocks noChangeAspect="1"/>
          </p:cNvPicPr>
          <p:nvPr/>
        </p:nvPicPr>
        <p:blipFill>
          <a:blip r:embed="rId3"/>
          <a:stretch>
            <a:fillRect/>
          </a:stretch>
        </p:blipFill>
        <p:spPr>
          <a:xfrm>
            <a:off x="4211960" y="2852936"/>
            <a:ext cx="3600400" cy="34695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227"/>
            <a:ext cx="8218488" cy="382588"/>
          </a:xfrm>
        </p:spPr>
        <p:txBody>
          <a:bodyPr/>
          <a:lstStyle/>
          <a:p>
            <a:r>
              <a:rPr lang="en-GB" dirty="0"/>
              <a:t>Critical control points, critical limits and corrective actions </a:t>
            </a:r>
            <a:endParaRPr lang="en-US" dirty="0"/>
          </a:p>
        </p:txBody>
      </p:sp>
      <p:sp>
        <p:nvSpPr>
          <p:cNvPr id="3" name="Content Placeholder 2"/>
          <p:cNvSpPr>
            <a:spLocks noGrp="1"/>
          </p:cNvSpPr>
          <p:nvPr>
            <p:ph sz="quarter" idx="10"/>
          </p:nvPr>
        </p:nvSpPr>
        <p:spPr>
          <a:xfrm>
            <a:off x="457200" y="1556792"/>
            <a:ext cx="8229600" cy="4755600"/>
          </a:xfrm>
        </p:spPr>
        <p:txBody>
          <a:bodyPr/>
          <a:lstStyle/>
          <a:p>
            <a:r>
              <a:rPr lang="en-GB" dirty="0">
                <a:ea typeface="ＭＳ Ｐゴシック" pitchFamily="-105" charset="-128"/>
                <a:cs typeface="ＭＳ Ｐゴシック" pitchFamily="-105" charset="-128"/>
              </a:rPr>
              <a:t>Critical limits (CLs): </a:t>
            </a:r>
          </a:p>
          <a:p>
            <a:r>
              <a:rPr lang="en-GB" dirty="0">
                <a:ea typeface="ＭＳ Ｐゴシック" pitchFamily="-105" charset="-128"/>
                <a:cs typeface="ＭＳ Ｐゴシック" pitchFamily="-105" charset="-128"/>
              </a:rPr>
              <a:t>The maximum acceptable limits set by management within the HACCP analysis for the safe production of food. </a:t>
            </a:r>
            <a:endParaRPr lang="en-US" dirty="0"/>
          </a:p>
        </p:txBody>
      </p:sp>
      <p:pic>
        <p:nvPicPr>
          <p:cNvPr id="4" name="Picture 3">
            <a:extLst>
              <a:ext uri="{FF2B5EF4-FFF2-40B4-BE49-F238E27FC236}">
                <a16:creationId xmlns:a16="http://schemas.microsoft.com/office/drawing/2014/main" id="{1AFF9979-621A-476C-A9AD-EE8FC3F8D3F4}"/>
              </a:ext>
            </a:extLst>
          </p:cNvPr>
          <p:cNvPicPr>
            <a:picLocks noChangeAspect="1"/>
          </p:cNvPicPr>
          <p:nvPr/>
        </p:nvPicPr>
        <p:blipFill>
          <a:blip r:embed="rId3"/>
          <a:stretch>
            <a:fillRect/>
          </a:stretch>
        </p:blipFill>
        <p:spPr>
          <a:xfrm>
            <a:off x="2332831" y="2996952"/>
            <a:ext cx="4467225" cy="2676525"/>
          </a:xfrm>
          <a:prstGeom prst="rect">
            <a:avLst/>
          </a:prstGeom>
        </p:spPr>
      </p:pic>
    </p:spTree>
    <p:extLst>
      <p:ext uri="{BB962C8B-B14F-4D97-AF65-F5344CB8AC3E}">
        <p14:creationId xmlns:p14="http://schemas.microsoft.com/office/powerpoint/2010/main" val="11791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7227"/>
            <a:ext cx="8218488" cy="382588"/>
          </a:xfrm>
        </p:spPr>
        <p:txBody>
          <a:bodyPr/>
          <a:lstStyle/>
          <a:p>
            <a:r>
              <a:rPr lang="en-GB" dirty="0"/>
              <a:t>Critical control points, critical limits and corrective actions </a:t>
            </a:r>
            <a:endParaRPr lang="en-US" dirty="0"/>
          </a:p>
        </p:txBody>
      </p:sp>
      <p:sp>
        <p:nvSpPr>
          <p:cNvPr id="3" name="Content Placeholder 2"/>
          <p:cNvSpPr>
            <a:spLocks noGrp="1"/>
          </p:cNvSpPr>
          <p:nvPr>
            <p:ph sz="quarter" idx="10"/>
          </p:nvPr>
        </p:nvSpPr>
        <p:spPr>
          <a:xfrm>
            <a:off x="457200" y="1556792"/>
            <a:ext cx="8229600" cy="4755600"/>
          </a:xfrm>
        </p:spPr>
        <p:txBody>
          <a:bodyPr/>
          <a:lstStyle/>
          <a:p>
            <a:r>
              <a:rPr lang="en-GB" dirty="0">
                <a:ea typeface="ＭＳ Ｐゴシック" pitchFamily="-105" charset="-128"/>
                <a:cs typeface="ＭＳ Ｐゴシック" pitchFamily="-105" charset="-128"/>
              </a:rPr>
              <a:t>Critical actions (Cas): </a:t>
            </a:r>
          </a:p>
          <a:p>
            <a:r>
              <a:rPr lang="en-GB" dirty="0">
                <a:ea typeface="ＭＳ Ｐゴシック" pitchFamily="-105" charset="-128"/>
                <a:cs typeface="ＭＳ Ｐゴシック" pitchFamily="-105" charset="-128"/>
              </a:rPr>
              <a:t>The actions that must be taken by the food handler where a CCP is identified to ensure the safe production of food; these actions must form part of the management HACCP plan and must be regularly reviewed and amended if required.</a:t>
            </a:r>
          </a:p>
        </p:txBody>
      </p:sp>
      <p:pic>
        <p:nvPicPr>
          <p:cNvPr id="4" name="Picture 3">
            <a:extLst>
              <a:ext uri="{FF2B5EF4-FFF2-40B4-BE49-F238E27FC236}">
                <a16:creationId xmlns:a16="http://schemas.microsoft.com/office/drawing/2014/main" id="{A3097046-E516-42B4-8D37-8CB2A445B473}"/>
              </a:ext>
            </a:extLst>
          </p:cNvPr>
          <p:cNvPicPr>
            <a:picLocks noChangeAspect="1"/>
          </p:cNvPicPr>
          <p:nvPr/>
        </p:nvPicPr>
        <p:blipFill>
          <a:blip r:embed="rId3"/>
          <a:stretch>
            <a:fillRect/>
          </a:stretch>
        </p:blipFill>
        <p:spPr>
          <a:xfrm>
            <a:off x="4932040" y="3194723"/>
            <a:ext cx="2324100" cy="2686050"/>
          </a:xfrm>
          <a:prstGeom prst="rect">
            <a:avLst/>
          </a:prstGeom>
        </p:spPr>
      </p:pic>
    </p:spTree>
    <p:extLst>
      <p:ext uri="{BB962C8B-B14F-4D97-AF65-F5344CB8AC3E}">
        <p14:creationId xmlns:p14="http://schemas.microsoft.com/office/powerpoint/2010/main" val="1440894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The 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628800"/>
            <a:ext cx="8229600" cy="4756150"/>
          </a:xfrm>
        </p:spPr>
        <p:txBody>
          <a:bodyPr numCol="2"/>
          <a:lstStyle/>
          <a:p>
            <a:r>
              <a:rPr lang="en-GB" b="1" dirty="0">
                <a:ea typeface="ＭＳ Ｐゴシック" pitchFamily="-105" charset="-128"/>
                <a:cs typeface="ＭＳ Ｐゴシック" pitchFamily="-105" charset="-128"/>
              </a:rPr>
              <a:t>Procedures</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Supply chain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Storage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Cooking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Holding		</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Cleaning</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Delivery</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Preparation</a:t>
            </a:r>
          </a:p>
          <a:p>
            <a:pPr marL="342900" indent="-342900">
              <a:buClr>
                <a:srgbClr val="E30613"/>
              </a:buClr>
              <a:buFont typeface="Arial" panose="020B0604020202020204" pitchFamily="34" charset="0"/>
              <a:buChar char="•"/>
            </a:pPr>
            <a:endParaRPr lang="en-GB" dirty="0">
              <a:ea typeface="ＭＳ Ｐゴシック" pitchFamily="-105" charset="-128"/>
              <a:cs typeface="ＭＳ Ｐゴシック" pitchFamily="-105" charset="-128"/>
            </a:endParaRP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Chilling</a:t>
            </a:r>
          </a:p>
          <a:p>
            <a:pPr marL="342900" indent="-342900">
              <a:buClr>
                <a:srgbClr val="E30613"/>
              </a:buClr>
              <a:buFont typeface="Arial" panose="020B0604020202020204" pitchFamily="34" charset="0"/>
              <a:buChar char="•"/>
            </a:pPr>
            <a:r>
              <a:rPr lang="en-GB" dirty="0">
                <a:ea typeface="ＭＳ Ｐゴシック" pitchFamily="-105" charset="-128"/>
                <a:cs typeface="ＭＳ Ｐゴシック" pitchFamily="-105" charset="-128"/>
              </a:rPr>
              <a:t>Re-heating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628800"/>
            <a:ext cx="8229600" cy="4756150"/>
          </a:xfrm>
        </p:spPr>
        <p:txBody>
          <a:bodyPr/>
          <a:lstStyle/>
          <a:p>
            <a:r>
              <a:rPr lang="en-GB" b="1" dirty="0">
                <a:ea typeface="ＭＳ Ｐゴシック" pitchFamily="-105" charset="-128"/>
                <a:cs typeface="ＭＳ Ｐゴシック" pitchFamily="-105" charset="-128"/>
              </a:rPr>
              <a:t>Supply chain</a:t>
            </a:r>
          </a:p>
          <a:p>
            <a:r>
              <a:rPr lang="en-GB" dirty="0">
                <a:ea typeface="ＭＳ Ｐゴシック" pitchFamily="-105" charset="-128"/>
                <a:cs typeface="ＭＳ Ｐゴシック" pitchFamily="-105" charset="-128"/>
              </a:rPr>
              <a:t>During the process of distribution food products go through all stages of supply chain, i.e. all processes which describe how food travels from a farm to the consumers' tables. </a:t>
            </a:r>
          </a:p>
          <a:p>
            <a:r>
              <a:rPr lang="en-GB" dirty="0">
                <a:ea typeface="ＭＳ Ｐゴシック" pitchFamily="-105" charset="-128"/>
                <a:cs typeface="ＭＳ Ｐゴシック" pitchFamily="-105" charset="-128"/>
              </a:rPr>
              <a:t>There are many dangers of food contamination, be it in the very production, during the transport, food storage, or food preparation.</a:t>
            </a:r>
          </a:p>
          <a:p>
            <a:r>
              <a:rPr lang="en-GB" dirty="0">
                <a:ea typeface="ＭＳ Ｐゴシック" pitchFamily="-105" charset="-128"/>
                <a:cs typeface="ＭＳ Ｐゴシック" pitchFamily="-105" charset="-128"/>
              </a:rPr>
              <a:t>Procedures to enable food quality and safety of food products, companies have to follow legislations, standards and norms at every stage of supply chain.	</a:t>
            </a:r>
          </a:p>
        </p:txBody>
      </p:sp>
    </p:spTree>
    <p:extLst>
      <p:ext uri="{BB962C8B-B14F-4D97-AF65-F5344CB8AC3E}">
        <p14:creationId xmlns:p14="http://schemas.microsoft.com/office/powerpoint/2010/main" val="315314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Explain the 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628800"/>
            <a:ext cx="8229600" cy="4756150"/>
          </a:xfrm>
        </p:spPr>
        <p:txBody>
          <a:bodyPr/>
          <a:lstStyle/>
          <a:p>
            <a:r>
              <a:rPr lang="en-GB" b="1" dirty="0">
                <a:ea typeface="ＭＳ Ｐゴシック" pitchFamily="-105" charset="-128"/>
                <a:cs typeface="ＭＳ Ｐゴシック" pitchFamily="-105" charset="-128"/>
              </a:rPr>
              <a:t>Delivery</a:t>
            </a:r>
          </a:p>
          <a:p>
            <a:r>
              <a:rPr lang="en-GB" dirty="0">
                <a:ea typeface="ＭＳ Ｐゴシック" pitchFamily="-105" charset="-128"/>
                <a:cs typeface="ＭＳ Ｐゴシック" pitchFamily="-105" charset="-128"/>
              </a:rPr>
              <a:t>Checks will depend on products and may include:</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checking product specifications</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checking cleanliness of delivery vehicles</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inspecting delivery – packaging, temperatures, date codes and rejecting if necessary</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following company procedures and put the delivery into the correct storage straight away.</a:t>
            </a:r>
          </a:p>
        </p:txBody>
      </p:sp>
    </p:spTree>
    <p:extLst>
      <p:ext uri="{BB962C8B-B14F-4D97-AF65-F5344CB8AC3E}">
        <p14:creationId xmlns:p14="http://schemas.microsoft.com/office/powerpoint/2010/main" val="1804672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The 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628800"/>
            <a:ext cx="8229600" cy="4756150"/>
          </a:xfrm>
        </p:spPr>
        <p:txBody>
          <a:bodyPr/>
          <a:lstStyle/>
          <a:p>
            <a:r>
              <a:rPr lang="en-GB" b="1" dirty="0">
                <a:ea typeface="ＭＳ Ｐゴシック" pitchFamily="-105" charset="-128"/>
                <a:cs typeface="ＭＳ Ｐゴシック" pitchFamily="-105" charset="-128"/>
              </a:rPr>
              <a:t>Storage</a:t>
            </a:r>
            <a:r>
              <a:rPr lang="en-GB" dirty="0">
                <a:ea typeface="ＭＳ Ｐゴシック" pitchFamily="-105" charset="-128"/>
                <a:cs typeface="ＭＳ Ｐゴシック" pitchFamily="-105" charset="-128"/>
              </a:rPr>
              <a:t> – ensuring separate storage areas for dry, chilled and frozen foods</a:t>
            </a:r>
          </a:p>
          <a:p>
            <a:r>
              <a:rPr lang="en-GB" b="1" dirty="0">
                <a:ea typeface="ＭＳ Ｐゴシック" pitchFamily="-105" charset="-128"/>
                <a:cs typeface="ＭＳ Ｐゴシック" pitchFamily="-105" charset="-128"/>
              </a:rPr>
              <a:t>Dry storage </a:t>
            </a:r>
            <a:r>
              <a:rPr lang="en-GB" dirty="0">
                <a:ea typeface="ＭＳ Ｐゴシック" pitchFamily="-105" charset="-128"/>
                <a:cs typeface="ＭＳ Ｐゴシック" pitchFamily="-105" charset="-128"/>
              </a:rPr>
              <a:t>– dry, cool. adequate size, lighting and pest proofed	</a:t>
            </a:r>
          </a:p>
          <a:p>
            <a:r>
              <a:rPr lang="en-GB" b="1" dirty="0">
                <a:ea typeface="ＭＳ Ｐゴシック" pitchFamily="-105" charset="-128"/>
                <a:cs typeface="ＭＳ Ｐゴシック" pitchFamily="-105" charset="-128"/>
              </a:rPr>
              <a:t>Chilled storage </a:t>
            </a:r>
            <a:r>
              <a:rPr lang="en-GB" dirty="0">
                <a:ea typeface="ＭＳ Ｐゴシック" pitchFamily="-105" charset="-128"/>
                <a:cs typeface="ＭＳ Ｐゴシック" pitchFamily="-105" charset="-128"/>
              </a:rPr>
              <a:t>– temperature controlled 1–4C</a:t>
            </a:r>
          </a:p>
          <a:p>
            <a:r>
              <a:rPr lang="en-GB" b="1" dirty="0">
                <a:ea typeface="ＭＳ Ｐゴシック" pitchFamily="-105" charset="-128"/>
                <a:cs typeface="ＭＳ Ｐゴシック" pitchFamily="-105" charset="-128"/>
              </a:rPr>
              <a:t>Frozen storage </a:t>
            </a:r>
            <a:r>
              <a:rPr lang="en-GB" dirty="0">
                <a:ea typeface="ＭＳ Ｐゴシック" pitchFamily="-105" charset="-128"/>
                <a:cs typeface="ＭＳ Ｐゴシック" pitchFamily="-105" charset="-128"/>
              </a:rPr>
              <a:t>– temperature controlled -18–21C</a:t>
            </a:r>
          </a:p>
          <a:p>
            <a:r>
              <a:rPr lang="en-GB" dirty="0">
                <a:ea typeface="ＭＳ Ｐゴシック" pitchFamily="-105" charset="-128"/>
                <a:cs typeface="ＭＳ Ｐゴシック" pitchFamily="-105" charset="-128"/>
              </a:rPr>
              <a:t>All foods stored correctly, covered and labelled.</a:t>
            </a:r>
          </a:p>
          <a:p>
            <a:r>
              <a:rPr lang="en-GB" dirty="0">
                <a:ea typeface="ＭＳ Ｐゴシック" pitchFamily="-105" charset="-128"/>
                <a:cs typeface="ＭＳ Ｐゴシック" pitchFamily="-105" charset="-128"/>
              </a:rPr>
              <a:t>All equipment maintained – defrosted regularly, not overloaded preventing the flow of cold air.	</a:t>
            </a:r>
          </a:p>
        </p:txBody>
      </p:sp>
    </p:spTree>
    <p:extLst>
      <p:ext uri="{BB962C8B-B14F-4D97-AF65-F5344CB8AC3E}">
        <p14:creationId xmlns:p14="http://schemas.microsoft.com/office/powerpoint/2010/main" val="2185220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628800"/>
            <a:ext cx="8229600" cy="4756150"/>
          </a:xfrm>
        </p:spPr>
        <p:txBody>
          <a:bodyPr/>
          <a:lstStyle/>
          <a:p>
            <a:r>
              <a:rPr lang="en-GB" b="1" dirty="0">
                <a:ea typeface="ＭＳ Ｐゴシック" pitchFamily="-105" charset="-128"/>
                <a:cs typeface="ＭＳ Ｐゴシック" pitchFamily="-105" charset="-128"/>
              </a:rPr>
              <a:t>Preparation</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Ensure food surfaces are clean and sanitised</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Keep raw and cooked food separate</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Follow safe practices</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Keep food covered</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Store food when completed. </a:t>
            </a:r>
          </a:p>
        </p:txBody>
      </p:sp>
      <p:pic>
        <p:nvPicPr>
          <p:cNvPr id="2" name="Picture 1">
            <a:extLst>
              <a:ext uri="{FF2B5EF4-FFF2-40B4-BE49-F238E27FC236}">
                <a16:creationId xmlns:a16="http://schemas.microsoft.com/office/drawing/2014/main" id="{7684F353-07FB-43F4-A312-8271B047F362}"/>
              </a:ext>
            </a:extLst>
          </p:cNvPr>
          <p:cNvPicPr>
            <a:picLocks noChangeAspect="1"/>
          </p:cNvPicPr>
          <p:nvPr/>
        </p:nvPicPr>
        <p:blipFill>
          <a:blip r:embed="rId3"/>
          <a:stretch>
            <a:fillRect/>
          </a:stretch>
        </p:blipFill>
        <p:spPr>
          <a:xfrm>
            <a:off x="4355976" y="3112528"/>
            <a:ext cx="4120505" cy="3047096"/>
          </a:xfrm>
          <a:prstGeom prst="rect">
            <a:avLst/>
          </a:prstGeom>
        </p:spPr>
      </p:pic>
    </p:spTree>
    <p:extLst>
      <p:ext uri="{BB962C8B-B14F-4D97-AF65-F5344CB8AC3E}">
        <p14:creationId xmlns:p14="http://schemas.microsoft.com/office/powerpoint/2010/main" val="1609979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628800"/>
            <a:ext cx="8229600" cy="4756150"/>
          </a:xfrm>
        </p:spPr>
        <p:txBody>
          <a:bodyPr/>
          <a:lstStyle/>
          <a:p>
            <a:r>
              <a:rPr lang="en-GB" b="1" dirty="0">
                <a:ea typeface="ＭＳ Ｐゴシック" pitchFamily="-105" charset="-128"/>
                <a:cs typeface="ＭＳ Ｐゴシック" pitchFamily="-105" charset="-128"/>
              </a:rPr>
              <a:t>Cooking</a:t>
            </a:r>
            <a:r>
              <a:rPr lang="en-GB" dirty="0">
                <a:ea typeface="ＭＳ Ｐゴシック" pitchFamily="-105" charset="-128"/>
                <a:cs typeface="ＭＳ Ｐゴシック" pitchFamily="-105" charset="-128"/>
              </a:rPr>
              <a:t> – to ensure any pathogenic bacteria is destroyed:</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plan cooking to ensure not too much food is cooked in advance</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measure and record the core temperature</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ensure food reaches the minimum temperature/time required.		</a:t>
            </a:r>
          </a:p>
        </p:txBody>
      </p:sp>
      <p:pic>
        <p:nvPicPr>
          <p:cNvPr id="2" name="Picture 1">
            <a:extLst>
              <a:ext uri="{FF2B5EF4-FFF2-40B4-BE49-F238E27FC236}">
                <a16:creationId xmlns:a16="http://schemas.microsoft.com/office/drawing/2014/main" id="{3D252CA0-E622-42E6-8F45-5594C2E218D0}"/>
              </a:ext>
            </a:extLst>
          </p:cNvPr>
          <p:cNvPicPr>
            <a:picLocks noChangeAspect="1"/>
          </p:cNvPicPr>
          <p:nvPr/>
        </p:nvPicPr>
        <p:blipFill>
          <a:blip r:embed="rId3"/>
          <a:stretch>
            <a:fillRect/>
          </a:stretch>
        </p:blipFill>
        <p:spPr>
          <a:xfrm>
            <a:off x="2483768" y="3429000"/>
            <a:ext cx="4603990" cy="2762394"/>
          </a:xfrm>
          <a:prstGeom prst="rect">
            <a:avLst/>
          </a:prstGeom>
        </p:spPr>
      </p:pic>
    </p:spTree>
    <p:extLst>
      <p:ext uri="{BB962C8B-B14F-4D97-AF65-F5344CB8AC3E}">
        <p14:creationId xmlns:p14="http://schemas.microsoft.com/office/powerpoint/2010/main" val="3161071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539552" y="1340768"/>
            <a:ext cx="8229600" cy="4756150"/>
          </a:xfrm>
        </p:spPr>
        <p:txBody>
          <a:bodyPr/>
          <a:lstStyle/>
          <a:p>
            <a:r>
              <a:rPr lang="en-GB" b="1" dirty="0">
                <a:ea typeface="ＭＳ Ｐゴシック" pitchFamily="-105" charset="-128"/>
                <a:cs typeface="ＭＳ Ｐゴシック" pitchFamily="-105" charset="-128"/>
              </a:rPr>
              <a:t>Chilling</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Ensure food is cooled in sufficient time</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Protect food from contamination</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Use an approved method of cooling / chilling – ice bath, chiller machine, dividing into smaller containers</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Not placing hot food into a refrigerator</a:t>
            </a:r>
          </a:p>
        </p:txBody>
      </p:sp>
      <p:pic>
        <p:nvPicPr>
          <p:cNvPr id="2" name="Picture 1">
            <a:extLst>
              <a:ext uri="{FF2B5EF4-FFF2-40B4-BE49-F238E27FC236}">
                <a16:creationId xmlns:a16="http://schemas.microsoft.com/office/drawing/2014/main" id="{49B47651-9737-46C7-8F9E-B62263BB8B5A}"/>
              </a:ext>
            </a:extLst>
          </p:cNvPr>
          <p:cNvPicPr>
            <a:picLocks noChangeAspect="1"/>
          </p:cNvPicPr>
          <p:nvPr/>
        </p:nvPicPr>
        <p:blipFill>
          <a:blip r:embed="rId3"/>
          <a:stretch>
            <a:fillRect/>
          </a:stretch>
        </p:blipFill>
        <p:spPr>
          <a:xfrm>
            <a:off x="4211960" y="3789040"/>
            <a:ext cx="4219947" cy="2531968"/>
          </a:xfrm>
          <a:prstGeom prst="rect">
            <a:avLst/>
          </a:prstGeom>
        </p:spPr>
      </p:pic>
    </p:spTree>
    <p:extLst>
      <p:ext uri="{BB962C8B-B14F-4D97-AF65-F5344CB8AC3E}">
        <p14:creationId xmlns:p14="http://schemas.microsoft.com/office/powerpoint/2010/main" val="3228817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ea typeface="ＭＳ Ｐゴシック" pitchFamily="-105" charset="-128"/>
                <a:cs typeface="ＭＳ Ｐゴシック" pitchFamily="-105" charset="-128"/>
              </a:rPr>
              <a:t>Procedures for controlling food safety </a:t>
            </a:r>
            <a:endParaRPr lang="en-US" dirty="0">
              <a:ea typeface="ＭＳ Ｐゴシック" pitchFamily="-105" charset="-128"/>
              <a:cs typeface="ＭＳ Ｐゴシック" pitchFamily="-105" charset="-128"/>
            </a:endParaRPr>
          </a:p>
        </p:txBody>
      </p:sp>
      <p:sp>
        <p:nvSpPr>
          <p:cNvPr id="3075" name="Content Placeholder 2"/>
          <p:cNvSpPr>
            <a:spLocks noGrp="1"/>
          </p:cNvSpPr>
          <p:nvPr>
            <p:ph sz="quarter" idx="10"/>
          </p:nvPr>
        </p:nvSpPr>
        <p:spPr>
          <a:xfrm>
            <a:off x="457200" y="1628800"/>
            <a:ext cx="8229600" cy="4756150"/>
          </a:xfrm>
        </p:spPr>
        <p:txBody>
          <a:bodyPr/>
          <a:lstStyle/>
          <a:p>
            <a:r>
              <a:rPr lang="en-GB" b="1" dirty="0">
                <a:ea typeface="ＭＳ Ｐゴシック" pitchFamily="-105" charset="-128"/>
                <a:cs typeface="ＭＳ Ｐゴシック" pitchFamily="-105" charset="-128"/>
              </a:rPr>
              <a:t>Holding</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Ensure hot holding equipment has been switched on and at the correct temperature before putting any cooked food in</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Ensure food is held above 63C</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Check temperatures to ensure food remains out of the danger zone(5–63C)</a:t>
            </a:r>
          </a:p>
          <a:p>
            <a:pPr marL="558800" lvl="1" indent="-342900">
              <a:buFont typeface="Arial" panose="020B0604020202020204" pitchFamily="34" charset="0"/>
              <a:buChar char="•"/>
            </a:pPr>
            <a:r>
              <a:rPr lang="en-GB" dirty="0">
                <a:ea typeface="ＭＳ Ｐゴシック" pitchFamily="-105" charset="-128"/>
                <a:cs typeface="ＭＳ Ｐゴシック" pitchFamily="-105" charset="-128"/>
              </a:rPr>
              <a:t>Rotate/replace hot food regularly throughout service.		</a:t>
            </a:r>
          </a:p>
        </p:txBody>
      </p:sp>
    </p:spTree>
    <p:extLst>
      <p:ext uri="{BB962C8B-B14F-4D97-AF65-F5344CB8AC3E}">
        <p14:creationId xmlns:p14="http://schemas.microsoft.com/office/powerpoint/2010/main" val="351687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5"/>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1126</TotalTime>
  <Words>954</Words>
  <Application>Microsoft Office PowerPoint</Application>
  <PresentationFormat>On-screen Show (4:3)</PresentationFormat>
  <Paragraphs>100</Paragraphs>
  <Slides>15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ＭＳ Ｐゴシック</vt:lpstr>
      <vt:lpstr>Arial</vt:lpstr>
      <vt:lpstr>Lucida Grande</vt:lpstr>
      <vt:lpstr>Times New Roman</vt:lpstr>
      <vt:lpstr>Default Design</vt:lpstr>
      <vt:lpstr>Understand how to implement food safety management procedures</vt:lpstr>
      <vt:lpstr>The procedures for controlling food safety </vt:lpstr>
      <vt:lpstr>Procedures for controlling food safety </vt:lpstr>
      <vt:lpstr>Explain the procedures for controlling food safety </vt:lpstr>
      <vt:lpstr>The procedures for controlling food safety </vt:lpstr>
      <vt:lpstr>Procedures for controlling food safety </vt:lpstr>
      <vt:lpstr>Procedures for controlling food safety </vt:lpstr>
      <vt:lpstr>Procedures for controlling food safety </vt:lpstr>
      <vt:lpstr>Procedures for controlling food safety </vt:lpstr>
      <vt:lpstr>Explain the procedures for controlling food safety </vt:lpstr>
      <vt:lpstr>Explain the procedures for controlling food safety </vt:lpstr>
      <vt:lpstr>Critical control points, critical limits and corrective actions </vt:lpstr>
      <vt:lpstr>Critical control points, critical limits and corrective actions </vt:lpstr>
      <vt:lpstr>Critical control points, critical limits and corrective actions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Fiona Freel</cp:lastModifiedBy>
  <cp:revision>103</cp:revision>
  <dcterms:created xsi:type="dcterms:W3CDTF">2013-05-28T00:38:54Z</dcterms:created>
  <dcterms:modified xsi:type="dcterms:W3CDTF">2020-05-14T10:22:33Z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FF26AE22-30D7-42E0-8B5B-A8C28BB7E7F0</vt:lpwstr>
  </property>
  <property fmtid="{D5CDD505-2E9C-101B-9397-08002B2CF9AE}" pid="3" name="ArticulatePath">
    <vt:lpwstr>8064_l3_306_PPT10</vt:lpwstr>
  </property>
</Properties>
</file>