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3"/>
  </p:notesMasterIdLst>
  <p:handoutMasterIdLst>
    <p:handoutMasterId r:id="rId24"/>
  </p:handoutMasterIdLst>
  <p:sldIdLst>
    <p:sldId id="256" r:id="rId2"/>
    <p:sldId id="328" r:id="rId3"/>
    <p:sldId id="348" r:id="rId4"/>
    <p:sldId id="344" r:id="rId5"/>
    <p:sldId id="345" r:id="rId6"/>
    <p:sldId id="346" r:id="rId7"/>
    <p:sldId id="347" r:id="rId8"/>
    <p:sldId id="341" r:id="rId9"/>
    <p:sldId id="342" r:id="rId10"/>
    <p:sldId id="349" r:id="rId11"/>
    <p:sldId id="350" r:id="rId12"/>
    <p:sldId id="351" r:id="rId13"/>
    <p:sldId id="352" r:id="rId14"/>
    <p:sldId id="358" r:id="rId15"/>
    <p:sldId id="359" r:id="rId16"/>
    <p:sldId id="353" r:id="rId17"/>
    <p:sldId id="354" r:id="rId18"/>
    <p:sldId id="355" r:id="rId19"/>
    <p:sldId id="356" r:id="rId20"/>
    <p:sldId id="357" r:id="rId21"/>
    <p:sldId id="267" r:id="rId22"/>
  </p:sldIdLst>
  <p:sldSz cx="9144000" cy="6858000" type="screen4x3"/>
  <p:notesSz cx="6858000" cy="9144000"/>
  <p:custDataLst>
    <p:tags r:id="rId2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C8951-3BFF-45E5-AF36-7FC1C4A95061}" v="10" dt="2020-02-20T09:20:4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791" autoAdjust="0"/>
  </p:normalViewPr>
  <p:slideViewPr>
    <p:cSldViewPr showGuides="1">
      <p:cViewPr varScale="1">
        <p:scale>
          <a:sx n="57" d="100"/>
          <a:sy n="57" d="100"/>
        </p:scale>
        <p:origin x="16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6C5EF08B-9F9F-4571-90E0-279D298F2E04}"/>
    <pc:docChg chg="custSel addSld delSld modSld modMainMaster">
      <pc:chgData name="Adrian Pickering" userId="507c8e34c79a096b" providerId="LiveId" clId="{6C5EF08B-9F9F-4571-90E0-279D298F2E04}" dt="2020-01-30T15:52:13.784" v="1332" actId="20577"/>
      <pc:docMkLst>
        <pc:docMk/>
      </pc:docMkLst>
      <pc:sldChg chg="modSp">
        <pc:chgData name="Adrian Pickering" userId="507c8e34c79a096b" providerId="LiveId" clId="{6C5EF08B-9F9F-4571-90E0-279D298F2E04}" dt="2020-01-26T15:48:55.453" v="0"/>
        <pc:sldMkLst>
          <pc:docMk/>
          <pc:sldMk cId="0" sldId="256"/>
        </pc:sldMkLst>
        <pc:spChg chg="mod">
          <ac:chgData name="Adrian Pickering" userId="507c8e34c79a096b" providerId="LiveId" clId="{6C5EF08B-9F9F-4571-90E0-279D298F2E04}" dt="2020-01-26T15:48:55.453" v="0"/>
          <ac:spMkLst>
            <pc:docMk/>
            <pc:sldMk cId="0" sldId="256"/>
            <ac:spMk id="2053" creationId="{00000000-0000-0000-0000-000000000000}"/>
          </ac:spMkLst>
        </pc:spChg>
      </pc:sldChg>
      <pc:sldChg chg="modSp">
        <pc:chgData name="Adrian Pickering" userId="507c8e34c79a096b" providerId="LiveId" clId="{6C5EF08B-9F9F-4571-90E0-279D298F2E04}" dt="2020-01-26T15:51:50.376" v="4" actId="1076"/>
        <pc:sldMkLst>
          <pc:docMk/>
          <pc:sldMk cId="0" sldId="328"/>
        </pc:sldMkLst>
        <pc:spChg chg="mod">
          <ac:chgData name="Adrian Pickering" userId="507c8e34c79a096b" providerId="LiveId" clId="{6C5EF08B-9F9F-4571-90E0-279D298F2E04}" dt="2020-01-26T15:51:50.376" v="4" actId="1076"/>
          <ac:spMkLst>
            <pc:docMk/>
            <pc:sldMk cId="0" sldId="328"/>
            <ac:spMk id="3074" creationId="{00000000-0000-0000-0000-000000000000}"/>
          </ac:spMkLst>
        </pc:spChg>
        <pc:spChg chg="mod">
          <ac:chgData name="Adrian Pickering" userId="507c8e34c79a096b" providerId="LiveId" clId="{6C5EF08B-9F9F-4571-90E0-279D298F2E04}" dt="2020-01-26T15:51:44.069" v="3" actId="1076"/>
          <ac:spMkLst>
            <pc:docMk/>
            <pc:sldMk cId="0" sldId="328"/>
            <ac:spMk id="3075" creationId="{00000000-0000-0000-0000-000000000000}"/>
          </ac:spMkLst>
        </pc:spChg>
      </pc:sldChg>
      <pc:sldChg chg="modSp">
        <pc:chgData name="Adrian Pickering" userId="507c8e34c79a096b" providerId="LiveId" clId="{6C5EF08B-9F9F-4571-90E0-279D298F2E04}" dt="2020-01-29T11:27:59.687" v="290" actId="20577"/>
        <pc:sldMkLst>
          <pc:docMk/>
          <pc:sldMk cId="0" sldId="330"/>
        </pc:sldMkLst>
        <pc:spChg chg="mod">
          <ac:chgData name="Adrian Pickering" userId="507c8e34c79a096b" providerId="LiveId" clId="{6C5EF08B-9F9F-4571-90E0-279D298F2E04}" dt="2020-01-26T16:06:54.667" v="55" actId="20577"/>
          <ac:spMkLst>
            <pc:docMk/>
            <pc:sldMk cId="0" sldId="330"/>
            <ac:spMk id="5122" creationId="{00000000-0000-0000-0000-000000000000}"/>
          </ac:spMkLst>
        </pc:spChg>
        <pc:spChg chg="mod">
          <ac:chgData name="Adrian Pickering" userId="507c8e34c79a096b" providerId="LiveId" clId="{6C5EF08B-9F9F-4571-90E0-279D298F2E04}" dt="2020-01-29T11:27:59.687" v="290" actId="20577"/>
          <ac:spMkLst>
            <pc:docMk/>
            <pc:sldMk cId="0" sldId="330"/>
            <ac:spMk id="5123" creationId="{00000000-0000-0000-0000-000000000000}"/>
          </ac:spMkLst>
        </pc:spChg>
      </pc:sldChg>
      <pc:sldChg chg="modSp del">
        <pc:chgData name="Adrian Pickering" userId="507c8e34c79a096b" providerId="LiveId" clId="{6C5EF08B-9F9F-4571-90E0-279D298F2E04}" dt="2020-01-29T11:25:50.621" v="246" actId="47"/>
        <pc:sldMkLst>
          <pc:docMk/>
          <pc:sldMk cId="0" sldId="331"/>
        </pc:sldMkLst>
        <pc:spChg chg="mod">
          <ac:chgData name="Adrian Pickering" userId="507c8e34c79a096b" providerId="LiveId" clId="{6C5EF08B-9F9F-4571-90E0-279D298F2E04}" dt="2020-01-26T15:52:19.043" v="5"/>
          <ac:spMkLst>
            <pc:docMk/>
            <pc:sldMk cId="0" sldId="331"/>
            <ac:spMk id="2" creationId="{00000000-0000-0000-0000-000000000000}"/>
          </ac:spMkLst>
        </pc:spChg>
        <pc:spChg chg="mod">
          <ac:chgData name="Adrian Pickering" userId="507c8e34c79a096b" providerId="LiveId" clId="{6C5EF08B-9F9F-4571-90E0-279D298F2E04}" dt="2020-01-26T16:06:38.923" v="47" actId="6549"/>
          <ac:spMkLst>
            <pc:docMk/>
            <pc:sldMk cId="0" sldId="331"/>
            <ac:spMk id="3" creationId="{00000000-0000-0000-0000-000000000000}"/>
          </ac:spMkLst>
        </pc:spChg>
      </pc:sldChg>
      <pc:sldChg chg="del">
        <pc:chgData name="Adrian Pickering" userId="507c8e34c79a096b" providerId="LiveId" clId="{6C5EF08B-9F9F-4571-90E0-279D298F2E04}" dt="2020-01-26T16:07:21.422" v="71" actId="47"/>
        <pc:sldMkLst>
          <pc:docMk/>
          <pc:sldMk cId="0" sldId="332"/>
        </pc:sldMkLst>
      </pc:sldChg>
      <pc:sldChg chg="del">
        <pc:chgData name="Adrian Pickering" userId="507c8e34c79a096b" providerId="LiveId" clId="{6C5EF08B-9F9F-4571-90E0-279D298F2E04}" dt="2020-01-26T16:07:22.089" v="72" actId="47"/>
        <pc:sldMkLst>
          <pc:docMk/>
          <pc:sldMk cId="0" sldId="333"/>
        </pc:sldMkLst>
      </pc:sldChg>
      <pc:sldChg chg="del">
        <pc:chgData name="Adrian Pickering" userId="507c8e34c79a096b" providerId="LiveId" clId="{6C5EF08B-9F9F-4571-90E0-279D298F2E04}" dt="2020-01-26T16:07:22.476" v="73" actId="47"/>
        <pc:sldMkLst>
          <pc:docMk/>
          <pc:sldMk cId="0" sldId="334"/>
        </pc:sldMkLst>
      </pc:sldChg>
      <pc:sldChg chg="del">
        <pc:chgData name="Adrian Pickering" userId="507c8e34c79a096b" providerId="LiveId" clId="{6C5EF08B-9F9F-4571-90E0-279D298F2E04}" dt="2020-01-26T16:07:22.759" v="74" actId="47"/>
        <pc:sldMkLst>
          <pc:docMk/>
          <pc:sldMk cId="0" sldId="335"/>
        </pc:sldMkLst>
      </pc:sldChg>
      <pc:sldChg chg="del">
        <pc:chgData name="Adrian Pickering" userId="507c8e34c79a096b" providerId="LiveId" clId="{6C5EF08B-9F9F-4571-90E0-279D298F2E04}" dt="2020-01-26T16:07:23.112" v="75" actId="47"/>
        <pc:sldMkLst>
          <pc:docMk/>
          <pc:sldMk cId="0" sldId="336"/>
        </pc:sldMkLst>
      </pc:sldChg>
      <pc:sldChg chg="del">
        <pc:chgData name="Adrian Pickering" userId="507c8e34c79a096b" providerId="LiveId" clId="{6C5EF08B-9F9F-4571-90E0-279D298F2E04}" dt="2020-01-26T16:07:23.481" v="76" actId="47"/>
        <pc:sldMkLst>
          <pc:docMk/>
          <pc:sldMk cId="0" sldId="337"/>
        </pc:sldMkLst>
      </pc:sldChg>
      <pc:sldChg chg="del">
        <pc:chgData name="Adrian Pickering" userId="507c8e34c79a096b" providerId="LiveId" clId="{6C5EF08B-9F9F-4571-90E0-279D298F2E04}" dt="2020-01-26T16:07:23.946" v="77" actId="47"/>
        <pc:sldMkLst>
          <pc:docMk/>
          <pc:sldMk cId="0" sldId="338"/>
        </pc:sldMkLst>
      </pc:sldChg>
      <pc:sldChg chg="del">
        <pc:chgData name="Adrian Pickering" userId="507c8e34c79a096b" providerId="LiveId" clId="{6C5EF08B-9F9F-4571-90E0-279D298F2E04}" dt="2020-01-26T16:07:24.357" v="78" actId="47"/>
        <pc:sldMkLst>
          <pc:docMk/>
          <pc:sldMk cId="0" sldId="339"/>
        </pc:sldMkLst>
      </pc:sldChg>
      <pc:sldChg chg="del">
        <pc:chgData name="Adrian Pickering" userId="507c8e34c79a096b" providerId="LiveId" clId="{6C5EF08B-9F9F-4571-90E0-279D298F2E04}" dt="2020-01-26T16:07:24.843" v="79" actId="47"/>
        <pc:sldMkLst>
          <pc:docMk/>
          <pc:sldMk cId="0" sldId="340"/>
        </pc:sldMkLst>
      </pc:sldChg>
      <pc:sldChg chg="modSp add">
        <pc:chgData name="Adrian Pickering" userId="507c8e34c79a096b" providerId="LiveId" clId="{6C5EF08B-9F9F-4571-90E0-279D298F2E04}" dt="2020-01-26T16:00:01.881" v="33"/>
        <pc:sldMkLst>
          <pc:docMk/>
          <pc:sldMk cId="3210162234" sldId="341"/>
        </pc:sldMkLst>
        <pc:spChg chg="mod">
          <ac:chgData name="Adrian Pickering" userId="507c8e34c79a096b" providerId="LiveId" clId="{6C5EF08B-9F9F-4571-90E0-279D298F2E04}" dt="2020-01-26T15:53:45.355" v="7"/>
          <ac:spMkLst>
            <pc:docMk/>
            <pc:sldMk cId="3210162234" sldId="341"/>
            <ac:spMk id="2" creationId="{00000000-0000-0000-0000-000000000000}"/>
          </ac:spMkLst>
        </pc:spChg>
        <pc:spChg chg="mod">
          <ac:chgData name="Adrian Pickering" userId="507c8e34c79a096b" providerId="LiveId" clId="{6C5EF08B-9F9F-4571-90E0-279D298F2E04}" dt="2020-01-26T16:00:01.881" v="33"/>
          <ac:spMkLst>
            <pc:docMk/>
            <pc:sldMk cId="3210162234" sldId="341"/>
            <ac:spMk id="3" creationId="{00000000-0000-0000-0000-000000000000}"/>
          </ac:spMkLst>
        </pc:spChg>
      </pc:sldChg>
      <pc:sldChg chg="modSp add">
        <pc:chgData name="Adrian Pickering" userId="507c8e34c79a096b" providerId="LiveId" clId="{6C5EF08B-9F9F-4571-90E0-279D298F2E04}" dt="2020-01-26T16:00:11.629" v="43" actId="20577"/>
        <pc:sldMkLst>
          <pc:docMk/>
          <pc:sldMk cId="1962135158" sldId="342"/>
        </pc:sldMkLst>
        <pc:spChg chg="mod">
          <ac:chgData name="Adrian Pickering" userId="507c8e34c79a096b" providerId="LiveId" clId="{6C5EF08B-9F9F-4571-90E0-279D298F2E04}" dt="2020-01-26T16:00:11.629" v="43" actId="20577"/>
          <ac:spMkLst>
            <pc:docMk/>
            <pc:sldMk cId="1962135158" sldId="342"/>
            <ac:spMk id="3" creationId="{00000000-0000-0000-0000-000000000000}"/>
          </ac:spMkLst>
        </pc:spChg>
      </pc:sldChg>
      <pc:sldChg chg="modSp add">
        <pc:chgData name="Adrian Pickering" userId="507c8e34c79a096b" providerId="LiveId" clId="{6C5EF08B-9F9F-4571-90E0-279D298F2E04}" dt="2020-01-26T16:07:17.882" v="70" actId="20577"/>
        <pc:sldMkLst>
          <pc:docMk/>
          <pc:sldMk cId="361783067" sldId="343"/>
        </pc:sldMkLst>
        <pc:spChg chg="mod">
          <ac:chgData name="Adrian Pickering" userId="507c8e34c79a096b" providerId="LiveId" clId="{6C5EF08B-9F9F-4571-90E0-279D298F2E04}" dt="2020-01-26T16:07:17.882" v="70" actId="20577"/>
          <ac:spMkLst>
            <pc:docMk/>
            <pc:sldMk cId="361783067" sldId="343"/>
            <ac:spMk id="5122" creationId="{00000000-0000-0000-0000-000000000000}"/>
          </ac:spMkLst>
        </pc:spChg>
      </pc:sldChg>
      <pc:sldChg chg="modSp add del">
        <pc:chgData name="Adrian Pickering" userId="507c8e34c79a096b" providerId="LiveId" clId="{6C5EF08B-9F9F-4571-90E0-279D298F2E04}" dt="2020-01-26T16:00:19.743" v="44" actId="47"/>
        <pc:sldMkLst>
          <pc:docMk/>
          <pc:sldMk cId="891330139" sldId="343"/>
        </pc:sldMkLst>
        <pc:spChg chg="mod">
          <ac:chgData name="Adrian Pickering" userId="507c8e34c79a096b" providerId="LiveId" clId="{6C5EF08B-9F9F-4571-90E0-279D298F2E04}" dt="2020-01-26T15:59:31.691" v="27"/>
          <ac:spMkLst>
            <pc:docMk/>
            <pc:sldMk cId="891330139" sldId="343"/>
            <ac:spMk id="3" creationId="{00000000-0000-0000-0000-000000000000}"/>
          </ac:spMkLst>
        </pc:spChg>
      </pc:sldChg>
      <pc:sldChg chg="addSp modSp add modNotesTx">
        <pc:chgData name="Adrian Pickering" userId="507c8e34c79a096b" providerId="LiveId" clId="{6C5EF08B-9F9F-4571-90E0-279D298F2E04}" dt="2020-01-29T11:19:04.946" v="140" actId="20577"/>
        <pc:sldMkLst>
          <pc:docMk/>
          <pc:sldMk cId="1800397155" sldId="344"/>
        </pc:sldMkLst>
        <pc:spChg chg="mod">
          <ac:chgData name="Adrian Pickering" userId="507c8e34c79a096b" providerId="LiveId" clId="{6C5EF08B-9F9F-4571-90E0-279D298F2E04}" dt="2020-01-29T11:17:59.174" v="128"/>
          <ac:spMkLst>
            <pc:docMk/>
            <pc:sldMk cId="1800397155" sldId="344"/>
            <ac:spMk id="3075" creationId="{00000000-0000-0000-0000-000000000000}"/>
          </ac:spMkLst>
        </pc:spChg>
        <pc:picChg chg="add mod">
          <ac:chgData name="Adrian Pickering" userId="507c8e34c79a096b" providerId="LiveId" clId="{6C5EF08B-9F9F-4571-90E0-279D298F2E04}" dt="2020-01-29T11:18:21.122" v="130" actId="1076"/>
          <ac:picMkLst>
            <pc:docMk/>
            <pc:sldMk cId="1800397155" sldId="344"/>
            <ac:picMk id="2" creationId="{B7DB2CB3-009B-4052-8FD0-CBE651362C52}"/>
          </ac:picMkLst>
        </pc:picChg>
      </pc:sldChg>
      <pc:sldChg chg="addSp delSp modSp add">
        <pc:chgData name="Adrian Pickering" userId="507c8e34c79a096b" providerId="LiveId" clId="{6C5EF08B-9F9F-4571-90E0-279D298F2E04}" dt="2020-01-29T11:20:59.450" v="145" actId="6549"/>
        <pc:sldMkLst>
          <pc:docMk/>
          <pc:sldMk cId="3394741923" sldId="345"/>
        </pc:sldMkLst>
        <pc:spChg chg="add del">
          <ac:chgData name="Adrian Pickering" userId="507c8e34c79a096b" providerId="LiveId" clId="{6C5EF08B-9F9F-4571-90E0-279D298F2E04}" dt="2020-01-29T11:20:19.237" v="142"/>
          <ac:spMkLst>
            <pc:docMk/>
            <pc:sldMk cId="3394741923" sldId="345"/>
            <ac:spMk id="2" creationId="{393392CE-E630-4B8D-A5D0-088350EDC32E}"/>
          </ac:spMkLst>
        </pc:spChg>
        <pc:spChg chg="mod">
          <ac:chgData name="Adrian Pickering" userId="507c8e34c79a096b" providerId="LiveId" clId="{6C5EF08B-9F9F-4571-90E0-279D298F2E04}" dt="2020-01-29T11:20:59.450" v="145" actId="6549"/>
          <ac:spMkLst>
            <pc:docMk/>
            <pc:sldMk cId="3394741923" sldId="345"/>
            <ac:spMk id="3075" creationId="{00000000-0000-0000-0000-000000000000}"/>
          </ac:spMkLst>
        </pc:spChg>
      </pc:sldChg>
      <pc:sldChg chg="modSp add modNotesTx">
        <pc:chgData name="Adrian Pickering" userId="507c8e34c79a096b" providerId="LiveId" clId="{6C5EF08B-9F9F-4571-90E0-279D298F2E04}" dt="2020-01-29T11:22:02.287" v="177" actId="20577"/>
        <pc:sldMkLst>
          <pc:docMk/>
          <pc:sldMk cId="2064470556" sldId="346"/>
        </pc:sldMkLst>
        <pc:spChg chg="mod">
          <ac:chgData name="Adrian Pickering" userId="507c8e34c79a096b" providerId="LiveId" clId="{6C5EF08B-9F9F-4571-90E0-279D298F2E04}" dt="2020-01-29T11:21:38.509" v="148"/>
          <ac:spMkLst>
            <pc:docMk/>
            <pc:sldMk cId="2064470556" sldId="346"/>
            <ac:spMk id="3075" creationId="{00000000-0000-0000-0000-000000000000}"/>
          </ac:spMkLst>
        </pc:spChg>
      </pc:sldChg>
      <pc:sldChg chg="modSp add">
        <pc:chgData name="Adrian Pickering" userId="507c8e34c79a096b" providerId="LiveId" clId="{6C5EF08B-9F9F-4571-90E0-279D298F2E04}" dt="2020-01-29T11:26:31.122" v="281" actId="20577"/>
        <pc:sldMkLst>
          <pc:docMk/>
          <pc:sldMk cId="297461361" sldId="347"/>
        </pc:sldMkLst>
        <pc:spChg chg="mod">
          <ac:chgData name="Adrian Pickering" userId="507c8e34c79a096b" providerId="LiveId" clId="{6C5EF08B-9F9F-4571-90E0-279D298F2E04}" dt="2020-01-29T11:26:31.122" v="281" actId="20577"/>
          <ac:spMkLst>
            <pc:docMk/>
            <pc:sldMk cId="297461361" sldId="347"/>
            <ac:spMk id="3075" creationId="{00000000-0000-0000-0000-000000000000}"/>
          </ac:spMkLst>
        </pc:spChg>
      </pc:sldChg>
      <pc:sldChg chg="addSp modSp add modNotesTx">
        <pc:chgData name="Adrian Pickering" userId="507c8e34c79a096b" providerId="LiveId" clId="{6C5EF08B-9F9F-4571-90E0-279D298F2E04}" dt="2020-01-30T15:40:32.568" v="1275" actId="20577"/>
        <pc:sldMkLst>
          <pc:docMk/>
          <pc:sldMk cId="187981077" sldId="348"/>
        </pc:sldMkLst>
        <pc:spChg chg="mod">
          <ac:chgData name="Adrian Pickering" userId="507c8e34c79a096b" providerId="LiveId" clId="{6C5EF08B-9F9F-4571-90E0-279D298F2E04}" dt="2020-01-29T11:16:26.405" v="125" actId="6549"/>
          <ac:spMkLst>
            <pc:docMk/>
            <pc:sldMk cId="187981077" sldId="348"/>
            <ac:spMk id="3075" creationId="{00000000-0000-0000-0000-000000000000}"/>
          </ac:spMkLst>
        </pc:spChg>
        <pc:picChg chg="add mod">
          <ac:chgData name="Adrian Pickering" userId="507c8e34c79a096b" providerId="LiveId" clId="{6C5EF08B-9F9F-4571-90E0-279D298F2E04}" dt="2020-01-30T15:38:15.352" v="1249" actId="1076"/>
          <ac:picMkLst>
            <pc:docMk/>
            <pc:sldMk cId="187981077" sldId="348"/>
            <ac:picMk id="2" creationId="{A1A3D24C-BA54-45A3-9270-44C0426F05C9}"/>
          </ac:picMkLst>
        </pc:picChg>
        <pc:picChg chg="add mod">
          <ac:chgData name="Adrian Pickering" userId="507c8e34c79a096b" providerId="LiveId" clId="{6C5EF08B-9F9F-4571-90E0-279D298F2E04}" dt="2020-01-30T15:40:08.273" v="1268" actId="1076"/>
          <ac:picMkLst>
            <pc:docMk/>
            <pc:sldMk cId="187981077" sldId="348"/>
            <ac:picMk id="3" creationId="{BD6EB89C-F8A2-418B-82B0-823C16E5B431}"/>
          </ac:picMkLst>
        </pc:picChg>
      </pc:sldChg>
      <pc:sldChg chg="modSp add modNotesTx">
        <pc:chgData name="Adrian Pickering" userId="507c8e34c79a096b" providerId="LiveId" clId="{6C5EF08B-9F9F-4571-90E0-279D298F2E04}" dt="2020-01-29T11:31:57.066" v="305" actId="20577"/>
        <pc:sldMkLst>
          <pc:docMk/>
          <pc:sldMk cId="1997321912" sldId="349"/>
        </pc:sldMkLst>
        <pc:spChg chg="mod">
          <ac:chgData name="Adrian Pickering" userId="507c8e34c79a096b" providerId="LiveId" clId="{6C5EF08B-9F9F-4571-90E0-279D298F2E04}" dt="2020-01-29T11:31:32.359" v="295"/>
          <ac:spMkLst>
            <pc:docMk/>
            <pc:sldMk cId="1997321912" sldId="349"/>
            <ac:spMk id="3" creationId="{00000000-0000-0000-0000-000000000000}"/>
          </ac:spMkLst>
        </pc:spChg>
      </pc:sldChg>
      <pc:sldChg chg="addSp modSp add modNotesTx">
        <pc:chgData name="Adrian Pickering" userId="507c8e34c79a096b" providerId="LiveId" clId="{6C5EF08B-9F9F-4571-90E0-279D298F2E04}" dt="2020-01-30T15:43:08.961" v="1293" actId="20577"/>
        <pc:sldMkLst>
          <pc:docMk/>
          <pc:sldMk cId="3523848218" sldId="350"/>
        </pc:sldMkLst>
        <pc:spChg chg="mod">
          <ac:chgData name="Adrian Pickering" userId="507c8e34c79a096b" providerId="LiveId" clId="{6C5EF08B-9F9F-4571-90E0-279D298F2E04}" dt="2020-01-29T11:32:34.207" v="331" actId="20577"/>
          <ac:spMkLst>
            <pc:docMk/>
            <pc:sldMk cId="3523848218" sldId="350"/>
            <ac:spMk id="3" creationId="{00000000-0000-0000-0000-000000000000}"/>
          </ac:spMkLst>
        </pc:spChg>
        <pc:picChg chg="add mod">
          <ac:chgData name="Adrian Pickering" userId="507c8e34c79a096b" providerId="LiveId" clId="{6C5EF08B-9F9F-4571-90E0-279D298F2E04}" dt="2020-01-30T15:43:00.162" v="1278" actId="1076"/>
          <ac:picMkLst>
            <pc:docMk/>
            <pc:sldMk cId="3523848218" sldId="350"/>
            <ac:picMk id="4" creationId="{B26A2C31-B814-45DE-8B1A-E7A49B5001EF}"/>
          </ac:picMkLst>
        </pc:picChg>
      </pc:sldChg>
      <pc:sldChg chg="addSp modSp add modNotesTx">
        <pc:chgData name="Adrian Pickering" userId="507c8e34c79a096b" providerId="LiveId" clId="{6C5EF08B-9F9F-4571-90E0-279D298F2E04}" dt="2020-01-30T15:45:52.307" v="1314" actId="20577"/>
        <pc:sldMkLst>
          <pc:docMk/>
          <pc:sldMk cId="813054346" sldId="351"/>
        </pc:sldMkLst>
        <pc:spChg chg="mod">
          <ac:chgData name="Adrian Pickering" userId="507c8e34c79a096b" providerId="LiveId" clId="{6C5EF08B-9F9F-4571-90E0-279D298F2E04}" dt="2020-01-29T11:33:54.713" v="333"/>
          <ac:spMkLst>
            <pc:docMk/>
            <pc:sldMk cId="813054346" sldId="351"/>
            <ac:spMk id="3" creationId="{00000000-0000-0000-0000-000000000000}"/>
          </ac:spMkLst>
        </pc:spChg>
        <pc:picChg chg="add mod">
          <ac:chgData name="Adrian Pickering" userId="507c8e34c79a096b" providerId="LiveId" clId="{6C5EF08B-9F9F-4571-90E0-279D298F2E04}" dt="2020-01-30T15:45:41.179" v="1297" actId="14100"/>
          <ac:picMkLst>
            <pc:docMk/>
            <pc:sldMk cId="813054346" sldId="351"/>
            <ac:picMk id="4" creationId="{028D2346-FABC-4099-B439-191701A8DA53}"/>
          </ac:picMkLst>
        </pc:picChg>
      </pc:sldChg>
      <pc:sldChg chg="modSp add">
        <pc:chgData name="Adrian Pickering" userId="507c8e34c79a096b" providerId="LiveId" clId="{6C5EF08B-9F9F-4571-90E0-279D298F2E04}" dt="2020-01-29T11:34:54.965" v="335"/>
        <pc:sldMkLst>
          <pc:docMk/>
          <pc:sldMk cId="1833482687" sldId="352"/>
        </pc:sldMkLst>
        <pc:spChg chg="mod">
          <ac:chgData name="Adrian Pickering" userId="507c8e34c79a096b" providerId="LiveId" clId="{6C5EF08B-9F9F-4571-90E0-279D298F2E04}" dt="2020-01-29T11:34:54.965" v="335"/>
          <ac:spMkLst>
            <pc:docMk/>
            <pc:sldMk cId="1833482687" sldId="352"/>
            <ac:spMk id="3" creationId="{00000000-0000-0000-0000-000000000000}"/>
          </ac:spMkLst>
        </pc:spChg>
      </pc:sldChg>
      <pc:sldChg chg="modSp add">
        <pc:chgData name="Adrian Pickering" userId="507c8e34c79a096b" providerId="LiveId" clId="{6C5EF08B-9F9F-4571-90E0-279D298F2E04}" dt="2020-01-29T11:41:50.767" v="403" actId="20577"/>
        <pc:sldMkLst>
          <pc:docMk/>
          <pc:sldMk cId="2674018075" sldId="353"/>
        </pc:sldMkLst>
        <pc:spChg chg="mod">
          <ac:chgData name="Adrian Pickering" userId="507c8e34c79a096b" providerId="LiveId" clId="{6C5EF08B-9F9F-4571-90E0-279D298F2E04}" dt="2020-01-29T11:41:50.767" v="403" actId="20577"/>
          <ac:spMkLst>
            <pc:docMk/>
            <pc:sldMk cId="2674018075" sldId="353"/>
            <ac:spMk id="3" creationId="{00000000-0000-0000-0000-000000000000}"/>
          </ac:spMkLst>
        </pc:spChg>
      </pc:sldChg>
      <pc:sldChg chg="addSp modSp add modNotesTx">
        <pc:chgData name="Adrian Pickering" userId="507c8e34c79a096b" providerId="LiveId" clId="{6C5EF08B-9F9F-4571-90E0-279D298F2E04}" dt="2020-01-30T15:52:13.784" v="1332" actId="20577"/>
        <pc:sldMkLst>
          <pc:docMk/>
          <pc:sldMk cId="2104377552" sldId="354"/>
        </pc:sldMkLst>
        <pc:spChg chg="mod">
          <ac:chgData name="Adrian Pickering" userId="507c8e34c79a096b" providerId="LiveId" clId="{6C5EF08B-9F9F-4571-90E0-279D298F2E04}" dt="2020-01-29T11:44:29.063" v="416" actId="15"/>
          <ac:spMkLst>
            <pc:docMk/>
            <pc:sldMk cId="2104377552" sldId="354"/>
            <ac:spMk id="3" creationId="{00000000-0000-0000-0000-000000000000}"/>
          </ac:spMkLst>
        </pc:spChg>
        <pc:picChg chg="add mod">
          <ac:chgData name="Adrian Pickering" userId="507c8e34c79a096b" providerId="LiveId" clId="{6C5EF08B-9F9F-4571-90E0-279D298F2E04}" dt="2020-01-30T15:52:04.364" v="1317" actId="1076"/>
          <ac:picMkLst>
            <pc:docMk/>
            <pc:sldMk cId="2104377552" sldId="354"/>
            <ac:picMk id="4" creationId="{AFB91B6D-68DD-4431-8D14-7D0BE8AB79C8}"/>
          </ac:picMkLst>
        </pc:picChg>
      </pc:sldChg>
      <pc:sldChg chg="modSp add">
        <pc:chgData name="Adrian Pickering" userId="507c8e34c79a096b" providerId="LiveId" clId="{6C5EF08B-9F9F-4571-90E0-279D298F2E04}" dt="2020-01-29T11:47:06.317" v="680" actId="20577"/>
        <pc:sldMkLst>
          <pc:docMk/>
          <pc:sldMk cId="1325458080" sldId="355"/>
        </pc:sldMkLst>
        <pc:spChg chg="mod">
          <ac:chgData name="Adrian Pickering" userId="507c8e34c79a096b" providerId="LiveId" clId="{6C5EF08B-9F9F-4571-90E0-279D298F2E04}" dt="2020-01-29T11:47:06.317" v="680" actId="20577"/>
          <ac:spMkLst>
            <pc:docMk/>
            <pc:sldMk cId="1325458080" sldId="355"/>
            <ac:spMk id="3" creationId="{00000000-0000-0000-0000-000000000000}"/>
          </ac:spMkLst>
        </pc:spChg>
      </pc:sldChg>
      <pc:sldChg chg="modSp add">
        <pc:chgData name="Adrian Pickering" userId="507c8e34c79a096b" providerId="LiveId" clId="{6C5EF08B-9F9F-4571-90E0-279D298F2E04}" dt="2020-01-29T11:48:47.851" v="877" actId="15"/>
        <pc:sldMkLst>
          <pc:docMk/>
          <pc:sldMk cId="3603136182" sldId="356"/>
        </pc:sldMkLst>
        <pc:spChg chg="mod">
          <ac:chgData name="Adrian Pickering" userId="507c8e34c79a096b" providerId="LiveId" clId="{6C5EF08B-9F9F-4571-90E0-279D298F2E04}" dt="2020-01-29T11:48:47.851" v="877" actId="15"/>
          <ac:spMkLst>
            <pc:docMk/>
            <pc:sldMk cId="3603136182" sldId="356"/>
            <ac:spMk id="3" creationId="{00000000-0000-0000-0000-000000000000}"/>
          </ac:spMkLst>
        </pc:spChg>
      </pc:sldChg>
      <pc:sldChg chg="modSp add">
        <pc:chgData name="Adrian Pickering" userId="507c8e34c79a096b" providerId="LiveId" clId="{6C5EF08B-9F9F-4571-90E0-279D298F2E04}" dt="2020-01-29T11:52:45.365" v="1244" actId="20577"/>
        <pc:sldMkLst>
          <pc:docMk/>
          <pc:sldMk cId="4280258615" sldId="357"/>
        </pc:sldMkLst>
        <pc:spChg chg="mod">
          <ac:chgData name="Adrian Pickering" userId="507c8e34c79a096b" providerId="LiveId" clId="{6C5EF08B-9F9F-4571-90E0-279D298F2E04}" dt="2020-01-29T11:52:45.365" v="1244" actId="20577"/>
          <ac:spMkLst>
            <pc:docMk/>
            <pc:sldMk cId="4280258615" sldId="357"/>
            <ac:spMk id="3" creationId="{00000000-0000-0000-0000-000000000000}"/>
          </ac:spMkLst>
        </pc:spChg>
      </pc:sldChg>
      <pc:sldChg chg="modSp add modNotesTx">
        <pc:chgData name="Adrian Pickering" userId="507c8e34c79a096b" providerId="LiveId" clId="{6C5EF08B-9F9F-4571-90E0-279D298F2E04}" dt="2020-01-29T11:38:34.714" v="352"/>
        <pc:sldMkLst>
          <pc:docMk/>
          <pc:sldMk cId="4061042305" sldId="358"/>
        </pc:sldMkLst>
        <pc:spChg chg="mod">
          <ac:chgData name="Adrian Pickering" userId="507c8e34c79a096b" providerId="LiveId" clId="{6C5EF08B-9F9F-4571-90E0-279D298F2E04}" dt="2020-01-29T11:38:34.714" v="352"/>
          <ac:spMkLst>
            <pc:docMk/>
            <pc:sldMk cId="4061042305" sldId="358"/>
            <ac:spMk id="3" creationId="{00000000-0000-0000-0000-000000000000}"/>
          </ac:spMkLst>
        </pc:spChg>
      </pc:sldChg>
      <pc:sldChg chg="modSp add">
        <pc:chgData name="Adrian Pickering" userId="507c8e34c79a096b" providerId="LiveId" clId="{6C5EF08B-9F9F-4571-90E0-279D298F2E04}" dt="2020-01-29T11:43:04.290" v="404"/>
        <pc:sldMkLst>
          <pc:docMk/>
          <pc:sldMk cId="1525433278" sldId="359"/>
        </pc:sldMkLst>
        <pc:spChg chg="mod">
          <ac:chgData name="Adrian Pickering" userId="507c8e34c79a096b" providerId="LiveId" clId="{6C5EF08B-9F9F-4571-90E0-279D298F2E04}" dt="2020-01-29T11:43:04.290" v="404"/>
          <ac:spMkLst>
            <pc:docMk/>
            <pc:sldMk cId="1525433278" sldId="359"/>
            <ac:spMk id="3" creationId="{00000000-0000-0000-0000-000000000000}"/>
          </ac:spMkLst>
        </pc:spChg>
      </pc:sldChg>
      <pc:sldMasterChg chg="modSp">
        <pc:chgData name="Adrian Pickering" userId="507c8e34c79a096b" providerId="LiveId" clId="{6C5EF08B-9F9F-4571-90E0-279D298F2E04}" dt="2020-01-26T16:07:37.931" v="80"/>
        <pc:sldMasterMkLst>
          <pc:docMk/>
          <pc:sldMasterMk cId="0" sldId="2147483651"/>
        </pc:sldMasterMkLst>
        <pc:spChg chg="mod">
          <ac:chgData name="Adrian Pickering" userId="507c8e34c79a096b" providerId="LiveId" clId="{6C5EF08B-9F9F-4571-90E0-279D298F2E04}" dt="2020-01-26T16:07:37.931" v="80"/>
          <ac:spMkLst>
            <pc:docMk/>
            <pc:sldMasterMk cId="0" sldId="2147483651"/>
            <ac:spMk id="1029" creationId="{00000000-0000-0000-0000-000000000000}"/>
          </ac:spMkLst>
        </pc:spChg>
      </pc:sldMasterChg>
    </pc:docChg>
  </pc:docChgLst>
  <pc:docChgLst>
    <pc:chgData name="Adrian Pickering" userId="507c8e34c79a096b" providerId="LiveId" clId="{CA0C8951-3BFF-45E5-AF36-7FC1C4A95061}"/>
    <pc:docChg chg="addSld modSld">
      <pc:chgData name="Adrian Pickering" userId="507c8e34c79a096b" providerId="LiveId" clId="{CA0C8951-3BFF-45E5-AF36-7FC1C4A95061}" dt="2020-02-20T09:21:12.842" v="167" actId="20577"/>
      <pc:docMkLst>
        <pc:docMk/>
      </pc:docMkLst>
      <pc:sldChg chg="modSp mod">
        <pc:chgData name="Adrian Pickering" userId="507c8e34c79a096b" providerId="LiveId" clId="{CA0C8951-3BFF-45E5-AF36-7FC1C4A95061}" dt="2020-02-20T08:08:38.974" v="29" actId="12"/>
        <pc:sldMkLst>
          <pc:docMk/>
          <pc:sldMk cId="0" sldId="330"/>
        </pc:sldMkLst>
        <pc:spChg chg="mod">
          <ac:chgData name="Adrian Pickering" userId="507c8e34c79a096b" providerId="LiveId" clId="{CA0C8951-3BFF-45E5-AF36-7FC1C4A95061}" dt="2020-02-20T08:07:22.613" v="12" actId="20577"/>
          <ac:spMkLst>
            <pc:docMk/>
            <pc:sldMk cId="0" sldId="330"/>
            <ac:spMk id="5122" creationId="{00000000-0000-0000-0000-000000000000}"/>
          </ac:spMkLst>
        </pc:spChg>
        <pc:spChg chg="mod">
          <ac:chgData name="Adrian Pickering" userId="507c8e34c79a096b" providerId="LiveId" clId="{CA0C8951-3BFF-45E5-AF36-7FC1C4A95061}" dt="2020-02-20T08:08:38.974" v="29" actId="12"/>
          <ac:spMkLst>
            <pc:docMk/>
            <pc:sldMk cId="0" sldId="330"/>
            <ac:spMk id="5123" creationId="{00000000-0000-0000-0000-000000000000}"/>
          </ac:spMkLst>
        </pc:spChg>
      </pc:sldChg>
      <pc:sldChg chg="modSp mod">
        <pc:chgData name="Adrian Pickering" userId="507c8e34c79a096b" providerId="LiveId" clId="{CA0C8951-3BFF-45E5-AF36-7FC1C4A95061}" dt="2020-02-20T08:40:03.521" v="80"/>
        <pc:sldMkLst>
          <pc:docMk/>
          <pc:sldMk cId="361783067" sldId="343"/>
        </pc:sldMkLst>
        <pc:spChg chg="mod">
          <ac:chgData name="Adrian Pickering" userId="507c8e34c79a096b" providerId="LiveId" clId="{CA0C8951-3BFF-45E5-AF36-7FC1C4A95061}" dt="2020-02-20T08:17:34.418" v="68" actId="20577"/>
          <ac:spMkLst>
            <pc:docMk/>
            <pc:sldMk cId="361783067" sldId="343"/>
            <ac:spMk id="5122" creationId="{00000000-0000-0000-0000-000000000000}"/>
          </ac:spMkLst>
        </pc:spChg>
        <pc:spChg chg="mod">
          <ac:chgData name="Adrian Pickering" userId="507c8e34c79a096b" providerId="LiveId" clId="{CA0C8951-3BFF-45E5-AF36-7FC1C4A95061}" dt="2020-02-20T08:40:03.521" v="80"/>
          <ac:spMkLst>
            <pc:docMk/>
            <pc:sldMk cId="361783067" sldId="343"/>
            <ac:spMk id="5123" creationId="{00000000-0000-0000-0000-000000000000}"/>
          </ac:spMkLst>
        </pc:spChg>
      </pc:sldChg>
      <pc:sldChg chg="modSp add mod">
        <pc:chgData name="Adrian Pickering" userId="507c8e34c79a096b" providerId="LiveId" clId="{CA0C8951-3BFF-45E5-AF36-7FC1C4A95061}" dt="2020-02-20T08:18:36.269" v="78" actId="20577"/>
        <pc:sldMkLst>
          <pc:docMk/>
          <pc:sldMk cId="4188648162" sldId="360"/>
        </pc:sldMkLst>
        <pc:spChg chg="mod">
          <ac:chgData name="Adrian Pickering" userId="507c8e34c79a096b" providerId="LiveId" clId="{CA0C8951-3BFF-45E5-AF36-7FC1C4A95061}" dt="2020-02-20T08:18:36.269" v="78" actId="20577"/>
          <ac:spMkLst>
            <pc:docMk/>
            <pc:sldMk cId="4188648162" sldId="360"/>
            <ac:spMk id="5122" creationId="{00000000-0000-0000-0000-000000000000}"/>
          </ac:spMkLst>
        </pc:spChg>
        <pc:spChg chg="mod">
          <ac:chgData name="Adrian Pickering" userId="507c8e34c79a096b" providerId="LiveId" clId="{CA0C8951-3BFF-45E5-AF36-7FC1C4A95061}" dt="2020-02-20T08:09:31.472" v="48" actId="5793"/>
          <ac:spMkLst>
            <pc:docMk/>
            <pc:sldMk cId="4188648162" sldId="360"/>
            <ac:spMk id="5123" creationId="{00000000-0000-0000-0000-000000000000}"/>
          </ac:spMkLst>
        </pc:spChg>
      </pc:sldChg>
      <pc:sldChg chg="modSp add mod">
        <pc:chgData name="Adrian Pickering" userId="507c8e34c79a096b" providerId="LiveId" clId="{CA0C8951-3BFF-45E5-AF36-7FC1C4A95061}" dt="2020-02-20T09:21:12.842" v="167" actId="20577"/>
        <pc:sldMkLst>
          <pc:docMk/>
          <pc:sldMk cId="2494034821" sldId="361"/>
        </pc:sldMkLst>
        <pc:spChg chg="mod">
          <ac:chgData name="Adrian Pickering" userId="507c8e34c79a096b" providerId="LiveId" clId="{CA0C8951-3BFF-45E5-AF36-7FC1C4A95061}" dt="2020-02-20T09:21:12.842" v="167" actId="20577"/>
          <ac:spMkLst>
            <pc:docMk/>
            <pc:sldMk cId="2494034821" sldId="361"/>
            <ac:spMk id="2053" creationId="{00000000-0000-0000-0000-000000000000}"/>
          </ac:spMkLst>
        </pc:spChg>
      </pc:sldChg>
      <pc:sldChg chg="modSp add mod">
        <pc:chgData name="Adrian Pickering" userId="507c8e34c79a096b" providerId="LiveId" clId="{CA0C8951-3BFF-45E5-AF36-7FC1C4A95061}" dt="2020-02-20T09:20:53.459" v="134" actId="20577"/>
        <pc:sldMkLst>
          <pc:docMk/>
          <pc:sldMk cId="2191399324" sldId="362"/>
        </pc:sldMkLst>
        <pc:spChg chg="mod">
          <ac:chgData name="Adrian Pickering" userId="507c8e34c79a096b" providerId="LiveId" clId="{CA0C8951-3BFF-45E5-AF36-7FC1C4A95061}" dt="2020-02-20T09:20:53.459" v="134" actId="20577"/>
          <ac:spMkLst>
            <pc:docMk/>
            <pc:sldMk cId="2191399324" sldId="362"/>
            <ac:spMk id="205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safetymagazine.com/enewsletter/the-importance-of-food-traceabil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haccp.food.gov.uk/help/guidance/principle-7-establish-documentation-and-record-keep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 https://www.google.com/url?sa=i&amp;source=images&amp;cd=&amp;cad=rja&amp;uact=8&amp;ved=0ahUKEwigzIPh06vnAhUOecAKHftsDXcQMwhIKAAwAA&amp;url=https%3A%2F%2Fwww.amazon.co.uk%2FSafer-Food-Better-Business-Caterers%2Fdp%2FB00SMVJYL0&amp;psig=AOvVaw1TXuZK1fU35tzCUBd8Tf1J&amp;ust=1580485050214037&amp;ictx=3&amp;uact=3</a:t>
            </a:r>
          </a:p>
          <a:p>
            <a:endParaRPr lang="en-GB" dirty="0"/>
          </a:p>
          <a:p>
            <a:r>
              <a:rPr lang="en-GB" dirty="0"/>
              <a:t>2. - https://www.google.com/url?sa=i&amp;source=images&amp;cd=&amp;cad=rja&amp;uact=8&amp;ved=0ahUKEwigzIPh06vnAhUOecAKHftsDXcQMwi9ASgtMC0&amp;url=https%3A%2F%2Fhaccpfoodsafetybook.com%2Fhaccp-plan%2Fthe-complete-annual-haccp-food-safety-plan%2F&amp;psig=AOvVaw1TXuZK1fU35tzCUBd8Tf1J&amp;ust=1580485050214037&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a:p>
        </p:txBody>
      </p:sp>
    </p:spTree>
    <p:extLst>
      <p:ext uri="{BB962C8B-B14F-4D97-AF65-F5344CB8AC3E}">
        <p14:creationId xmlns:p14="http://schemas.microsoft.com/office/powerpoint/2010/main" val="397549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google.com/url?sa=i&amp;source=images&amp;cd=&amp;cad=rja&amp;uact=8&amp;ved=0ahUKEwjomKL016jnAhU4QhUIHdkJCbUQMwhWKAAwAA&amp;url=https%3A%2F%2Fwww.foodsafetymagazine.com%2Fenewsletter%2Fthe-importance-of-food-traceability%2F&amp;psig=AOvVaw3gGfBvow4KzwDLC-lk0xHZ&amp;ust=1580383085123154&amp;ictx=3&amp;uact=3</a:t>
            </a:r>
          </a:p>
          <a:p>
            <a:endParaRPr lang="en-GB" dirty="0"/>
          </a:p>
          <a:p>
            <a:r>
              <a:rPr lang="en-GB" dirty="0">
                <a:hlinkClick r:id="rId3"/>
              </a:rPr>
              <a:t>https://www.foodsafetymagazine.com/enewsletter/the-importance-of-food-traceability/</a:t>
            </a:r>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423241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Food Standards Agency</a:t>
            </a:r>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81162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unfortunate event of a food safety incident that is connected to your products you may have to show that you have taken all reasonable precautions to produce food safely. Demonstrating that the principles of HACCP have been correctly applied as required by law and that documentation and records are kept, may provide evidence of due diligence in the event of legal action.</a:t>
            </a:r>
          </a:p>
          <a:p>
            <a:endParaRPr lang="en-GB" dirty="0"/>
          </a:p>
          <a:p>
            <a:r>
              <a:rPr lang="en-GB" dirty="0"/>
              <a:t>Source: </a:t>
            </a:r>
            <a:r>
              <a:rPr lang="en-GB" dirty="0">
                <a:hlinkClick r:id="rId3"/>
              </a:rPr>
              <a:t>https://myhaccp.food.gov.uk/help/guidance/principle-7-establish-documentation-and-record-keeping</a:t>
            </a:r>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10</a:t>
            </a:fld>
            <a:endParaRPr lang="en-GB"/>
          </a:p>
        </p:txBody>
      </p:sp>
    </p:spTree>
    <p:extLst>
      <p:ext uri="{BB962C8B-B14F-4D97-AF65-F5344CB8AC3E}">
        <p14:creationId xmlns:p14="http://schemas.microsoft.com/office/powerpoint/2010/main" val="254963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11</a:t>
            </a:fld>
            <a:endParaRPr lang="en-GB"/>
          </a:p>
        </p:txBody>
      </p:sp>
    </p:spTree>
    <p:extLst>
      <p:ext uri="{BB962C8B-B14F-4D97-AF65-F5344CB8AC3E}">
        <p14:creationId xmlns:p14="http://schemas.microsoft.com/office/powerpoint/2010/main" val="118754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review of this principle should be scheduled and triggered if there are changes within the company (see Principle 6).</a:t>
            </a:r>
          </a:p>
          <a:p>
            <a:r>
              <a:rPr lang="en-GB" dirty="0"/>
              <a:t> </a:t>
            </a:r>
          </a:p>
          <a:p>
            <a:r>
              <a:rPr lang="en-GB" dirty="0"/>
              <a:t>During a review you may wish to consider the following:</a:t>
            </a:r>
          </a:p>
          <a:p>
            <a:r>
              <a:rPr lang="en-GB" dirty="0"/>
              <a:t>Does the documentation cover all of the HACCP system operation?</a:t>
            </a:r>
          </a:p>
          <a:p>
            <a:r>
              <a:rPr lang="en-GB" dirty="0"/>
              <a:t>How is the document controlled with regards to update and issue etc?</a:t>
            </a:r>
          </a:p>
          <a:p>
            <a:r>
              <a:rPr lang="en-GB" dirty="0"/>
              <a:t>Are all documents accurate and current?</a:t>
            </a:r>
          </a:p>
          <a:p>
            <a:r>
              <a:rPr lang="en-GB" dirty="0"/>
              <a:t>Are verification procedures documented?</a:t>
            </a:r>
          </a:p>
          <a:p>
            <a:r>
              <a:rPr lang="en-GB" dirty="0"/>
              <a:t>How is change and version control managed?</a:t>
            </a:r>
          </a:p>
          <a:p>
            <a:endParaRPr lang="en-GB" dirty="0"/>
          </a:p>
          <a:p>
            <a:r>
              <a:rPr lang="en-GB" dirty="0"/>
              <a:t>Image source = https://www.google.com/url?sa=i&amp;source=images&amp;cd=&amp;cad=rja&amp;uact=8&amp;ved=0ahUKEwiu6t6U1avnAhXGShUIHU1mCQIQMwhXKAQwBA&amp;url=https%3A%2F%2Fslideplayer.com%2Fslide%2F12449605%2F&amp;psig=AOvVaw1Ai14fZCPvS5u_fyiJuRkj&amp;ust=1580485427134188&amp;ictx=3&amp;uact=3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12</a:t>
            </a:fld>
            <a:endParaRPr lang="en-GB"/>
          </a:p>
        </p:txBody>
      </p:sp>
    </p:spTree>
    <p:extLst>
      <p:ext uri="{BB962C8B-B14F-4D97-AF65-F5344CB8AC3E}">
        <p14:creationId xmlns:p14="http://schemas.microsoft.com/office/powerpoint/2010/main" val="120977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224833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the HACCP plan should identify circumstances that would initiate or “trigger” a review. Some examples of such triggers might include:</a:t>
            </a:r>
          </a:p>
          <a:p>
            <a:r>
              <a:rPr lang="en-GB" dirty="0"/>
              <a:t>Changes in raw materials or product formulation</a:t>
            </a:r>
          </a:p>
          <a:p>
            <a:r>
              <a:rPr lang="en-GB" dirty="0"/>
              <a:t>Introduction of new product</a:t>
            </a:r>
          </a:p>
          <a:p>
            <a:r>
              <a:rPr lang="en-GB" dirty="0"/>
              <a:t>Change in raw materials supplier</a:t>
            </a:r>
          </a:p>
          <a:p>
            <a:r>
              <a:rPr lang="en-GB" dirty="0"/>
              <a:t>Change in processing system</a:t>
            </a:r>
          </a:p>
          <a:p>
            <a:r>
              <a:rPr lang="en-GB" dirty="0"/>
              <a:t>Change in layout or environment</a:t>
            </a:r>
          </a:p>
          <a:p>
            <a:r>
              <a:rPr lang="en-GB" dirty="0"/>
              <a:t>Modification to process equipment or new equipment</a:t>
            </a:r>
          </a:p>
          <a:p>
            <a:r>
              <a:rPr lang="en-GB" dirty="0"/>
              <a:t>Failures in system e.g. corrective action or product recall</a:t>
            </a:r>
          </a:p>
          <a:p>
            <a:r>
              <a:rPr lang="en-GB" dirty="0"/>
              <a:t>Anticipated change in customer or consumer</a:t>
            </a:r>
          </a:p>
          <a:p>
            <a:r>
              <a:rPr lang="en-GB" dirty="0"/>
              <a:t>Any report from the market place that indicates a health or spoilage risk associated with the product</a:t>
            </a:r>
          </a:p>
          <a:p>
            <a:r>
              <a:rPr lang="en-GB" dirty="0"/>
              <a:t>Emergence of a new food-borne pathogen (such as bacteria that can cause illness) with public health significance or other health issue</a:t>
            </a:r>
          </a:p>
          <a:p>
            <a:r>
              <a:rPr lang="en-GB" dirty="0"/>
              <a:t>Changes in legislation</a:t>
            </a:r>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a:p>
        </p:txBody>
      </p:sp>
    </p:spTree>
    <p:extLst>
      <p:ext uri="{BB962C8B-B14F-4D97-AF65-F5344CB8AC3E}">
        <p14:creationId xmlns:p14="http://schemas.microsoft.com/office/powerpoint/2010/main" val="104847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 https://www.pce-instruments.com/english/slot/2/artimg/large/pce-instruments-food-safety-hygiene-atp-surface-test-instrument-pce-atp-1-5842127_1008089.jpg</a:t>
            </a:r>
          </a:p>
        </p:txBody>
      </p:sp>
      <p:sp>
        <p:nvSpPr>
          <p:cNvPr id="4" name="Slide Number Placeholder 3"/>
          <p:cNvSpPr>
            <a:spLocks noGrp="1"/>
          </p:cNvSpPr>
          <p:nvPr>
            <p:ph type="sldNum" sz="quarter" idx="5"/>
          </p:nvPr>
        </p:nvSpPr>
        <p:spPr/>
        <p:txBody>
          <a:bodyPr/>
          <a:lstStyle/>
          <a:p>
            <a:fld id="{1D847933-502B-D146-9428-3DDD196AD935}" type="slidenum">
              <a:rPr lang="en-GB" smtClean="0"/>
              <a:pPr/>
              <a:t>17</a:t>
            </a:fld>
            <a:endParaRPr lang="en-GB"/>
          </a:p>
        </p:txBody>
      </p:sp>
    </p:spTree>
    <p:extLst>
      <p:ext uri="{BB962C8B-B14F-4D97-AF65-F5344CB8AC3E}">
        <p14:creationId xmlns:p14="http://schemas.microsoft.com/office/powerpoint/2010/main" val="267031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4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40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87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8261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21</a:t>
            </a: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Understand how to implement food safety management procedures</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306: Monitoring </a:t>
            </a:r>
            <a:r>
              <a:rPr lang="en-GB" sz="2400" b="1" dirty="0" smtClean="0">
                <a:solidFill>
                  <a:srgbClr val="FFFFFF"/>
                </a:solidFill>
              </a:rPr>
              <a:t>and supervision of food safety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r>
              <a:rPr lang="en-GB" b="1" dirty="0">
                <a:ea typeface="ＭＳ Ｐゴシック" pitchFamily="-105" charset="-128"/>
                <a:cs typeface="ＭＳ Ｐゴシック" pitchFamily="-105" charset="-128"/>
              </a:rPr>
              <a:t>Accurate recording</a:t>
            </a:r>
          </a:p>
          <a:p>
            <a:r>
              <a:rPr lang="en-GB" dirty="0">
                <a:ea typeface="ＭＳ Ｐゴシック" pitchFamily="-105" charset="-128"/>
                <a:cs typeface="ＭＳ Ｐゴシック" pitchFamily="-105" charset="-128"/>
              </a:rPr>
              <a:t>Efficient and accurate record-keeping is essential to the application of a HACCP system.</a:t>
            </a:r>
          </a:p>
          <a:p>
            <a:r>
              <a:rPr lang="en-GB" dirty="0">
                <a:ea typeface="ＭＳ Ｐゴシック" pitchFamily="-105" charset="-128"/>
                <a:cs typeface="ＭＳ Ｐゴシック" pitchFamily="-105" charset="-128"/>
              </a:rPr>
              <a:t>Appropriate to the nature and size of the operation – your local environmental health practitioner will be able to guide you on this requirement.</a:t>
            </a:r>
          </a:p>
          <a:p>
            <a:r>
              <a:rPr lang="en-GB" dirty="0">
                <a:ea typeface="ＭＳ Ｐゴシック" pitchFamily="-105" charset="-128"/>
                <a:cs typeface="ＭＳ Ｐゴシック" pitchFamily="-105" charset="-128"/>
              </a:rPr>
              <a:t>Sufficient to assist the business to verify that the HACCP controls are in place and being maintained.</a:t>
            </a:r>
          </a:p>
          <a:p>
            <a:endParaRPr lang="en-GB" dirty="0">
              <a:ea typeface="ＭＳ Ｐゴシック" pitchFamily="-105" charset="-128"/>
              <a:cs typeface="ＭＳ Ｐゴシック" pitchFamily="-105" charset="-128"/>
            </a:endParaRP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99732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47942"/>
            <a:ext cx="8218488" cy="382588"/>
          </a:xfrm>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r>
              <a:rPr lang="en-GB" b="1" dirty="0">
                <a:ea typeface="ＭＳ Ｐゴシック" pitchFamily="-105" charset="-128"/>
                <a:cs typeface="ＭＳ Ｐゴシック" pitchFamily="-105" charset="-128"/>
              </a:rPr>
              <a:t>Regular monitoring</a:t>
            </a:r>
          </a:p>
          <a:p>
            <a:r>
              <a:rPr lang="en-GB" dirty="0">
                <a:ea typeface="ＭＳ Ｐゴシック" pitchFamily="-105" charset="-128"/>
                <a:cs typeface="ＭＳ Ｐゴシック" pitchFamily="-105" charset="-128"/>
              </a:rPr>
              <a:t>CCP monitoring activities:</a:t>
            </a:r>
          </a:p>
          <a:p>
            <a:endParaRPr lang="en-GB" dirty="0">
              <a:ea typeface="ＭＳ Ｐゴシック" pitchFamily="-105" charset="-128"/>
              <a:cs typeface="ＭＳ Ｐゴシック" pitchFamily="-105" charset="-128"/>
            </a:endParaRPr>
          </a:p>
        </p:txBody>
      </p:sp>
      <p:pic>
        <p:nvPicPr>
          <p:cNvPr id="4" name="Picture 3">
            <a:extLst>
              <a:ext uri="{FF2B5EF4-FFF2-40B4-BE49-F238E27FC236}">
                <a16:creationId xmlns:a16="http://schemas.microsoft.com/office/drawing/2014/main" id="{B26A2C31-B814-45DE-8B1A-E7A49B5001EF}"/>
              </a:ext>
            </a:extLst>
          </p:cNvPr>
          <p:cNvPicPr>
            <a:picLocks noChangeAspect="1"/>
          </p:cNvPicPr>
          <p:nvPr/>
        </p:nvPicPr>
        <p:blipFill>
          <a:blip r:embed="rId3"/>
          <a:stretch>
            <a:fillRect/>
          </a:stretch>
        </p:blipFill>
        <p:spPr>
          <a:xfrm>
            <a:off x="2111102" y="2332939"/>
            <a:ext cx="4910683" cy="3686861"/>
          </a:xfrm>
          <a:prstGeom prst="rect">
            <a:avLst/>
          </a:prstGeom>
        </p:spPr>
      </p:pic>
    </p:spTree>
    <p:extLst>
      <p:ext uri="{BB962C8B-B14F-4D97-AF65-F5344CB8AC3E}">
        <p14:creationId xmlns:p14="http://schemas.microsoft.com/office/powerpoint/2010/main" val="352384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r>
              <a:rPr lang="en-GB" b="1" dirty="0">
                <a:ea typeface="ＭＳ Ｐゴシック" pitchFamily="-105" charset="-128"/>
                <a:cs typeface="ＭＳ Ｐゴシック" pitchFamily="-105" charset="-128"/>
              </a:rPr>
              <a:t>Regular reviews</a:t>
            </a:r>
          </a:p>
          <a:p>
            <a:r>
              <a:rPr lang="en-GB" dirty="0">
                <a:ea typeface="ＭＳ Ｐゴシック" pitchFamily="-105" charset="-128"/>
                <a:cs typeface="ＭＳ Ｐゴシック" pitchFamily="-105" charset="-128"/>
              </a:rPr>
              <a:t>A review of this principle should be scheduled and triggered if there are changes within the company (see Principle 6).</a:t>
            </a:r>
          </a:p>
          <a:p>
            <a:r>
              <a:rPr lang="en-GB" dirty="0">
                <a:ea typeface="ＭＳ Ｐゴシック" pitchFamily="-105" charset="-128"/>
                <a:cs typeface="ＭＳ Ｐゴシック" pitchFamily="-105" charset="-128"/>
              </a:rPr>
              <a:t> </a:t>
            </a:r>
          </a:p>
          <a:p>
            <a:endParaRPr lang="en-GB" dirty="0">
              <a:ea typeface="ＭＳ Ｐゴシック" pitchFamily="-105" charset="-128"/>
              <a:cs typeface="ＭＳ Ｐゴシック" pitchFamily="-105" charset="-128"/>
            </a:endParaRPr>
          </a:p>
        </p:txBody>
      </p:sp>
      <p:pic>
        <p:nvPicPr>
          <p:cNvPr id="4" name="Picture 3">
            <a:extLst>
              <a:ext uri="{FF2B5EF4-FFF2-40B4-BE49-F238E27FC236}">
                <a16:creationId xmlns:a16="http://schemas.microsoft.com/office/drawing/2014/main" id="{028D2346-FABC-4099-B439-191701A8DA53}"/>
              </a:ext>
            </a:extLst>
          </p:cNvPr>
          <p:cNvPicPr>
            <a:picLocks noChangeAspect="1"/>
          </p:cNvPicPr>
          <p:nvPr/>
        </p:nvPicPr>
        <p:blipFill>
          <a:blip r:embed="rId3"/>
          <a:stretch>
            <a:fillRect/>
          </a:stretch>
        </p:blipFill>
        <p:spPr>
          <a:xfrm>
            <a:off x="3347864" y="2636912"/>
            <a:ext cx="5458984" cy="3641100"/>
          </a:xfrm>
          <a:prstGeom prst="rect">
            <a:avLst/>
          </a:prstGeom>
        </p:spPr>
      </p:pic>
    </p:spTree>
    <p:extLst>
      <p:ext uri="{BB962C8B-B14F-4D97-AF65-F5344CB8AC3E}">
        <p14:creationId xmlns:p14="http://schemas.microsoft.com/office/powerpoint/2010/main" val="81305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r>
              <a:rPr lang="en-GB" b="1" dirty="0">
                <a:ea typeface="ＭＳ Ｐゴシック" pitchFamily="-105" charset="-128"/>
                <a:cs typeface="ＭＳ Ｐゴシック" pitchFamily="-105" charset="-128"/>
              </a:rPr>
              <a:t>Records of review findings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Does the documentation cover all of the HACCP system operation?</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How is the document controlled with regards to update and issue etc?</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Are all documents accurate and current?</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Are verification procedures documented?</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How is change and version control managed?</a:t>
            </a: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8334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57200" y="1844824"/>
            <a:ext cx="8229600" cy="4755600"/>
          </a:xfrm>
        </p:spPr>
        <p:txBody>
          <a:bodyPr/>
          <a:lstStyle/>
          <a:p>
            <a:r>
              <a:rPr lang="en-GB" b="1" dirty="0">
                <a:ea typeface="ＭＳ Ｐゴシック" pitchFamily="-105" charset="-128"/>
                <a:cs typeface="ＭＳ Ｐゴシック" pitchFamily="-105" charset="-128"/>
              </a:rPr>
              <a:t>Review of corrective actions</a:t>
            </a:r>
          </a:p>
          <a:p>
            <a:r>
              <a:rPr lang="en-GB" dirty="0">
                <a:ea typeface="ＭＳ Ｐゴシック" pitchFamily="-105" charset="-128"/>
                <a:cs typeface="ＭＳ Ｐゴシック" pitchFamily="-105" charset="-128"/>
              </a:rPr>
              <a:t>The process of verification has three key components:</a:t>
            </a:r>
          </a:p>
          <a:p>
            <a:r>
              <a:rPr lang="en-GB" dirty="0">
                <a:ea typeface="ＭＳ Ｐゴシック" pitchFamily="-105" charset="-128"/>
                <a:cs typeface="ＭＳ Ｐゴシック" pitchFamily="-105" charset="-128"/>
              </a:rPr>
              <a:t>Validation –  will the HACCP plan ensure that safe food will be produced?</a:t>
            </a:r>
          </a:p>
          <a:p>
            <a:r>
              <a:rPr lang="en-GB" dirty="0">
                <a:ea typeface="ＭＳ Ｐゴシック" pitchFamily="-105" charset="-128"/>
                <a:cs typeface="ＭＳ Ｐゴシック" pitchFamily="-105" charset="-128"/>
              </a:rPr>
              <a:t>Verification – is the HACCP plan working, is it producing safe food?</a:t>
            </a:r>
          </a:p>
        </p:txBody>
      </p:sp>
    </p:spTree>
    <p:extLst>
      <p:ext uri="{BB962C8B-B14F-4D97-AF65-F5344CB8AC3E}">
        <p14:creationId xmlns:p14="http://schemas.microsoft.com/office/powerpoint/2010/main" val="406104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306"/>
            <a:ext cx="8218488" cy="382588"/>
          </a:xfrm>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endParaRPr lang="en-GB" dirty="0">
              <a:ea typeface="ＭＳ Ｐゴシック" pitchFamily="-105" charset="-128"/>
              <a:cs typeface="ＭＳ Ｐゴシック" pitchFamily="-105" charset="-128"/>
            </a:endParaRPr>
          </a:p>
          <a:p>
            <a:r>
              <a:rPr lang="en-GB" b="1" dirty="0">
                <a:ea typeface="ＭＳ Ｐゴシック" pitchFamily="-105" charset="-128"/>
                <a:cs typeface="ＭＳ Ｐゴシック" pitchFamily="-105" charset="-128"/>
              </a:rPr>
              <a:t>Internal/external audits</a:t>
            </a:r>
          </a:p>
          <a:p>
            <a:r>
              <a:rPr lang="en-GB" dirty="0">
                <a:ea typeface="ＭＳ Ｐゴシック" pitchFamily="-105" charset="-128"/>
                <a:cs typeface="ＭＳ Ｐゴシック" pitchFamily="-105" charset="-128"/>
              </a:rPr>
              <a:t>Review – is the HACCP plan up to date?</a:t>
            </a:r>
          </a:p>
          <a:p>
            <a:r>
              <a:rPr lang="en-GB" dirty="0">
                <a:ea typeface="ＭＳ Ｐゴシック" pitchFamily="-105" charset="-128"/>
                <a:cs typeface="ＭＳ Ｐゴシック" pitchFamily="-105" charset="-128"/>
              </a:rPr>
              <a:t>Those responsible for carrying out a review (usually the HACCP team in larger businesses) need to ensure that a proposed change does not adversely affect conclusions reached in the HACCP study and compromise product safety, and that the HACCP study is kept up to date.</a:t>
            </a:r>
          </a:p>
          <a:p>
            <a:endParaRPr lang="en-GB" dirty="0">
              <a:ea typeface="ＭＳ Ｐゴシック" pitchFamily="-105" charset="-128"/>
              <a:cs typeface="ＭＳ Ｐゴシック" pitchFamily="-105" charset="-128"/>
            </a:endParaRP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52543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r>
              <a:rPr lang="en-GB" b="1" dirty="0">
                <a:ea typeface="ＭＳ Ｐゴシック" pitchFamily="-105" charset="-128"/>
                <a:cs typeface="ＭＳ Ｐゴシック" pitchFamily="-105" charset="-128"/>
              </a:rPr>
              <a:t>Management reviews</a:t>
            </a:r>
          </a:p>
          <a:p>
            <a:r>
              <a:rPr lang="en-GB" dirty="0"/>
              <a:t>The HACCP plan should identify circumstances that would initiate or trigger a review, </a:t>
            </a:r>
            <a:r>
              <a:rPr lang="en-GB" dirty="0" err="1"/>
              <a:t>e.g</a:t>
            </a:r>
            <a:r>
              <a:rPr lang="en-GB" dirty="0"/>
              <a:t>:</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Introduction of new product</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Change in raw materials supplier, processing system, layout or environment</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Modification to process equipment or new equipment</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Failures in system e.g. corrective action or product recall</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Anticipated change in customer or consumer</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Changes in legislation.</a:t>
            </a:r>
          </a:p>
          <a:p>
            <a:endParaRPr lang="en-GB" dirty="0">
              <a:ea typeface="ＭＳ Ｐゴシック" pitchFamily="-105" charset="-128"/>
              <a:cs typeface="ＭＳ Ｐゴシック" pitchFamily="-105" charset="-128"/>
            </a:endParaRPr>
          </a:p>
          <a:p>
            <a:endParaRPr lang="en-GB" dirty="0">
              <a:ea typeface="ＭＳ Ｐゴシック" pitchFamily="-105" charset="-128"/>
              <a:cs typeface="ＭＳ Ｐゴシック" pitchFamily="-105" charset="-128"/>
            </a:endParaRP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67401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607"/>
            <a:ext cx="8218488" cy="382588"/>
          </a:xfrm>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p:txBody>
          <a:bodyPr/>
          <a:lstStyle/>
          <a:p>
            <a:endParaRPr lang="en-GB" dirty="0">
              <a:ea typeface="ＭＳ Ｐゴシック" pitchFamily="-105" charset="-128"/>
              <a:cs typeface="ＭＳ Ｐゴシック" pitchFamily="-105" charset="-128"/>
            </a:endParaRPr>
          </a:p>
          <a:p>
            <a:r>
              <a:rPr lang="en-GB" b="1" dirty="0">
                <a:ea typeface="ＭＳ Ｐゴシック" pitchFamily="-105" charset="-128"/>
                <a:cs typeface="ＭＳ Ｐゴシック" pitchFamily="-105" charset="-128"/>
              </a:rPr>
              <a:t>Supervisory spot checks </a:t>
            </a:r>
          </a:p>
          <a:p>
            <a:r>
              <a:rPr lang="en-GB" dirty="0">
                <a:ea typeface="ＭＳ Ｐゴシック" pitchFamily="-105" charset="-128"/>
                <a:cs typeface="ＭＳ Ｐゴシック" pitchFamily="-105" charset="-128"/>
              </a:rPr>
              <a:t>Including swabbing of: </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equipment </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food handlers. </a:t>
            </a:r>
          </a:p>
          <a:p>
            <a:endParaRPr lang="en-GB" dirty="0">
              <a:ea typeface="ＭＳ Ｐゴシック" pitchFamily="-105" charset="-128"/>
              <a:cs typeface="ＭＳ Ｐゴシック" pitchFamily="-105" charset="-128"/>
            </a:endParaRPr>
          </a:p>
        </p:txBody>
      </p:sp>
      <p:pic>
        <p:nvPicPr>
          <p:cNvPr id="4" name="Picture 3">
            <a:extLst>
              <a:ext uri="{FF2B5EF4-FFF2-40B4-BE49-F238E27FC236}">
                <a16:creationId xmlns:a16="http://schemas.microsoft.com/office/drawing/2014/main" id="{AFB91B6D-68DD-4431-8D14-7D0BE8AB79C8}"/>
              </a:ext>
            </a:extLst>
          </p:cNvPr>
          <p:cNvPicPr>
            <a:picLocks noChangeAspect="1"/>
          </p:cNvPicPr>
          <p:nvPr/>
        </p:nvPicPr>
        <p:blipFill>
          <a:blip r:embed="rId3"/>
          <a:stretch>
            <a:fillRect/>
          </a:stretch>
        </p:blipFill>
        <p:spPr>
          <a:xfrm>
            <a:off x="3707904" y="1586667"/>
            <a:ext cx="4325466" cy="4325466"/>
          </a:xfrm>
          <a:prstGeom prst="rect">
            <a:avLst/>
          </a:prstGeom>
        </p:spPr>
      </p:pic>
    </p:spTree>
    <p:extLst>
      <p:ext uri="{BB962C8B-B14F-4D97-AF65-F5344CB8AC3E}">
        <p14:creationId xmlns:p14="http://schemas.microsoft.com/office/powerpoint/2010/main" val="210437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46088" y="1556792"/>
            <a:ext cx="8229600" cy="4755600"/>
          </a:xfrm>
        </p:spPr>
        <p:txBody>
          <a:bodyPr/>
          <a:lstStyle/>
          <a:p>
            <a:r>
              <a:rPr lang="en-GB" b="1" dirty="0">
                <a:ea typeface="ＭＳ Ｐゴシック" pitchFamily="-105" charset="-128"/>
                <a:cs typeface="ＭＳ Ｐゴシック" pitchFamily="-105" charset="-128"/>
              </a:rPr>
              <a:t>Advisory visits by regulatory bodies</a:t>
            </a:r>
          </a:p>
          <a:p>
            <a:pPr marL="342900" indent="-342900">
              <a:buFont typeface="Arial" panose="020B0604020202020204" pitchFamily="34" charset="0"/>
              <a:buChar char="•"/>
            </a:pPr>
            <a:r>
              <a:rPr lang="en-GB" dirty="0">
                <a:ea typeface="ＭＳ Ｐゴシック" pitchFamily="-105" charset="-128"/>
                <a:cs typeface="ＭＳ Ｐゴシック" pitchFamily="-105" charset="-128"/>
              </a:rPr>
              <a:t>Local authorities have the right to enter and inspect premises unannounced.</a:t>
            </a:r>
          </a:p>
          <a:p>
            <a:pPr marL="342900" indent="-342900">
              <a:buFont typeface="Arial" panose="020B0604020202020204" pitchFamily="34" charset="0"/>
              <a:buChar char="•"/>
            </a:pPr>
            <a:r>
              <a:rPr lang="en-GB" dirty="0">
                <a:ea typeface="ＭＳ Ｐゴシック" pitchFamily="-105" charset="-128"/>
                <a:cs typeface="ＭＳ Ｐゴシック" pitchFamily="-105" charset="-128"/>
              </a:rPr>
              <a:t>Businesses can invite environmental health and expert food safety consultants into their premises to ensure all legislation is being implemented and maintained. </a:t>
            </a: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32545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59695" y="1556792"/>
            <a:ext cx="8229600" cy="4755600"/>
          </a:xfrm>
        </p:spPr>
        <p:txBody>
          <a:bodyPr/>
          <a:lstStyle/>
          <a:p>
            <a:r>
              <a:rPr lang="en-GB" b="1" dirty="0">
                <a:ea typeface="ＭＳ Ｐゴシック" pitchFamily="-105" charset="-128"/>
                <a:cs typeface="ＭＳ Ｐゴシック" pitchFamily="-105" charset="-128"/>
              </a:rPr>
              <a:t>Staff consultation</a:t>
            </a:r>
          </a:p>
          <a:p>
            <a:r>
              <a:rPr lang="en-GB" dirty="0">
                <a:ea typeface="ＭＳ Ｐゴシック" pitchFamily="-105" charset="-128"/>
                <a:cs typeface="ＭＳ Ｐゴシック" pitchFamily="-105" charset="-128"/>
              </a:rPr>
              <a:t>Ensuring staff are aware of the importance of maintaining food safety  through:</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training</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regular team meetings </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enforcing of food safety practices by supervisors.</a:t>
            </a: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60313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Following local food safety regulations in regard to monitoring and recording of food safety procedures.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Traceability of food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Implementation of a food safety management system (HACCP)</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Obligations to produce safe food for human consumption</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Ensure due diligence is maintained.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46088" y="1628800"/>
            <a:ext cx="8229600" cy="4755600"/>
          </a:xfrm>
        </p:spPr>
        <p:txBody>
          <a:bodyPr/>
          <a:lstStyle/>
          <a:p>
            <a:r>
              <a:rPr lang="en-GB" b="1" dirty="0">
                <a:ea typeface="ＭＳ Ｐゴシック" pitchFamily="-105" charset="-128"/>
                <a:cs typeface="ＭＳ Ｐゴシック" pitchFamily="-105" charset="-128"/>
              </a:rPr>
              <a:t>Supervisors’ handover book</a:t>
            </a:r>
          </a:p>
          <a:p>
            <a:r>
              <a:rPr lang="en-GB" dirty="0">
                <a:ea typeface="ＭＳ Ｐゴシック" pitchFamily="-105" charset="-128"/>
                <a:cs typeface="ＭＳ Ｐゴシック" pitchFamily="-105" charset="-128"/>
              </a:rPr>
              <a:t>In larger establishments where staff work shift patterns, it is important to ensure all aspects of food safety and HACCP are maintained.</a:t>
            </a:r>
          </a:p>
          <a:p>
            <a:r>
              <a:rPr lang="en-GB" dirty="0">
                <a:ea typeface="ＭＳ Ｐゴシック" pitchFamily="-105" charset="-128"/>
                <a:cs typeface="ＭＳ Ｐゴシック" pitchFamily="-105" charset="-128"/>
              </a:rPr>
              <a:t>Supervisors need to ensure a handover book or document is completed to ensure their shift has covered its HACCP and food safety recording responsibilities.</a:t>
            </a:r>
          </a:p>
        </p:txBody>
      </p:sp>
    </p:spTree>
    <p:extLst>
      <p:ext uri="{BB962C8B-B14F-4D97-AF65-F5344CB8AC3E}">
        <p14:creationId xmlns:p14="http://schemas.microsoft.com/office/powerpoint/2010/main" val="428025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r>
              <a:rPr lang="en-GB" dirty="0">
                <a:ea typeface="ＭＳ Ｐゴシック" pitchFamily="-105" charset="-128"/>
                <a:cs typeface="ＭＳ Ｐゴシック" pitchFamily="-105" charset="-128"/>
              </a:rPr>
              <a:t>Following local food safety regulations in regard to monitoring and recording of food safety procedures. </a:t>
            </a:r>
          </a:p>
        </p:txBody>
      </p:sp>
      <p:pic>
        <p:nvPicPr>
          <p:cNvPr id="2" name="Picture 1">
            <a:extLst>
              <a:ext uri="{FF2B5EF4-FFF2-40B4-BE49-F238E27FC236}">
                <a16:creationId xmlns:a16="http://schemas.microsoft.com/office/drawing/2014/main" id="{A1A3D24C-BA54-45A3-9270-44C0426F05C9}"/>
              </a:ext>
            </a:extLst>
          </p:cNvPr>
          <p:cNvPicPr>
            <a:picLocks noChangeAspect="1"/>
          </p:cNvPicPr>
          <p:nvPr/>
        </p:nvPicPr>
        <p:blipFill>
          <a:blip r:embed="rId3"/>
          <a:stretch>
            <a:fillRect/>
          </a:stretch>
        </p:blipFill>
        <p:spPr>
          <a:xfrm>
            <a:off x="5004048" y="2204864"/>
            <a:ext cx="2164360" cy="4073450"/>
          </a:xfrm>
          <a:prstGeom prst="rect">
            <a:avLst/>
          </a:prstGeom>
        </p:spPr>
      </p:pic>
      <p:pic>
        <p:nvPicPr>
          <p:cNvPr id="3" name="Picture 2">
            <a:extLst>
              <a:ext uri="{FF2B5EF4-FFF2-40B4-BE49-F238E27FC236}">
                <a16:creationId xmlns:a16="http://schemas.microsoft.com/office/drawing/2014/main" id="{BD6EB89C-F8A2-418B-82B0-823C16E5B431}"/>
              </a:ext>
            </a:extLst>
          </p:cNvPr>
          <p:cNvPicPr>
            <a:picLocks noChangeAspect="1"/>
          </p:cNvPicPr>
          <p:nvPr/>
        </p:nvPicPr>
        <p:blipFill>
          <a:blip r:embed="rId4"/>
          <a:stretch>
            <a:fillRect/>
          </a:stretch>
        </p:blipFill>
        <p:spPr>
          <a:xfrm>
            <a:off x="922859" y="3212976"/>
            <a:ext cx="3609975" cy="1266825"/>
          </a:xfrm>
          <a:prstGeom prst="rect">
            <a:avLst/>
          </a:prstGeom>
        </p:spPr>
      </p:pic>
    </p:spTree>
    <p:extLst>
      <p:ext uri="{BB962C8B-B14F-4D97-AF65-F5344CB8AC3E}">
        <p14:creationId xmlns:p14="http://schemas.microsoft.com/office/powerpoint/2010/main" val="18798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r>
              <a:rPr lang="en-GB" b="1" dirty="0">
                <a:ea typeface="ＭＳ Ｐゴシック" pitchFamily="-105" charset="-128"/>
                <a:cs typeface="ＭＳ Ｐゴシック" pitchFamily="-105" charset="-128"/>
              </a:rPr>
              <a:t>Traceability of food </a:t>
            </a:r>
          </a:p>
          <a:p>
            <a:r>
              <a:rPr lang="en-GB" dirty="0">
                <a:ea typeface="ＭＳ Ｐゴシック" pitchFamily="-105" charset="-128"/>
                <a:cs typeface="ＭＳ Ｐゴシック" pitchFamily="-105" charset="-128"/>
              </a:rPr>
              <a:t>Traceability is the ability to track any food through all stages of production, processing and distribution (including importation and at retail). Traceability should mean that movements can be traced one step backwards and one step forward at any point in the supply chain.</a:t>
            </a:r>
          </a:p>
        </p:txBody>
      </p:sp>
      <p:pic>
        <p:nvPicPr>
          <p:cNvPr id="2" name="Picture 1">
            <a:extLst>
              <a:ext uri="{FF2B5EF4-FFF2-40B4-BE49-F238E27FC236}">
                <a16:creationId xmlns:a16="http://schemas.microsoft.com/office/drawing/2014/main" id="{B7DB2CB3-009B-4052-8FD0-CBE651362C52}"/>
              </a:ext>
            </a:extLst>
          </p:cNvPr>
          <p:cNvPicPr>
            <a:picLocks noChangeAspect="1"/>
          </p:cNvPicPr>
          <p:nvPr/>
        </p:nvPicPr>
        <p:blipFill>
          <a:blip r:embed="rId3"/>
          <a:stretch>
            <a:fillRect/>
          </a:stretch>
        </p:blipFill>
        <p:spPr>
          <a:xfrm>
            <a:off x="5652120" y="3861048"/>
            <a:ext cx="2143125" cy="2143125"/>
          </a:xfrm>
          <a:prstGeom prst="rect">
            <a:avLst/>
          </a:prstGeom>
        </p:spPr>
      </p:pic>
    </p:spTree>
    <p:extLst>
      <p:ext uri="{BB962C8B-B14F-4D97-AF65-F5344CB8AC3E}">
        <p14:creationId xmlns:p14="http://schemas.microsoft.com/office/powerpoint/2010/main" val="180039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r>
              <a:rPr lang="en-GB" b="1" dirty="0">
                <a:ea typeface="ＭＳ Ｐゴシック" pitchFamily="-105" charset="-128"/>
                <a:cs typeface="ＭＳ Ｐゴシック" pitchFamily="-105" charset="-128"/>
              </a:rPr>
              <a:t>Implementation of a food safety management system (HACCP)</a:t>
            </a:r>
          </a:p>
          <a:p>
            <a:r>
              <a:rPr lang="en-GB" dirty="0">
                <a:ea typeface="ＭＳ Ｐゴシック" pitchFamily="-105" charset="-128"/>
                <a:cs typeface="ＭＳ Ｐゴシック" pitchFamily="-105" charset="-128"/>
              </a:rPr>
              <a:t>HACCP is a management system in which food safety is addressed through the analysis and control of biological, chemical, and physical hazards from raw material production, procurement and handling, to manufacturing, distribution and consumption of the finished product.</a:t>
            </a:r>
          </a:p>
        </p:txBody>
      </p:sp>
    </p:spTree>
    <p:extLst>
      <p:ext uri="{BB962C8B-B14F-4D97-AF65-F5344CB8AC3E}">
        <p14:creationId xmlns:p14="http://schemas.microsoft.com/office/powerpoint/2010/main" val="339474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r>
              <a:rPr lang="en-GB" b="1" dirty="0">
                <a:ea typeface="ＭＳ Ｐゴシック" pitchFamily="-105" charset="-128"/>
                <a:cs typeface="ＭＳ Ｐゴシック" pitchFamily="-105" charset="-128"/>
              </a:rPr>
              <a:t>Obligations to produce safe food for human consum</a:t>
            </a:r>
            <a:r>
              <a:rPr lang="en-GB" dirty="0">
                <a:ea typeface="ＭＳ Ｐゴシック" pitchFamily="-105" charset="-128"/>
                <a:cs typeface="ＭＳ Ｐゴシック" pitchFamily="-105" charset="-128"/>
              </a:rPr>
              <a:t>ption</a:t>
            </a:r>
          </a:p>
          <a:p>
            <a:r>
              <a:rPr lang="en-GB" dirty="0">
                <a:ea typeface="ＭＳ Ｐゴシック" pitchFamily="-105" charset="-128"/>
                <a:cs typeface="ＭＳ Ｐゴシック" pitchFamily="-105" charset="-128"/>
              </a:rPr>
              <a:t>Food handlers are responsible for cooking, preparing, serving, packing, displaying and storing food. They must follow any safety instructions issued by an employer, and conduct their duties in such as way so that they do not affect the health and safety of themselves, work colleagues, customers or their employers.</a:t>
            </a:r>
          </a:p>
        </p:txBody>
      </p:sp>
    </p:spTree>
    <p:extLst>
      <p:ext uri="{BB962C8B-B14F-4D97-AF65-F5344CB8AC3E}">
        <p14:creationId xmlns:p14="http://schemas.microsoft.com/office/powerpoint/2010/main" val="20644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736"/>
            <a:ext cx="8218488" cy="382588"/>
          </a:xfrm>
        </p:spPr>
        <p:txBody>
          <a:bodyPr/>
          <a:lstStyle/>
          <a:p>
            <a:r>
              <a:rPr lang="en-GB" dirty="0">
                <a:ea typeface="ＭＳ Ｐゴシック" pitchFamily="-105" charset="-128"/>
                <a:cs typeface="ＭＳ Ｐゴシック" pitchFamily="-105" charset="-128"/>
              </a:rPr>
              <a:t>Requirements for monitoring and recording food safety procedures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1644" y="1844824"/>
            <a:ext cx="8229600" cy="4756150"/>
          </a:xfrm>
        </p:spPr>
        <p:txBody>
          <a:bodyPr/>
          <a:lstStyle/>
          <a:p>
            <a:r>
              <a:rPr lang="en-GB" b="1" dirty="0">
                <a:ea typeface="ＭＳ Ｐゴシック" pitchFamily="-105" charset="-128"/>
                <a:cs typeface="ＭＳ Ｐゴシック" pitchFamily="-105" charset="-128"/>
              </a:rPr>
              <a:t>Ensure due diligence is maintained</a:t>
            </a:r>
          </a:p>
          <a:p>
            <a:r>
              <a:rPr lang="en-GB" dirty="0"/>
              <a:t>Due diligence in food safety refers to being able to prove that your business has done everything reasonably possible to prevent food safety breaches. It helps to prove that you applied all reasonable precautions and due diligence to avoid committing an offence. </a:t>
            </a:r>
          </a:p>
          <a:p>
            <a:r>
              <a:rPr lang="en-GB" dirty="0">
                <a:ea typeface="ＭＳ Ｐゴシック" pitchFamily="-105" charset="-128"/>
                <a:cs typeface="ＭＳ Ｐゴシック" pitchFamily="-105" charset="-128"/>
              </a:rPr>
              <a:t>This will include keeping the following methods to keep all food safety records up to date:</a:t>
            </a:r>
          </a:p>
        </p:txBody>
      </p:sp>
    </p:spTree>
    <p:extLst>
      <p:ext uri="{BB962C8B-B14F-4D97-AF65-F5344CB8AC3E}">
        <p14:creationId xmlns:p14="http://schemas.microsoft.com/office/powerpoint/2010/main" val="29746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62115" y="1556792"/>
            <a:ext cx="8229600" cy="4755600"/>
          </a:xfrm>
        </p:spPr>
        <p:txBody>
          <a:bodyPr/>
          <a:lstStyle/>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Accurate recording</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Regular monitoring</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Regular reviews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Records of review findings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Review of corrective actions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 Internal/external audits</a:t>
            </a: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21016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monitoring and recording food safety procedures </a:t>
            </a:r>
            <a:endParaRPr lang="en-US" dirty="0"/>
          </a:p>
        </p:txBody>
      </p:sp>
      <p:sp>
        <p:nvSpPr>
          <p:cNvPr id="3" name="Content Placeholder 2"/>
          <p:cNvSpPr>
            <a:spLocks noGrp="1"/>
          </p:cNvSpPr>
          <p:nvPr>
            <p:ph sz="quarter" idx="10"/>
          </p:nvPr>
        </p:nvSpPr>
        <p:spPr>
          <a:xfrm>
            <a:off x="429264" y="1628800"/>
            <a:ext cx="8229600" cy="4755600"/>
          </a:xfrm>
        </p:spPr>
        <p:txBody>
          <a:bodyPr/>
          <a:lstStyle/>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Management reviews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Supervisory spot checks, including swabbing of equipment and food handlers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Advisory visits by regulatory bodies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Staff consultation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Supervisors’ handover book.</a:t>
            </a:r>
          </a:p>
          <a:p>
            <a:endParaRPr lang="en-GB"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962135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1148</TotalTime>
  <Words>1275</Words>
  <Application>Microsoft Office PowerPoint</Application>
  <PresentationFormat>On-screen Show (4:3)</PresentationFormat>
  <Paragraphs>144</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Lucida Grande</vt:lpstr>
      <vt:lpstr>Times New Roman</vt:lpstr>
      <vt:lpstr>Default Design</vt:lpstr>
      <vt:lpstr>Understand how to implement food safety management procedures</vt:lpstr>
      <vt:lpstr>Requirements for monitoring and recording food safety procedures </vt:lpstr>
      <vt:lpstr>Requirements for monitoring and recording food safety procedures </vt:lpstr>
      <vt:lpstr>Requirements for monitoring and recording food safety procedures </vt:lpstr>
      <vt:lpstr>Requirements for monitoring and recording food safety procedures </vt:lpstr>
      <vt:lpstr>Requirements for monitoring and recording food safety procedures </vt:lpstr>
      <vt:lpstr>Requirements for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Methods of monitoring and recording food safety procedures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103</cp:revision>
  <dcterms:created xsi:type="dcterms:W3CDTF">2013-05-28T00:38:54Z</dcterms:created>
  <dcterms:modified xsi:type="dcterms:W3CDTF">2020-05-14T10:23:09Z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56C3758E-5F54-4EEB-9E11-FAB577D4B770</vt:lpwstr>
  </property>
  <property fmtid="{D5CDD505-2E9C-101B-9397-08002B2CF9AE}" pid="3" name="ArticulatePath">
    <vt:lpwstr>8064_l3_306_PPT11</vt:lpwstr>
  </property>
</Properties>
</file>