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6" r:id="rId2"/>
    <p:sldId id="358" r:id="rId3"/>
    <p:sldId id="328" r:id="rId4"/>
    <p:sldId id="357" r:id="rId5"/>
    <p:sldId id="267" r:id="rId6"/>
  </p:sldIdLst>
  <p:sldSz cx="9144000" cy="6858000" type="screen4x3"/>
  <p:notesSz cx="6858000" cy="9144000"/>
  <p:custDataLst>
    <p:tags r:id="rId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780E3-F9D4-4432-970A-34E71E992844}" v="11" dt="2020-02-20T09:22:39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6EB780E3-F9D4-4432-970A-34E71E992844}"/>
    <pc:docChg chg="addSld modSld">
      <pc:chgData name="Adrian Pickering" userId="507c8e34c79a096b" providerId="LiveId" clId="{6EB780E3-F9D4-4432-970A-34E71E992844}" dt="2020-02-20T09:23:09.086" v="142" actId="20577"/>
      <pc:docMkLst>
        <pc:docMk/>
      </pc:docMkLst>
      <pc:sldChg chg="modSp mod">
        <pc:chgData name="Adrian Pickering" userId="507c8e34c79a096b" providerId="LiveId" clId="{6EB780E3-F9D4-4432-970A-34E71E992844}" dt="2020-02-20T08:14:04.340" v="25" actId="12"/>
        <pc:sldMkLst>
          <pc:docMk/>
          <pc:sldMk cId="0" sldId="331"/>
        </pc:sldMkLst>
        <pc:spChg chg="mod">
          <ac:chgData name="Adrian Pickering" userId="507c8e34c79a096b" providerId="LiveId" clId="{6EB780E3-F9D4-4432-970A-34E71E992844}" dt="2020-02-20T08:13:01.856" v="13" actId="20577"/>
          <ac:spMkLst>
            <pc:docMk/>
            <pc:sldMk cId="0" sldId="331"/>
            <ac:spMk id="2" creationId="{00000000-0000-0000-0000-000000000000}"/>
          </ac:spMkLst>
        </pc:spChg>
        <pc:spChg chg="mod">
          <ac:chgData name="Adrian Pickering" userId="507c8e34c79a096b" providerId="LiveId" clId="{6EB780E3-F9D4-4432-970A-34E71E992844}" dt="2020-02-20T08:14:04.340" v="25" actId="12"/>
          <ac:spMkLst>
            <pc:docMk/>
            <pc:sldMk cId="0" sldId="331"/>
            <ac:spMk id="3" creationId="{00000000-0000-0000-0000-000000000000}"/>
          </ac:spMkLst>
        </pc:spChg>
      </pc:sldChg>
      <pc:sldChg chg="modSp mod">
        <pc:chgData name="Adrian Pickering" userId="507c8e34c79a096b" providerId="LiveId" clId="{6EB780E3-F9D4-4432-970A-34E71E992844}" dt="2020-02-20T08:40:25.391" v="59"/>
        <pc:sldMkLst>
          <pc:docMk/>
          <pc:sldMk cId="2389190962" sldId="342"/>
        </pc:sldMkLst>
        <pc:spChg chg="mod">
          <ac:chgData name="Adrian Pickering" userId="507c8e34c79a096b" providerId="LiveId" clId="{6EB780E3-F9D4-4432-970A-34E71E992844}" dt="2020-02-20T08:17:01.491" v="57" actId="20577"/>
          <ac:spMkLst>
            <pc:docMk/>
            <pc:sldMk cId="2389190962" sldId="342"/>
            <ac:spMk id="2" creationId="{00000000-0000-0000-0000-000000000000}"/>
          </ac:spMkLst>
        </pc:spChg>
        <pc:spChg chg="mod">
          <ac:chgData name="Adrian Pickering" userId="507c8e34c79a096b" providerId="LiveId" clId="{6EB780E3-F9D4-4432-970A-34E71E992844}" dt="2020-02-20T08:40:25.391" v="59"/>
          <ac:spMkLst>
            <pc:docMk/>
            <pc:sldMk cId="2389190962" sldId="342"/>
            <ac:spMk id="3" creationId="{00000000-0000-0000-0000-000000000000}"/>
          </ac:spMkLst>
        </pc:spChg>
      </pc:sldChg>
      <pc:sldChg chg="modSp add mod">
        <pc:chgData name="Adrian Pickering" userId="507c8e34c79a096b" providerId="LiveId" clId="{6EB780E3-F9D4-4432-970A-34E71E992844}" dt="2020-02-20T08:15:47.154" v="34" actId="20577"/>
        <pc:sldMkLst>
          <pc:docMk/>
          <pc:sldMk cId="2801313524" sldId="359"/>
        </pc:sldMkLst>
        <pc:spChg chg="mod">
          <ac:chgData name="Adrian Pickering" userId="507c8e34c79a096b" providerId="LiveId" clId="{6EB780E3-F9D4-4432-970A-34E71E992844}" dt="2020-02-20T08:15:47.154" v="34" actId="20577"/>
          <ac:spMkLst>
            <pc:docMk/>
            <pc:sldMk cId="2801313524" sldId="359"/>
            <ac:spMk id="2" creationId="{00000000-0000-0000-0000-000000000000}"/>
          </ac:spMkLst>
        </pc:spChg>
        <pc:spChg chg="mod">
          <ac:chgData name="Adrian Pickering" userId="507c8e34c79a096b" providerId="LiveId" clId="{6EB780E3-F9D4-4432-970A-34E71E992844}" dt="2020-02-20T08:12:51.874" v="7" actId="6549"/>
          <ac:spMkLst>
            <pc:docMk/>
            <pc:sldMk cId="2801313524" sldId="359"/>
            <ac:spMk id="3" creationId="{00000000-0000-0000-0000-000000000000}"/>
          </ac:spMkLst>
        </pc:spChg>
      </pc:sldChg>
      <pc:sldChg chg="modSp add mod">
        <pc:chgData name="Adrian Pickering" userId="507c8e34c79a096b" providerId="LiveId" clId="{6EB780E3-F9D4-4432-970A-34E71E992844}" dt="2020-02-20T09:23:09.086" v="142" actId="20577"/>
        <pc:sldMkLst>
          <pc:docMk/>
          <pc:sldMk cId="2221541399" sldId="360"/>
        </pc:sldMkLst>
        <pc:spChg chg="mod">
          <ac:chgData name="Adrian Pickering" userId="507c8e34c79a096b" providerId="LiveId" clId="{6EB780E3-F9D4-4432-970A-34E71E992844}" dt="2020-02-20T09:23:09.086" v="142" actId="20577"/>
          <ac:spMkLst>
            <pc:docMk/>
            <pc:sldMk cId="2221541399" sldId="360"/>
            <ac:spMk id="2053" creationId="{00000000-0000-0000-0000-000000000000}"/>
          </ac:spMkLst>
        </pc:spChg>
      </pc:sldChg>
      <pc:sldChg chg="modSp add mod">
        <pc:chgData name="Adrian Pickering" userId="507c8e34c79a096b" providerId="LiveId" clId="{6EB780E3-F9D4-4432-970A-34E71E992844}" dt="2020-02-20T09:22:43.150" v="111" actId="255"/>
        <pc:sldMkLst>
          <pc:docMk/>
          <pc:sldMk cId="1910023632" sldId="361"/>
        </pc:sldMkLst>
        <pc:spChg chg="mod">
          <ac:chgData name="Adrian Pickering" userId="507c8e34c79a096b" providerId="LiveId" clId="{6EB780E3-F9D4-4432-970A-34E71E992844}" dt="2020-02-20T09:22:43.150" v="111" actId="255"/>
          <ac:spMkLst>
            <pc:docMk/>
            <pc:sldMk cId="1910023632" sldId="361"/>
            <ac:spMk id="2053" creationId="{00000000-0000-0000-0000-000000000000}"/>
          </ac:spMkLst>
        </pc:spChg>
      </pc:sldChg>
    </pc:docChg>
  </pc:docChgLst>
  <pc:docChgLst>
    <pc:chgData name="Adrian Pickering" userId="507c8e34c79a096b" providerId="LiveId" clId="{7FCF93CC-F7C3-4F0C-B7F3-8097DF6C9B6D}"/>
    <pc:docChg chg="undo custSel addSld delSld modSld modMainMaster">
      <pc:chgData name="Adrian Pickering" userId="507c8e34c79a096b" providerId="LiveId" clId="{7FCF93CC-F7C3-4F0C-B7F3-8097DF6C9B6D}" dt="2020-01-30T16:00:30.386" v="307" actId="1076"/>
      <pc:docMkLst>
        <pc:docMk/>
      </pc:docMkLst>
      <pc:sldChg chg="addSp delSp modSp">
        <pc:chgData name="Adrian Pickering" userId="507c8e34c79a096b" providerId="LiveId" clId="{7FCF93CC-F7C3-4F0C-B7F3-8097DF6C9B6D}" dt="2020-01-29T11:57:18.558" v="270"/>
        <pc:sldMkLst>
          <pc:docMk/>
          <pc:sldMk cId="0" sldId="256"/>
        </pc:sldMkLst>
        <pc:spChg chg="mod">
          <ac:chgData name="Adrian Pickering" userId="507c8e34c79a096b" providerId="LiveId" clId="{7FCF93CC-F7C3-4F0C-B7F3-8097DF6C9B6D}" dt="2020-01-26T16:18:31.976" v="1"/>
          <ac:spMkLst>
            <pc:docMk/>
            <pc:sldMk cId="0" sldId="256"/>
            <ac:spMk id="2053" creationId="{00000000-0000-0000-0000-000000000000}"/>
          </ac:spMkLst>
        </pc:spChg>
        <pc:picChg chg="add del">
          <ac:chgData name="Adrian Pickering" userId="507c8e34c79a096b" providerId="LiveId" clId="{7FCF93CC-F7C3-4F0C-B7F3-8097DF6C9B6D}" dt="2020-01-29T11:57:18.558" v="270"/>
          <ac:picMkLst>
            <pc:docMk/>
            <pc:sldMk cId="0" sldId="256"/>
            <ac:picMk id="2" creationId="{3CF729F2-E21C-4457-87E6-360813EE7F71}"/>
          </ac:picMkLst>
        </pc:picChg>
      </pc:sldChg>
      <pc:sldChg chg="add del">
        <pc:chgData name="Adrian Pickering" userId="507c8e34c79a096b" providerId="LiveId" clId="{7FCF93CC-F7C3-4F0C-B7F3-8097DF6C9B6D}" dt="2020-01-26T16:24:24.816" v="62" actId="47"/>
        <pc:sldMkLst>
          <pc:docMk/>
          <pc:sldMk cId="0" sldId="267"/>
        </pc:sldMkLst>
      </pc:sldChg>
      <pc:sldChg chg="addSp modSp">
        <pc:chgData name="Adrian Pickering" userId="507c8e34c79a096b" providerId="LiveId" clId="{7FCF93CC-F7C3-4F0C-B7F3-8097DF6C9B6D}" dt="2020-01-30T16:00:30.386" v="307" actId="1076"/>
        <pc:sldMkLst>
          <pc:docMk/>
          <pc:sldMk cId="0" sldId="328"/>
        </pc:sldMkLst>
        <pc:spChg chg="mod">
          <ac:chgData name="Adrian Pickering" userId="507c8e34c79a096b" providerId="LiveId" clId="{7FCF93CC-F7C3-4F0C-B7F3-8097DF6C9B6D}" dt="2020-01-26T16:20:40.773" v="2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7FCF93CC-F7C3-4F0C-B7F3-8097DF6C9B6D}" dt="2020-01-26T16:22:25.017" v="11"/>
          <ac:spMkLst>
            <pc:docMk/>
            <pc:sldMk cId="0" sldId="328"/>
            <ac:spMk id="3075" creationId="{00000000-0000-0000-0000-000000000000}"/>
          </ac:spMkLst>
        </pc:spChg>
        <pc:picChg chg="add mod">
          <ac:chgData name="Adrian Pickering" userId="507c8e34c79a096b" providerId="LiveId" clId="{7FCF93CC-F7C3-4F0C-B7F3-8097DF6C9B6D}" dt="2020-01-30T16:00:30.386" v="307" actId="1076"/>
          <ac:picMkLst>
            <pc:docMk/>
            <pc:sldMk cId="0" sldId="328"/>
            <ac:picMk id="2" creationId="{E8CAA819-B9EE-4C5E-956E-AA7FD537394C}"/>
          </ac:picMkLst>
        </pc:picChg>
      </pc:sldChg>
      <pc:sldChg chg="del">
        <pc:chgData name="Adrian Pickering" userId="507c8e34c79a096b" providerId="LiveId" clId="{7FCF93CC-F7C3-4F0C-B7F3-8097DF6C9B6D}" dt="2020-01-26T16:24:18.807" v="51" actId="47"/>
        <pc:sldMkLst>
          <pc:docMk/>
          <pc:sldMk cId="0" sldId="330"/>
        </pc:sldMkLst>
      </pc:sldChg>
      <pc:sldChg chg="modSp add del">
        <pc:chgData name="Adrian Pickering" userId="507c8e34c79a096b" providerId="LiveId" clId="{7FCF93CC-F7C3-4F0C-B7F3-8097DF6C9B6D}" dt="2020-01-29T11:58:35.061" v="304" actId="20577"/>
        <pc:sldMkLst>
          <pc:docMk/>
          <pc:sldMk cId="0" sldId="331"/>
        </pc:sldMkLst>
        <pc:spChg chg="mod">
          <ac:chgData name="Adrian Pickering" userId="507c8e34c79a096b" providerId="LiveId" clId="{7FCF93CC-F7C3-4F0C-B7F3-8097DF6C9B6D}" dt="2020-01-26T16:23:53.517" v="35" actId="20577"/>
          <ac:spMkLst>
            <pc:docMk/>
            <pc:sldMk cId="0" sldId="331"/>
            <ac:spMk id="2" creationId="{00000000-0000-0000-0000-000000000000}"/>
          </ac:spMkLst>
        </pc:spChg>
        <pc:spChg chg="mod">
          <ac:chgData name="Adrian Pickering" userId="507c8e34c79a096b" providerId="LiveId" clId="{7FCF93CC-F7C3-4F0C-B7F3-8097DF6C9B6D}" dt="2020-01-29T11:58:35.061" v="304" actId="20577"/>
          <ac:spMkLst>
            <pc:docMk/>
            <pc:sldMk cId="0" sldId="331"/>
            <ac:spMk id="3" creationId="{00000000-0000-0000-0000-000000000000}"/>
          </ac:spMkLst>
        </pc:spChg>
      </pc:sldChg>
      <pc:sldChg chg="del">
        <pc:chgData name="Adrian Pickering" userId="507c8e34c79a096b" providerId="LiveId" clId="{7FCF93CC-F7C3-4F0C-B7F3-8097DF6C9B6D}" dt="2020-01-26T16:24:19.294" v="52" actId="47"/>
        <pc:sldMkLst>
          <pc:docMk/>
          <pc:sldMk cId="0" sldId="332"/>
        </pc:sldMkLst>
      </pc:sldChg>
      <pc:sldChg chg="del">
        <pc:chgData name="Adrian Pickering" userId="507c8e34c79a096b" providerId="LiveId" clId="{7FCF93CC-F7C3-4F0C-B7F3-8097DF6C9B6D}" dt="2020-01-26T16:24:19.534" v="53" actId="47"/>
        <pc:sldMkLst>
          <pc:docMk/>
          <pc:sldMk cId="0" sldId="333"/>
        </pc:sldMkLst>
      </pc:sldChg>
      <pc:sldChg chg="del">
        <pc:chgData name="Adrian Pickering" userId="507c8e34c79a096b" providerId="LiveId" clId="{7FCF93CC-F7C3-4F0C-B7F3-8097DF6C9B6D}" dt="2020-01-26T16:24:19.739" v="54" actId="47"/>
        <pc:sldMkLst>
          <pc:docMk/>
          <pc:sldMk cId="0" sldId="334"/>
        </pc:sldMkLst>
      </pc:sldChg>
      <pc:sldChg chg="del">
        <pc:chgData name="Adrian Pickering" userId="507c8e34c79a096b" providerId="LiveId" clId="{7FCF93CC-F7C3-4F0C-B7F3-8097DF6C9B6D}" dt="2020-01-26T16:24:19.946" v="55" actId="47"/>
        <pc:sldMkLst>
          <pc:docMk/>
          <pc:sldMk cId="0" sldId="335"/>
        </pc:sldMkLst>
      </pc:sldChg>
      <pc:sldChg chg="del">
        <pc:chgData name="Adrian Pickering" userId="507c8e34c79a096b" providerId="LiveId" clId="{7FCF93CC-F7C3-4F0C-B7F3-8097DF6C9B6D}" dt="2020-01-26T16:24:20.139" v="56" actId="47"/>
        <pc:sldMkLst>
          <pc:docMk/>
          <pc:sldMk cId="0" sldId="336"/>
        </pc:sldMkLst>
      </pc:sldChg>
      <pc:sldChg chg="del">
        <pc:chgData name="Adrian Pickering" userId="507c8e34c79a096b" providerId="LiveId" clId="{7FCF93CC-F7C3-4F0C-B7F3-8097DF6C9B6D}" dt="2020-01-26T16:24:20.384" v="57" actId="47"/>
        <pc:sldMkLst>
          <pc:docMk/>
          <pc:sldMk cId="0" sldId="337"/>
        </pc:sldMkLst>
      </pc:sldChg>
      <pc:sldChg chg="del">
        <pc:chgData name="Adrian Pickering" userId="507c8e34c79a096b" providerId="LiveId" clId="{7FCF93CC-F7C3-4F0C-B7F3-8097DF6C9B6D}" dt="2020-01-26T16:24:20.546" v="58" actId="47"/>
        <pc:sldMkLst>
          <pc:docMk/>
          <pc:sldMk cId="0" sldId="338"/>
        </pc:sldMkLst>
      </pc:sldChg>
      <pc:sldChg chg="del">
        <pc:chgData name="Adrian Pickering" userId="507c8e34c79a096b" providerId="LiveId" clId="{7FCF93CC-F7C3-4F0C-B7F3-8097DF6C9B6D}" dt="2020-01-26T16:24:21.458" v="59" actId="47"/>
        <pc:sldMkLst>
          <pc:docMk/>
          <pc:sldMk cId="0" sldId="339"/>
        </pc:sldMkLst>
      </pc:sldChg>
      <pc:sldChg chg="del">
        <pc:chgData name="Adrian Pickering" userId="507c8e34c79a096b" providerId="LiveId" clId="{7FCF93CC-F7C3-4F0C-B7F3-8097DF6C9B6D}" dt="2020-01-26T16:24:21.647" v="60" actId="47"/>
        <pc:sldMkLst>
          <pc:docMk/>
          <pc:sldMk cId="0" sldId="340"/>
        </pc:sldMkLst>
      </pc:sldChg>
      <pc:sldChg chg="modSp add del">
        <pc:chgData name="Adrian Pickering" userId="507c8e34c79a096b" providerId="LiveId" clId="{7FCF93CC-F7C3-4F0C-B7F3-8097DF6C9B6D}" dt="2020-01-29T11:57:53.036" v="281" actId="47"/>
        <pc:sldMkLst>
          <pc:docMk/>
          <pc:sldMk cId="416699803" sldId="341"/>
        </pc:sldMkLst>
        <pc:spChg chg="mod">
          <ac:chgData name="Adrian Pickering" userId="507c8e34c79a096b" providerId="LiveId" clId="{7FCF93CC-F7C3-4F0C-B7F3-8097DF6C9B6D}" dt="2020-01-26T16:26:59.066" v="86" actId="6549"/>
          <ac:spMkLst>
            <pc:docMk/>
            <pc:sldMk cId="416699803" sldId="341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7FCF93CC-F7C3-4F0C-B7F3-8097DF6C9B6D}" dt="2020-01-26T16:24:14.693" v="50" actId="20577"/>
        <pc:sldMkLst>
          <pc:docMk/>
          <pc:sldMk cId="2389190962" sldId="342"/>
        </pc:sldMkLst>
        <pc:spChg chg="mod">
          <ac:chgData name="Adrian Pickering" userId="507c8e34c79a096b" providerId="LiveId" clId="{7FCF93CC-F7C3-4F0C-B7F3-8097DF6C9B6D}" dt="2020-01-26T16:24:14.693" v="50" actId="20577"/>
          <ac:spMkLst>
            <pc:docMk/>
            <pc:sldMk cId="2389190962" sldId="342"/>
            <ac:spMk id="2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3.652" v="282" actId="47"/>
        <pc:sldMkLst>
          <pc:docMk/>
          <pc:sldMk cId="3460083644" sldId="343"/>
        </pc:sldMkLst>
        <pc:spChg chg="mod">
          <ac:chgData name="Adrian Pickering" userId="507c8e34c79a096b" providerId="LiveId" clId="{7FCF93CC-F7C3-4F0C-B7F3-8097DF6C9B6D}" dt="2020-01-26T16:26:47.996" v="85" actId="6549"/>
          <ac:spMkLst>
            <pc:docMk/>
            <pc:sldMk cId="3460083644" sldId="343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3.991" v="283" actId="47"/>
        <pc:sldMkLst>
          <pc:docMk/>
          <pc:sldMk cId="113822896" sldId="344"/>
        </pc:sldMkLst>
        <pc:spChg chg="mod">
          <ac:chgData name="Adrian Pickering" userId="507c8e34c79a096b" providerId="LiveId" clId="{7FCF93CC-F7C3-4F0C-B7F3-8097DF6C9B6D}" dt="2020-01-26T16:26:26.411" v="82" actId="6549"/>
          <ac:spMkLst>
            <pc:docMk/>
            <pc:sldMk cId="113822896" sldId="344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4.552" v="284" actId="47"/>
        <pc:sldMkLst>
          <pc:docMk/>
          <pc:sldMk cId="3058406972" sldId="345"/>
        </pc:sldMkLst>
        <pc:spChg chg="mod">
          <ac:chgData name="Adrian Pickering" userId="507c8e34c79a096b" providerId="LiveId" clId="{7FCF93CC-F7C3-4F0C-B7F3-8097DF6C9B6D}" dt="2020-01-26T16:26:12.261" v="80" actId="6549"/>
          <ac:spMkLst>
            <pc:docMk/>
            <pc:sldMk cId="3058406972" sldId="345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5.014" v="285" actId="47"/>
        <pc:sldMkLst>
          <pc:docMk/>
          <pc:sldMk cId="963269657" sldId="346"/>
        </pc:sldMkLst>
        <pc:spChg chg="mod">
          <ac:chgData name="Adrian Pickering" userId="507c8e34c79a096b" providerId="LiveId" clId="{7FCF93CC-F7C3-4F0C-B7F3-8097DF6C9B6D}" dt="2020-01-26T16:25:59.306" v="78" actId="6549"/>
          <ac:spMkLst>
            <pc:docMk/>
            <pc:sldMk cId="963269657" sldId="346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5.597" v="286" actId="47"/>
        <pc:sldMkLst>
          <pc:docMk/>
          <pc:sldMk cId="3957900595" sldId="347"/>
        </pc:sldMkLst>
        <pc:spChg chg="mod">
          <ac:chgData name="Adrian Pickering" userId="507c8e34c79a096b" providerId="LiveId" clId="{7FCF93CC-F7C3-4F0C-B7F3-8097DF6C9B6D}" dt="2020-01-26T16:25:49.389" v="76" actId="6549"/>
          <ac:spMkLst>
            <pc:docMk/>
            <pc:sldMk cId="3957900595" sldId="347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6.201" v="287" actId="47"/>
        <pc:sldMkLst>
          <pc:docMk/>
          <pc:sldMk cId="3189658386" sldId="348"/>
        </pc:sldMkLst>
        <pc:spChg chg="mod">
          <ac:chgData name="Adrian Pickering" userId="507c8e34c79a096b" providerId="LiveId" clId="{7FCF93CC-F7C3-4F0C-B7F3-8097DF6C9B6D}" dt="2020-01-26T16:25:38.781" v="74" actId="6549"/>
          <ac:spMkLst>
            <pc:docMk/>
            <pc:sldMk cId="3189658386" sldId="348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6.694" v="288" actId="47"/>
        <pc:sldMkLst>
          <pc:docMk/>
          <pc:sldMk cId="96126222" sldId="349"/>
        </pc:sldMkLst>
        <pc:spChg chg="mod">
          <ac:chgData name="Adrian Pickering" userId="507c8e34c79a096b" providerId="LiveId" clId="{7FCF93CC-F7C3-4F0C-B7F3-8097DF6C9B6D}" dt="2020-01-26T16:25:18.539" v="70" actId="6549"/>
          <ac:spMkLst>
            <pc:docMk/>
            <pc:sldMk cId="96126222" sldId="349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0.504" v="274" actId="47"/>
        <pc:sldMkLst>
          <pc:docMk/>
          <pc:sldMk cId="699174315" sldId="350"/>
        </pc:sldMkLst>
        <pc:spChg chg="mod">
          <ac:chgData name="Adrian Pickering" userId="507c8e34c79a096b" providerId="LiveId" clId="{7FCF93CC-F7C3-4F0C-B7F3-8097DF6C9B6D}" dt="2020-01-26T16:28:53.249" v="105" actId="6549"/>
          <ac:spMkLst>
            <pc:docMk/>
            <pc:sldMk cId="699174315" sldId="350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1.431" v="275" actId="47"/>
        <pc:sldMkLst>
          <pc:docMk/>
          <pc:sldMk cId="205618344" sldId="351"/>
        </pc:sldMkLst>
        <pc:spChg chg="mod">
          <ac:chgData name="Adrian Pickering" userId="507c8e34c79a096b" providerId="LiveId" clId="{7FCF93CC-F7C3-4F0C-B7F3-8097DF6C9B6D}" dt="2020-01-26T16:28:45.559" v="104" actId="6549"/>
          <ac:spMkLst>
            <pc:docMk/>
            <pc:sldMk cId="205618344" sldId="351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1.818" v="276" actId="47"/>
        <pc:sldMkLst>
          <pc:docMk/>
          <pc:sldMk cId="920643232" sldId="352"/>
        </pc:sldMkLst>
        <pc:spChg chg="mod">
          <ac:chgData name="Adrian Pickering" userId="507c8e34c79a096b" providerId="LiveId" clId="{7FCF93CC-F7C3-4F0C-B7F3-8097DF6C9B6D}" dt="2020-01-26T16:28:37.517" v="102" actId="6549"/>
          <ac:spMkLst>
            <pc:docMk/>
            <pc:sldMk cId="920643232" sldId="352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2.068" v="277" actId="47"/>
        <pc:sldMkLst>
          <pc:docMk/>
          <pc:sldMk cId="1721130488" sldId="353"/>
        </pc:sldMkLst>
        <pc:spChg chg="mod">
          <ac:chgData name="Adrian Pickering" userId="507c8e34c79a096b" providerId="LiveId" clId="{7FCF93CC-F7C3-4F0C-B7F3-8097DF6C9B6D}" dt="2020-01-26T16:28:19.743" v="100" actId="6549"/>
          <ac:spMkLst>
            <pc:docMk/>
            <pc:sldMk cId="1721130488" sldId="353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2.370" v="278" actId="47"/>
        <pc:sldMkLst>
          <pc:docMk/>
          <pc:sldMk cId="3271038100" sldId="354"/>
        </pc:sldMkLst>
        <pc:spChg chg="mod">
          <ac:chgData name="Adrian Pickering" userId="507c8e34c79a096b" providerId="LiveId" clId="{7FCF93CC-F7C3-4F0C-B7F3-8097DF6C9B6D}" dt="2020-01-26T16:28:10.626" v="98" actId="6549"/>
          <ac:spMkLst>
            <pc:docMk/>
            <pc:sldMk cId="3271038100" sldId="354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2.573" v="279" actId="47"/>
        <pc:sldMkLst>
          <pc:docMk/>
          <pc:sldMk cId="2102810970" sldId="355"/>
        </pc:sldMkLst>
        <pc:spChg chg="mod">
          <ac:chgData name="Adrian Pickering" userId="507c8e34c79a096b" providerId="LiveId" clId="{7FCF93CC-F7C3-4F0C-B7F3-8097DF6C9B6D}" dt="2020-01-26T16:27:55.403" v="96" actId="6549"/>
          <ac:spMkLst>
            <pc:docMk/>
            <pc:sldMk cId="2102810970" sldId="355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52.784" v="280" actId="47"/>
        <pc:sldMkLst>
          <pc:docMk/>
          <pc:sldMk cId="3627163724" sldId="356"/>
        </pc:sldMkLst>
        <pc:spChg chg="mod">
          <ac:chgData name="Adrian Pickering" userId="507c8e34c79a096b" providerId="LiveId" clId="{7FCF93CC-F7C3-4F0C-B7F3-8097DF6C9B6D}" dt="2020-01-26T16:27:45.650" v="94" actId="6549"/>
          <ac:spMkLst>
            <pc:docMk/>
            <pc:sldMk cId="3627163724" sldId="356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7FCF93CC-F7C3-4F0C-B7F3-8097DF6C9B6D}" dt="2020-01-26T16:30:39.928" v="127" actId="1076"/>
        <pc:sldMkLst>
          <pc:docMk/>
          <pc:sldMk cId="2970605154" sldId="357"/>
        </pc:sldMkLst>
        <pc:spChg chg="mod">
          <ac:chgData name="Adrian Pickering" userId="507c8e34c79a096b" providerId="LiveId" clId="{7FCF93CC-F7C3-4F0C-B7F3-8097DF6C9B6D}" dt="2020-01-26T16:30:39.928" v="127" actId="1076"/>
          <ac:spMkLst>
            <pc:docMk/>
            <pc:sldMk cId="2970605154" sldId="357"/>
            <ac:spMk id="3075" creationId="{00000000-0000-0000-0000-000000000000}"/>
          </ac:spMkLst>
        </pc:spChg>
      </pc:sldChg>
      <pc:sldChg chg="modSp add del">
        <pc:chgData name="Adrian Pickering" userId="507c8e34c79a096b" providerId="LiveId" clId="{7FCF93CC-F7C3-4F0C-B7F3-8097DF6C9B6D}" dt="2020-01-29T11:57:10.086" v="268" actId="2696"/>
        <pc:sldMkLst>
          <pc:docMk/>
          <pc:sldMk cId="879638318" sldId="358"/>
        </pc:sldMkLst>
        <pc:spChg chg="mod">
          <ac:chgData name="Adrian Pickering" userId="507c8e34c79a096b" providerId="LiveId" clId="{7FCF93CC-F7C3-4F0C-B7F3-8097DF6C9B6D}" dt="2020-01-29T11:57:04.048" v="267" actId="20577"/>
          <ac:spMkLst>
            <pc:docMk/>
            <pc:sldMk cId="879638318" sldId="358"/>
            <ac:spMk id="3075" creationId="{00000000-0000-0000-0000-000000000000}"/>
          </ac:spMkLst>
        </pc:spChg>
      </pc:sldChg>
      <pc:sldChg chg="add del">
        <pc:chgData name="Adrian Pickering" userId="507c8e34c79a096b" providerId="LiveId" clId="{7FCF93CC-F7C3-4F0C-B7F3-8097DF6C9B6D}" dt="2020-01-29T11:57:28.589" v="272"/>
        <pc:sldMkLst>
          <pc:docMk/>
          <pc:sldMk cId="3364847463" sldId="358"/>
        </pc:sldMkLst>
      </pc:sldChg>
      <pc:sldChg chg="add">
        <pc:chgData name="Adrian Pickering" userId="507c8e34c79a096b" providerId="LiveId" clId="{7FCF93CC-F7C3-4F0C-B7F3-8097DF6C9B6D}" dt="2020-01-29T11:57:33.534" v="273"/>
        <pc:sldMkLst>
          <pc:docMk/>
          <pc:sldMk cId="3474287084" sldId="358"/>
        </pc:sldMkLst>
      </pc:sldChg>
      <pc:sldMasterChg chg="modSp">
        <pc:chgData name="Adrian Pickering" userId="507c8e34c79a096b" providerId="LiveId" clId="{7FCF93CC-F7C3-4F0C-B7F3-8097DF6C9B6D}" dt="2020-01-26T16:18:31.976" v="1"/>
        <pc:sldMasterMkLst>
          <pc:docMk/>
          <pc:sldMasterMk cId="0" sldId="2147483651"/>
        </pc:sldMasterMkLst>
        <pc:spChg chg="mod">
          <ac:chgData name="Adrian Pickering" userId="507c8e34c79a096b" providerId="LiveId" clId="{7FCF93CC-F7C3-4F0C-B7F3-8097DF6C9B6D}" dt="2020-01-26T16:18:31.976" v="1"/>
          <ac:spMkLst>
            <pc:docMk/>
            <pc:sldMasterMk cId="0" sldId="2147483651"/>
            <ac:spMk id="102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1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5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Understand how to implement food safety management procedures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306: Monitoring </a:t>
            </a:r>
            <a:r>
              <a:rPr lang="en-GB" sz="2400" b="1" dirty="0" smtClean="0">
                <a:solidFill>
                  <a:srgbClr val="FFFFFF"/>
                </a:solidFill>
              </a:rPr>
              <a:t>and supervision of </a:t>
            </a:r>
            <a:r>
              <a:rPr lang="en-GB" sz="2400" b="1" smtClean="0">
                <a:solidFill>
                  <a:srgbClr val="FFFFFF"/>
                </a:solidFill>
              </a:rPr>
              <a:t>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18488" cy="382588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Food safety management records used within a food safety management system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8229600" cy="4756150"/>
          </a:xfrm>
        </p:spPr>
        <p:txBody>
          <a:bodyPr/>
          <a:lstStyle/>
          <a:p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Food safety management records</a:t>
            </a:r>
          </a:p>
          <a:p>
            <a:r>
              <a:rPr lang="en-GB" dirty="0"/>
              <a:t>A FSMS is a systematic approach to controlling food safety hazards within a food business in order to ensure that food is safe to eat. All businesses are required to put in place, implement and maintain a FSMS based on the principles of Hazard Analysis Critical Control Point (HACCP).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Larger multi-site companies will have developed their own systems and will include the following documents:</a:t>
            </a:r>
          </a:p>
        </p:txBody>
      </p:sp>
    </p:spTree>
    <p:extLst>
      <p:ext uri="{BB962C8B-B14F-4D97-AF65-F5344CB8AC3E}">
        <p14:creationId xmlns:p14="http://schemas.microsoft.com/office/powerpoint/2010/main" val="347428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Food safety management records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HACCP plan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Suppliers list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Delivery records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Temperature control records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Staff training records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Staff sickness records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Pre and post-employment records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AA819-B9EE-4C5E-956E-AA7FD537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060848"/>
            <a:ext cx="4279036" cy="2603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18488" cy="360040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Food safety management records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28800"/>
            <a:ext cx="8229600" cy="4756150"/>
          </a:xfrm>
        </p:spPr>
        <p:txBody>
          <a:bodyPr/>
          <a:lstStyle/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Fitness to work records 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Cleaning records and schedules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Monitoring of cleaning records and schedules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Recommended sample keeping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Visitor records/policy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Pest control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Maintenance records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Waste management policy.</a:t>
            </a:r>
          </a:p>
          <a:p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60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168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Lucida Grande</vt:lpstr>
      <vt:lpstr>Times New Roman</vt:lpstr>
      <vt:lpstr>Default Design</vt:lpstr>
      <vt:lpstr>Understand how to implement food safety management procedures</vt:lpstr>
      <vt:lpstr>Food safety management records used within a food safety management system</vt:lpstr>
      <vt:lpstr>Food safety management records</vt:lpstr>
      <vt:lpstr>Food safety management records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103</cp:revision>
  <dcterms:created xsi:type="dcterms:W3CDTF">2013-05-28T00:38:54Z</dcterms:created>
  <dcterms:modified xsi:type="dcterms:W3CDTF">2020-05-14T10:23:42Z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02FC62AC-CE4A-4D4A-B31D-FF56CFEB2DD7</vt:lpwstr>
  </property>
  <property fmtid="{D5CDD505-2E9C-101B-9397-08002B2CF9AE}" pid="3" name="ArticulatePath">
    <vt:lpwstr>8064_l3_306_PPT12</vt:lpwstr>
  </property>
</Properties>
</file>