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256" r:id="rId2"/>
    <p:sldId id="328" r:id="rId3"/>
    <p:sldId id="341" r:id="rId4"/>
    <p:sldId id="342" r:id="rId5"/>
    <p:sldId id="343" r:id="rId6"/>
    <p:sldId id="344" r:id="rId7"/>
    <p:sldId id="267" r:id="rId8"/>
  </p:sldIdLst>
  <p:sldSz cx="9144000" cy="6858000" type="screen4x3"/>
  <p:notesSz cx="6858000" cy="9144000"/>
  <p:custDataLst>
    <p:tags r:id="rId1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72FDD-0C57-4CAC-891F-5BA1A02C32CB}" v="12" dt="2020-02-20T08:53:1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Pickering" userId="507c8e34c79a096b" providerId="LiveId" clId="{77472FDD-0C57-4CAC-891F-5BA1A02C32CB}"/>
    <pc:docChg chg="custSel addSld modSld">
      <pc:chgData name="Adrian Pickering" userId="507c8e34c79a096b" providerId="LiveId" clId="{77472FDD-0C57-4CAC-891F-5BA1A02C32CB}" dt="2020-02-20T08:53:22.462" v="117" actId="113"/>
      <pc:docMkLst>
        <pc:docMk/>
      </pc:docMkLst>
      <pc:sldChg chg="modSp mod">
        <pc:chgData name="Adrian Pickering" userId="507c8e34c79a096b" providerId="LiveId" clId="{77472FDD-0C57-4CAC-891F-5BA1A02C32CB}" dt="2020-02-20T08:35:11.982" v="79" actId="20577"/>
        <pc:sldMkLst>
          <pc:docMk/>
          <pc:sldMk cId="2118452613" sldId="345"/>
        </pc:sldMkLst>
        <pc:spChg chg="mod">
          <ac:chgData name="Adrian Pickering" userId="507c8e34c79a096b" providerId="LiveId" clId="{77472FDD-0C57-4CAC-891F-5BA1A02C32CB}" dt="2020-02-20T08:32:31.396" v="48" actId="20577"/>
          <ac:spMkLst>
            <pc:docMk/>
            <pc:sldMk cId="2118452613" sldId="345"/>
            <ac:spMk id="3074" creationId="{00000000-0000-0000-0000-000000000000}"/>
          </ac:spMkLst>
        </pc:spChg>
        <pc:spChg chg="mod">
          <ac:chgData name="Adrian Pickering" userId="507c8e34c79a096b" providerId="LiveId" clId="{77472FDD-0C57-4CAC-891F-5BA1A02C32CB}" dt="2020-02-20T08:35:11.982" v="79" actId="20577"/>
          <ac:spMkLst>
            <pc:docMk/>
            <pc:sldMk cId="2118452613" sldId="345"/>
            <ac:spMk id="3075" creationId="{00000000-0000-0000-0000-000000000000}"/>
          </ac:spMkLst>
        </pc:spChg>
      </pc:sldChg>
      <pc:sldChg chg="delSp modSp add mod">
        <pc:chgData name="Adrian Pickering" userId="507c8e34c79a096b" providerId="LiveId" clId="{77472FDD-0C57-4CAC-891F-5BA1A02C32CB}" dt="2020-02-20T08:33:22.205" v="74" actId="20577"/>
        <pc:sldMkLst>
          <pc:docMk/>
          <pc:sldMk cId="4148002909" sldId="346"/>
        </pc:sldMkLst>
        <pc:spChg chg="mod">
          <ac:chgData name="Adrian Pickering" userId="507c8e34c79a096b" providerId="LiveId" clId="{77472FDD-0C57-4CAC-891F-5BA1A02C32CB}" dt="2020-02-20T08:33:22.205" v="74" actId="20577"/>
          <ac:spMkLst>
            <pc:docMk/>
            <pc:sldMk cId="4148002909" sldId="346"/>
            <ac:spMk id="3074" creationId="{00000000-0000-0000-0000-000000000000}"/>
          </ac:spMkLst>
        </pc:spChg>
        <pc:spChg chg="mod">
          <ac:chgData name="Adrian Pickering" userId="507c8e34c79a096b" providerId="LiveId" clId="{77472FDD-0C57-4CAC-891F-5BA1A02C32CB}" dt="2020-02-20T07:19:30.023" v="15" actId="6549"/>
          <ac:spMkLst>
            <pc:docMk/>
            <pc:sldMk cId="4148002909" sldId="346"/>
            <ac:spMk id="3075" creationId="{00000000-0000-0000-0000-000000000000}"/>
          </ac:spMkLst>
        </pc:spChg>
        <pc:picChg chg="del">
          <ac:chgData name="Adrian Pickering" userId="507c8e34c79a096b" providerId="LiveId" clId="{77472FDD-0C57-4CAC-891F-5BA1A02C32CB}" dt="2020-02-20T07:18:59.827" v="12" actId="478"/>
          <ac:picMkLst>
            <pc:docMk/>
            <pc:sldMk cId="4148002909" sldId="346"/>
            <ac:picMk id="2" creationId="{DAD28B5B-4F3A-4B6A-8067-7EFD0511A726}"/>
          </ac:picMkLst>
        </pc:picChg>
      </pc:sldChg>
      <pc:sldChg chg="delSp modSp add mod">
        <pc:chgData name="Adrian Pickering" userId="507c8e34c79a096b" providerId="LiveId" clId="{77472FDD-0C57-4CAC-891F-5BA1A02C32CB}" dt="2020-02-20T08:33:05.731" v="59" actId="20577"/>
        <pc:sldMkLst>
          <pc:docMk/>
          <pc:sldMk cId="2689795802" sldId="347"/>
        </pc:sldMkLst>
        <pc:spChg chg="mod">
          <ac:chgData name="Adrian Pickering" userId="507c8e34c79a096b" providerId="LiveId" clId="{77472FDD-0C57-4CAC-891F-5BA1A02C32CB}" dt="2020-02-20T08:33:05.731" v="59" actId="20577"/>
          <ac:spMkLst>
            <pc:docMk/>
            <pc:sldMk cId="2689795802" sldId="347"/>
            <ac:spMk id="3074" creationId="{00000000-0000-0000-0000-000000000000}"/>
          </ac:spMkLst>
        </pc:spChg>
        <pc:spChg chg="mod">
          <ac:chgData name="Adrian Pickering" userId="507c8e34c79a096b" providerId="LiveId" clId="{77472FDD-0C57-4CAC-891F-5BA1A02C32CB}" dt="2020-02-20T07:20:58.287" v="28" actId="5793"/>
          <ac:spMkLst>
            <pc:docMk/>
            <pc:sldMk cId="2689795802" sldId="347"/>
            <ac:spMk id="3075" creationId="{00000000-0000-0000-0000-000000000000}"/>
          </ac:spMkLst>
        </pc:spChg>
        <pc:picChg chg="del">
          <ac:chgData name="Adrian Pickering" userId="507c8e34c79a096b" providerId="LiveId" clId="{77472FDD-0C57-4CAC-891F-5BA1A02C32CB}" dt="2020-02-20T07:19:53.105" v="17" actId="478"/>
          <ac:picMkLst>
            <pc:docMk/>
            <pc:sldMk cId="2689795802" sldId="347"/>
            <ac:picMk id="2" creationId="{DAD28B5B-4F3A-4B6A-8067-7EFD0511A726}"/>
          </ac:picMkLst>
        </pc:picChg>
      </pc:sldChg>
      <pc:sldChg chg="modSp add mod">
        <pc:chgData name="Adrian Pickering" userId="507c8e34c79a096b" providerId="LiveId" clId="{77472FDD-0C57-4CAC-891F-5BA1A02C32CB}" dt="2020-02-20T08:52:08.206" v="109" actId="20577"/>
        <pc:sldMkLst>
          <pc:docMk/>
          <pc:sldMk cId="3719964517" sldId="348"/>
        </pc:sldMkLst>
        <pc:spChg chg="mod">
          <ac:chgData name="Adrian Pickering" userId="507c8e34c79a096b" providerId="LiveId" clId="{77472FDD-0C57-4CAC-891F-5BA1A02C32CB}" dt="2020-02-20T08:52:08.206" v="109" actId="20577"/>
          <ac:spMkLst>
            <pc:docMk/>
            <pc:sldMk cId="3719964517" sldId="348"/>
            <ac:spMk id="2053" creationId="{00000000-0000-0000-0000-000000000000}"/>
          </ac:spMkLst>
        </pc:spChg>
      </pc:sldChg>
      <pc:sldChg chg="modSp add mod">
        <pc:chgData name="Adrian Pickering" userId="507c8e34c79a096b" providerId="LiveId" clId="{77472FDD-0C57-4CAC-891F-5BA1A02C32CB}" dt="2020-02-20T08:53:22.462" v="117" actId="113"/>
        <pc:sldMkLst>
          <pc:docMk/>
          <pc:sldMk cId="3831580264" sldId="349"/>
        </pc:sldMkLst>
        <pc:spChg chg="mod">
          <ac:chgData name="Adrian Pickering" userId="507c8e34c79a096b" providerId="LiveId" clId="{77472FDD-0C57-4CAC-891F-5BA1A02C32CB}" dt="2020-02-20T08:53:22.462" v="117" actId="113"/>
          <ac:spMkLst>
            <pc:docMk/>
            <pc:sldMk cId="3831580264" sldId="349"/>
            <ac:spMk id="2053" creationId="{00000000-0000-0000-0000-000000000000}"/>
          </ac:spMkLst>
        </pc:spChg>
      </pc:sldChg>
    </pc:docChg>
  </pc:docChgLst>
  <pc:docChgLst>
    <pc:chgData name="Adrian Pickering" userId="507c8e34c79a096b" providerId="LiveId" clId="{AA20E552-6EBA-4845-9E6E-F1288386EAB3}"/>
    <pc:docChg chg="custSel addSld delSld modSld modMainMaster">
      <pc:chgData name="Adrian Pickering" userId="507c8e34c79a096b" providerId="LiveId" clId="{AA20E552-6EBA-4845-9E6E-F1288386EAB3}" dt="2020-01-30T09:39:18.539" v="693" actId="14100"/>
      <pc:docMkLst>
        <pc:docMk/>
      </pc:docMkLst>
      <pc:sldChg chg="modSp">
        <pc:chgData name="Adrian Pickering" userId="507c8e34c79a096b" providerId="LiveId" clId="{AA20E552-6EBA-4845-9E6E-F1288386EAB3}" dt="2020-01-21T09:36:13.983" v="1"/>
        <pc:sldMkLst>
          <pc:docMk/>
          <pc:sldMk cId="0" sldId="256"/>
        </pc:sldMkLst>
        <pc:spChg chg="mod">
          <ac:chgData name="Adrian Pickering" userId="507c8e34c79a096b" providerId="LiveId" clId="{AA20E552-6EBA-4845-9E6E-F1288386EAB3}" dt="2020-01-21T09:36:13.983" v="1"/>
          <ac:spMkLst>
            <pc:docMk/>
            <pc:sldMk cId="0" sldId="256"/>
            <ac:spMk id="2053" creationId="{00000000-0000-0000-0000-000000000000}"/>
          </ac:spMkLst>
        </pc:spChg>
      </pc:sldChg>
      <pc:sldChg chg="modSp">
        <pc:chgData name="Adrian Pickering" userId="507c8e34c79a096b" providerId="LiveId" clId="{AA20E552-6EBA-4845-9E6E-F1288386EAB3}" dt="2020-01-30T09:30:59.990" v="690" actId="20577"/>
        <pc:sldMkLst>
          <pc:docMk/>
          <pc:sldMk cId="0" sldId="328"/>
        </pc:sldMkLst>
        <pc:spChg chg="mod">
          <ac:chgData name="Adrian Pickering" userId="507c8e34c79a096b" providerId="LiveId" clId="{AA20E552-6EBA-4845-9E6E-F1288386EAB3}" dt="2020-01-21T10:03:09.697" v="127" actId="1076"/>
          <ac:spMkLst>
            <pc:docMk/>
            <pc:sldMk cId="0" sldId="328"/>
            <ac:spMk id="3074" creationId="{00000000-0000-0000-0000-000000000000}"/>
          </ac:spMkLst>
        </pc:spChg>
        <pc:spChg chg="mod">
          <ac:chgData name="Adrian Pickering" userId="507c8e34c79a096b" providerId="LiveId" clId="{AA20E552-6EBA-4845-9E6E-F1288386EAB3}" dt="2020-01-30T09:30:59.990" v="690" actId="20577"/>
          <ac:spMkLst>
            <pc:docMk/>
            <pc:sldMk cId="0" sldId="328"/>
            <ac:spMk id="3075" creationId="{00000000-0000-0000-0000-000000000000}"/>
          </ac:spMkLst>
        </pc:spChg>
      </pc:sldChg>
      <pc:sldChg chg="del">
        <pc:chgData name="Adrian Pickering" userId="507c8e34c79a096b" providerId="LiveId" clId="{AA20E552-6EBA-4845-9E6E-F1288386EAB3}" dt="2020-01-21T10:02:32.097" v="117" actId="47"/>
        <pc:sldMkLst>
          <pc:docMk/>
          <pc:sldMk cId="0" sldId="330"/>
        </pc:sldMkLst>
      </pc:sldChg>
      <pc:sldChg chg="del">
        <pc:chgData name="Adrian Pickering" userId="507c8e34c79a096b" providerId="LiveId" clId="{AA20E552-6EBA-4845-9E6E-F1288386EAB3}" dt="2020-01-21T10:02:31.466" v="116" actId="47"/>
        <pc:sldMkLst>
          <pc:docMk/>
          <pc:sldMk cId="0" sldId="331"/>
        </pc:sldMkLst>
      </pc:sldChg>
      <pc:sldChg chg="del">
        <pc:chgData name="Adrian Pickering" userId="507c8e34c79a096b" providerId="LiveId" clId="{AA20E552-6EBA-4845-9E6E-F1288386EAB3}" dt="2020-01-21T10:02:32.616" v="118" actId="47"/>
        <pc:sldMkLst>
          <pc:docMk/>
          <pc:sldMk cId="0" sldId="332"/>
        </pc:sldMkLst>
      </pc:sldChg>
      <pc:sldChg chg="del">
        <pc:chgData name="Adrian Pickering" userId="507c8e34c79a096b" providerId="LiveId" clId="{AA20E552-6EBA-4845-9E6E-F1288386EAB3}" dt="2020-01-21T10:02:32.981" v="119" actId="47"/>
        <pc:sldMkLst>
          <pc:docMk/>
          <pc:sldMk cId="0" sldId="333"/>
        </pc:sldMkLst>
      </pc:sldChg>
      <pc:sldChg chg="del">
        <pc:chgData name="Adrian Pickering" userId="507c8e34c79a096b" providerId="LiveId" clId="{AA20E552-6EBA-4845-9E6E-F1288386EAB3}" dt="2020-01-21T10:02:33.400" v="120" actId="47"/>
        <pc:sldMkLst>
          <pc:docMk/>
          <pc:sldMk cId="0" sldId="334"/>
        </pc:sldMkLst>
      </pc:sldChg>
      <pc:sldChg chg="del">
        <pc:chgData name="Adrian Pickering" userId="507c8e34c79a096b" providerId="LiveId" clId="{AA20E552-6EBA-4845-9E6E-F1288386EAB3}" dt="2020-01-21T10:02:33.928" v="121" actId="47"/>
        <pc:sldMkLst>
          <pc:docMk/>
          <pc:sldMk cId="0" sldId="335"/>
        </pc:sldMkLst>
      </pc:sldChg>
      <pc:sldChg chg="del">
        <pc:chgData name="Adrian Pickering" userId="507c8e34c79a096b" providerId="LiveId" clId="{AA20E552-6EBA-4845-9E6E-F1288386EAB3}" dt="2020-01-21T10:02:34.360" v="122" actId="47"/>
        <pc:sldMkLst>
          <pc:docMk/>
          <pc:sldMk cId="0" sldId="336"/>
        </pc:sldMkLst>
      </pc:sldChg>
      <pc:sldChg chg="del">
        <pc:chgData name="Adrian Pickering" userId="507c8e34c79a096b" providerId="LiveId" clId="{AA20E552-6EBA-4845-9E6E-F1288386EAB3}" dt="2020-01-21T10:02:34.833" v="123" actId="47"/>
        <pc:sldMkLst>
          <pc:docMk/>
          <pc:sldMk cId="0" sldId="337"/>
        </pc:sldMkLst>
      </pc:sldChg>
      <pc:sldChg chg="del">
        <pc:chgData name="Adrian Pickering" userId="507c8e34c79a096b" providerId="LiveId" clId="{AA20E552-6EBA-4845-9E6E-F1288386EAB3}" dt="2020-01-21T10:02:35.187" v="124" actId="47"/>
        <pc:sldMkLst>
          <pc:docMk/>
          <pc:sldMk cId="0" sldId="338"/>
        </pc:sldMkLst>
      </pc:sldChg>
      <pc:sldChg chg="del">
        <pc:chgData name="Adrian Pickering" userId="507c8e34c79a096b" providerId="LiveId" clId="{AA20E552-6EBA-4845-9E6E-F1288386EAB3}" dt="2020-01-21T10:02:35.630" v="125" actId="47"/>
        <pc:sldMkLst>
          <pc:docMk/>
          <pc:sldMk cId="0" sldId="339"/>
        </pc:sldMkLst>
      </pc:sldChg>
      <pc:sldChg chg="del">
        <pc:chgData name="Adrian Pickering" userId="507c8e34c79a096b" providerId="LiveId" clId="{AA20E552-6EBA-4845-9E6E-F1288386EAB3}" dt="2020-01-21T10:02:36.434" v="126" actId="47"/>
        <pc:sldMkLst>
          <pc:docMk/>
          <pc:sldMk cId="0" sldId="340"/>
        </pc:sldMkLst>
      </pc:sldChg>
      <pc:sldChg chg="modSp add">
        <pc:chgData name="Adrian Pickering" userId="507c8e34c79a096b" providerId="LiveId" clId="{AA20E552-6EBA-4845-9E6E-F1288386EAB3}" dt="2020-01-21T09:56:24.468" v="77"/>
        <pc:sldMkLst>
          <pc:docMk/>
          <pc:sldMk cId="3728478640" sldId="341"/>
        </pc:sldMkLst>
        <pc:spChg chg="mod">
          <ac:chgData name="Adrian Pickering" userId="507c8e34c79a096b" providerId="LiveId" clId="{AA20E552-6EBA-4845-9E6E-F1288386EAB3}" dt="2020-01-21T09:52:56.978" v="43" actId="20577"/>
          <ac:spMkLst>
            <pc:docMk/>
            <pc:sldMk cId="3728478640" sldId="341"/>
            <ac:spMk id="3074" creationId="{00000000-0000-0000-0000-000000000000}"/>
          </ac:spMkLst>
        </pc:spChg>
        <pc:spChg chg="mod">
          <ac:chgData name="Adrian Pickering" userId="507c8e34c79a096b" providerId="LiveId" clId="{AA20E552-6EBA-4845-9E6E-F1288386EAB3}" dt="2020-01-21T09:56:24.468" v="77"/>
          <ac:spMkLst>
            <pc:docMk/>
            <pc:sldMk cId="3728478640" sldId="341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AA20E552-6EBA-4845-9E6E-F1288386EAB3}" dt="2020-01-21T09:55:53.075" v="73" actId="12"/>
        <pc:sldMkLst>
          <pc:docMk/>
          <pc:sldMk cId="3707702934" sldId="342"/>
        </pc:sldMkLst>
        <pc:spChg chg="mod">
          <ac:chgData name="Adrian Pickering" userId="507c8e34c79a096b" providerId="LiveId" clId="{AA20E552-6EBA-4845-9E6E-F1288386EAB3}" dt="2020-01-21T09:55:41.333" v="72" actId="6549"/>
          <ac:spMkLst>
            <pc:docMk/>
            <pc:sldMk cId="3707702934" sldId="342"/>
            <ac:spMk id="3074" creationId="{00000000-0000-0000-0000-000000000000}"/>
          </ac:spMkLst>
        </pc:spChg>
        <pc:spChg chg="mod">
          <ac:chgData name="Adrian Pickering" userId="507c8e34c79a096b" providerId="LiveId" clId="{AA20E552-6EBA-4845-9E6E-F1288386EAB3}" dt="2020-01-21T09:55:53.075" v="73" actId="12"/>
          <ac:spMkLst>
            <pc:docMk/>
            <pc:sldMk cId="3707702934" sldId="342"/>
            <ac:spMk id="3075" creationId="{00000000-0000-0000-0000-000000000000}"/>
          </ac:spMkLst>
        </pc:spChg>
      </pc:sldChg>
      <pc:sldChg chg="modSp add">
        <pc:chgData name="Adrian Pickering" userId="507c8e34c79a096b" providerId="LiveId" clId="{AA20E552-6EBA-4845-9E6E-F1288386EAB3}" dt="2020-01-21T09:57:38.402" v="86" actId="14100"/>
        <pc:sldMkLst>
          <pc:docMk/>
          <pc:sldMk cId="2025913031" sldId="343"/>
        </pc:sldMkLst>
        <pc:spChg chg="mod">
          <ac:chgData name="Adrian Pickering" userId="507c8e34c79a096b" providerId="LiveId" clId="{AA20E552-6EBA-4845-9E6E-F1288386EAB3}" dt="2020-01-21T09:56:48.958" v="81" actId="6549"/>
          <ac:spMkLst>
            <pc:docMk/>
            <pc:sldMk cId="2025913031" sldId="343"/>
            <ac:spMk id="3074" creationId="{00000000-0000-0000-0000-000000000000}"/>
          </ac:spMkLst>
        </pc:spChg>
        <pc:spChg chg="mod">
          <ac:chgData name="Adrian Pickering" userId="507c8e34c79a096b" providerId="LiveId" clId="{AA20E552-6EBA-4845-9E6E-F1288386EAB3}" dt="2020-01-21T09:57:38.402" v="86" actId="14100"/>
          <ac:spMkLst>
            <pc:docMk/>
            <pc:sldMk cId="2025913031" sldId="343"/>
            <ac:spMk id="3075" creationId="{00000000-0000-0000-0000-000000000000}"/>
          </ac:spMkLst>
        </pc:spChg>
      </pc:sldChg>
      <pc:sldChg chg="addSp modSp add">
        <pc:chgData name="Adrian Pickering" userId="507c8e34c79a096b" providerId="LiveId" clId="{AA20E552-6EBA-4845-9E6E-F1288386EAB3}" dt="2020-01-30T09:39:18.539" v="693" actId="14100"/>
        <pc:sldMkLst>
          <pc:docMk/>
          <pc:sldMk cId="687563957" sldId="344"/>
        </pc:sldMkLst>
        <pc:spChg chg="mod">
          <ac:chgData name="Adrian Pickering" userId="507c8e34c79a096b" providerId="LiveId" clId="{AA20E552-6EBA-4845-9E6E-F1288386EAB3}" dt="2020-01-21T10:01:07.889" v="98" actId="20577"/>
          <ac:spMkLst>
            <pc:docMk/>
            <pc:sldMk cId="687563957" sldId="344"/>
            <ac:spMk id="3074" creationId="{00000000-0000-0000-0000-000000000000}"/>
          </ac:spMkLst>
        </pc:spChg>
        <pc:spChg chg="mod">
          <ac:chgData name="Adrian Pickering" userId="507c8e34c79a096b" providerId="LiveId" clId="{AA20E552-6EBA-4845-9E6E-F1288386EAB3}" dt="2020-01-21T10:48:20.216" v="675" actId="12"/>
          <ac:spMkLst>
            <pc:docMk/>
            <pc:sldMk cId="687563957" sldId="344"/>
            <ac:spMk id="3075" creationId="{00000000-0000-0000-0000-000000000000}"/>
          </ac:spMkLst>
        </pc:spChg>
        <pc:picChg chg="add mod">
          <ac:chgData name="Adrian Pickering" userId="507c8e34c79a096b" providerId="LiveId" clId="{AA20E552-6EBA-4845-9E6E-F1288386EAB3}" dt="2020-01-30T09:39:18.539" v="693" actId="14100"/>
          <ac:picMkLst>
            <pc:docMk/>
            <pc:sldMk cId="687563957" sldId="344"/>
            <ac:picMk id="2" creationId="{DAD28B5B-4F3A-4B6A-8067-7EFD0511A726}"/>
          </ac:picMkLst>
        </pc:picChg>
      </pc:sldChg>
      <pc:sldChg chg="modSp add">
        <pc:chgData name="Adrian Pickering" userId="507c8e34c79a096b" providerId="LiveId" clId="{AA20E552-6EBA-4845-9E6E-F1288386EAB3}" dt="2020-01-27T10:11:24.103" v="683" actId="6549"/>
        <pc:sldMkLst>
          <pc:docMk/>
          <pc:sldMk cId="2118452613" sldId="345"/>
        </pc:sldMkLst>
        <pc:spChg chg="mod">
          <ac:chgData name="Adrian Pickering" userId="507c8e34c79a096b" providerId="LiveId" clId="{AA20E552-6EBA-4845-9E6E-F1288386EAB3}" dt="2020-01-27T10:11:19.856" v="682" actId="20577"/>
          <ac:spMkLst>
            <pc:docMk/>
            <pc:sldMk cId="2118452613" sldId="345"/>
            <ac:spMk id="3074" creationId="{00000000-0000-0000-0000-000000000000}"/>
          </ac:spMkLst>
        </pc:spChg>
        <pc:spChg chg="mod">
          <ac:chgData name="Adrian Pickering" userId="507c8e34c79a096b" providerId="LiveId" clId="{AA20E552-6EBA-4845-9E6E-F1288386EAB3}" dt="2020-01-27T10:11:24.103" v="683" actId="6549"/>
          <ac:spMkLst>
            <pc:docMk/>
            <pc:sldMk cId="2118452613" sldId="345"/>
            <ac:spMk id="3075" creationId="{00000000-0000-0000-0000-000000000000}"/>
          </ac:spMkLst>
        </pc:spChg>
      </pc:sldChg>
      <pc:sldMasterChg chg="modSp">
        <pc:chgData name="Adrian Pickering" userId="507c8e34c79a096b" providerId="LiveId" clId="{AA20E552-6EBA-4845-9E6E-F1288386EAB3}" dt="2020-01-27T10:10:59.339" v="676"/>
        <pc:sldMasterMkLst>
          <pc:docMk/>
          <pc:sldMasterMk cId="0" sldId="2147483651"/>
        </pc:sldMasterMkLst>
        <pc:spChg chg="mod">
          <ac:chgData name="Adrian Pickering" userId="507c8e34c79a096b" providerId="LiveId" clId="{AA20E552-6EBA-4845-9E6E-F1288386EAB3}" dt="2020-01-27T10:10:59.339" v="676"/>
          <ac:spMkLst>
            <pc:docMk/>
            <pc:sldMasterMk cId="0" sldId="2147483651"/>
            <ac:spMk id="102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1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2020 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</a:t>
            </a:r>
            <a:r>
              <a:rPr lang="en-US" sz="1100" dirty="0" smtClean="0">
                <a:ea typeface="Arial" pitchFamily="-105" charset="0"/>
                <a:cs typeface="Arial" pitchFamily="-105" charset="0"/>
              </a:rPr>
              <a:t>7</a:t>
            </a: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Understand the role of the supervisor in ensuring compliance with food safety legislation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306: Monitoring </a:t>
            </a:r>
            <a:r>
              <a:rPr lang="en-GB" sz="2400" b="1" dirty="0" smtClean="0">
                <a:solidFill>
                  <a:srgbClr val="FFFFFF"/>
                </a:solidFill>
              </a:rPr>
              <a:t>and supervision of </a:t>
            </a:r>
            <a:r>
              <a:rPr lang="en-GB" sz="2400" b="1" smtClean="0">
                <a:solidFill>
                  <a:srgbClr val="FFFFFF"/>
                </a:solidFill>
              </a:rPr>
              <a:t>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2756" y="1149474"/>
            <a:ext cx="8218488" cy="382588"/>
          </a:xfrm>
        </p:spPr>
        <p:txBody>
          <a:bodyPr/>
          <a:lstStyle/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Responsibilities of employers and employees in respect of food safety legislation and procedures for compliance </a:t>
            </a: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67364" y="2110814"/>
            <a:ext cx="7704088" cy="3600400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To ensure good food safety practice in food businesses, it is important that both employers and employees understand their responsibilities to ensure: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 practical approach to food safety is achieved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supervising others to achieve food safety standards</a:t>
            </a:r>
          </a:p>
          <a:p>
            <a:pPr marL="34290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compliance with the law.</a:t>
            </a:r>
          </a:p>
          <a:p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Employer responsibilities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539552" y="1916832"/>
            <a:ext cx="7704088" cy="3600400"/>
          </a:xfrm>
        </p:spPr>
        <p:txBody>
          <a:bodyPr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Registering the food business 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Ensuring training is provided commensurate with employees’ level of responsibility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Ensuring policies and procedures are in place for training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Recruitment and day-to-day staffing levels, supervision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Implementation of food safety management procedures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2847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Employer responsibilities (continued)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539552" y="1916832"/>
            <a:ext cx="7704088" cy="3600400"/>
          </a:xfrm>
        </p:spPr>
        <p:txBody>
          <a:bodyPr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Supply of appropriate sanitary accommodation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Potable water supply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Adequate washing facilities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Equipment, materials and PPE (personal protective equipment)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Record keeping and accident reporting,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Compliance with environmental health agencies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Provide sufficient ventilation. </a:t>
            </a:r>
          </a:p>
        </p:txBody>
      </p:sp>
    </p:spTree>
    <p:extLst>
      <p:ext uri="{BB962C8B-B14F-4D97-AF65-F5344CB8AC3E}">
        <p14:creationId xmlns:p14="http://schemas.microsoft.com/office/powerpoint/2010/main" val="370770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Employee responsibilities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81740" y="1556792"/>
            <a:ext cx="7978691" cy="4392488"/>
          </a:xfrm>
        </p:spPr>
        <p:txBody>
          <a:bodyPr/>
          <a:lstStyle/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To comply with the law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To follow instructions and comply with employer’s processes/procedures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To attend instruction/training/ supervision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Good personal hygiene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Reporting of illness</a:t>
            </a:r>
            <a:endParaRPr lang="en-GB" b="1" dirty="0"/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Reporting of errors/omissions in employer processes/procedures e.g. hand washing facilities, kitchen and cleaning equipment such as fridges, infrastructure faults, deliveries.</a:t>
            </a:r>
            <a:endParaRPr lang="en-GB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91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Activity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81740" y="1556792"/>
            <a:ext cx="7978691" cy="4392488"/>
          </a:xfrm>
        </p:spPr>
        <p:txBody>
          <a:bodyPr/>
          <a:lstStyle/>
          <a:p>
            <a:pPr lvl="0"/>
            <a:r>
              <a:rPr lang="en-GB" dirty="0"/>
              <a:t>Design a food safety induction course for new members of staff working in the kitchen as food handlers to include: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Personal hygiene practices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Food storage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Food preparation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Cleaning</a:t>
            </a:r>
          </a:p>
          <a:p>
            <a:pPr marL="342900" lvl="0" indent="-34290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dirty="0"/>
              <a:t>Cross contamination.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D28B5B-4F3A-4B6A-8067-7EFD0511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588" y="2852935"/>
            <a:ext cx="4462812" cy="2981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56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DESIGN_ID_DEFAULT DESIGN" val="Zu5LuBgZ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252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Lucida Grande</vt:lpstr>
      <vt:lpstr>Times New Roman</vt:lpstr>
      <vt:lpstr>Default Design</vt:lpstr>
      <vt:lpstr>Understand the role of the supervisor in ensuring compliance with food safety legislation</vt:lpstr>
      <vt:lpstr>Responsibilities of employers and employees in respect of food safety legislation and procedures for compliance </vt:lpstr>
      <vt:lpstr>Employer responsibilities</vt:lpstr>
      <vt:lpstr>Employer responsibilities (continued)</vt:lpstr>
      <vt:lpstr>Employee responsibilities</vt:lpstr>
      <vt:lpstr>Activity 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104</cp:revision>
  <dcterms:created xsi:type="dcterms:W3CDTF">2013-05-28T00:38:54Z</dcterms:created>
  <dcterms:modified xsi:type="dcterms:W3CDTF">2020-05-14T10:18:51Z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49D263D4-1A6E-430E-80D2-89E30A6BA83A</vt:lpwstr>
  </property>
  <property fmtid="{D5CDD505-2E9C-101B-9397-08002B2CF9AE}" pid="3" name="ArticulatePath">
    <vt:lpwstr>8064_l3_306_PPT2</vt:lpwstr>
  </property>
</Properties>
</file>