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8" r:id="rId3"/>
    <p:sldId id="341" r:id="rId4"/>
    <p:sldId id="342" r:id="rId5"/>
    <p:sldId id="343" r:id="rId6"/>
    <p:sldId id="344" r:id="rId7"/>
    <p:sldId id="345" r:id="rId8"/>
    <p:sldId id="346" r:id="rId9"/>
    <p:sldId id="267" r:id="rId10"/>
  </p:sldIdLst>
  <p:sldSz cx="9144000" cy="6858000" type="screen4x3"/>
  <p:notesSz cx="6858000" cy="9144000"/>
  <p:custDataLst>
    <p:tags r:id="rId13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163354-FEE1-419D-A050-6F84092D73E9}" v="15" dt="2020-02-20T08:55:17.9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howGuides="1">
      <p:cViewPr varScale="1">
        <p:scale>
          <a:sx n="65" d="100"/>
          <a:sy n="65" d="100"/>
        </p:scale>
        <p:origin x="14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 Pickering" userId="507c8e34c79a096b" providerId="LiveId" clId="{B0473FE2-8B35-47CB-B1A2-9F6C995158BB}"/>
    <pc:docChg chg="custSel addSld delSld modSld modMainMaster">
      <pc:chgData name="Adrian Pickering" userId="507c8e34c79a096b" providerId="LiveId" clId="{B0473FE2-8B35-47CB-B1A2-9F6C995158BB}" dt="2020-01-30T09:50:58.358" v="1931" actId="20577"/>
      <pc:docMkLst>
        <pc:docMk/>
      </pc:docMkLst>
      <pc:sldChg chg="modSp">
        <pc:chgData name="Adrian Pickering" userId="507c8e34c79a096b" providerId="LiveId" clId="{B0473FE2-8B35-47CB-B1A2-9F6C995158BB}" dt="2020-01-22T09:19:53.712" v="6" actId="20577"/>
        <pc:sldMkLst>
          <pc:docMk/>
          <pc:sldMk cId="0" sldId="256"/>
        </pc:sldMkLst>
        <pc:spChg chg="mod">
          <ac:chgData name="Adrian Pickering" userId="507c8e34c79a096b" providerId="LiveId" clId="{B0473FE2-8B35-47CB-B1A2-9F6C995158BB}" dt="2020-01-22T09:19:53.712" v="6" actId="20577"/>
          <ac:spMkLst>
            <pc:docMk/>
            <pc:sldMk cId="0" sldId="256"/>
            <ac:spMk id="2053" creationId="{00000000-0000-0000-0000-000000000000}"/>
          </ac:spMkLst>
        </pc:spChg>
      </pc:sldChg>
      <pc:sldChg chg="modSp">
        <pc:chgData name="Adrian Pickering" userId="507c8e34c79a096b" providerId="LiveId" clId="{B0473FE2-8B35-47CB-B1A2-9F6C995158BB}" dt="2020-01-22T09:21:45.553" v="12" actId="14100"/>
        <pc:sldMkLst>
          <pc:docMk/>
          <pc:sldMk cId="0" sldId="328"/>
        </pc:sldMkLst>
        <pc:spChg chg="mod">
          <ac:chgData name="Adrian Pickering" userId="507c8e34c79a096b" providerId="LiveId" clId="{B0473FE2-8B35-47CB-B1A2-9F6C995158BB}" dt="2020-01-22T09:20:33.278" v="9" actId="20577"/>
          <ac:spMkLst>
            <pc:docMk/>
            <pc:sldMk cId="0" sldId="328"/>
            <ac:spMk id="3074" creationId="{00000000-0000-0000-0000-000000000000}"/>
          </ac:spMkLst>
        </pc:spChg>
        <pc:spChg chg="mod">
          <ac:chgData name="Adrian Pickering" userId="507c8e34c79a096b" providerId="LiveId" clId="{B0473FE2-8B35-47CB-B1A2-9F6C995158BB}" dt="2020-01-22T09:21:45.553" v="12" actId="14100"/>
          <ac:spMkLst>
            <pc:docMk/>
            <pc:sldMk cId="0" sldId="328"/>
            <ac:spMk id="3075" creationId="{00000000-0000-0000-0000-000000000000}"/>
          </ac:spMkLst>
        </pc:spChg>
      </pc:sldChg>
      <pc:sldChg chg="del">
        <pc:chgData name="Adrian Pickering" userId="507c8e34c79a096b" providerId="LiveId" clId="{B0473FE2-8B35-47CB-B1A2-9F6C995158BB}" dt="2020-01-22T10:18:12.846" v="1655" actId="47"/>
        <pc:sldMkLst>
          <pc:docMk/>
          <pc:sldMk cId="0" sldId="330"/>
        </pc:sldMkLst>
      </pc:sldChg>
      <pc:sldChg chg="del">
        <pc:chgData name="Adrian Pickering" userId="507c8e34c79a096b" providerId="LiveId" clId="{B0473FE2-8B35-47CB-B1A2-9F6C995158BB}" dt="2020-01-22T10:18:12.091" v="1654" actId="47"/>
        <pc:sldMkLst>
          <pc:docMk/>
          <pc:sldMk cId="0" sldId="331"/>
        </pc:sldMkLst>
      </pc:sldChg>
      <pc:sldChg chg="del">
        <pc:chgData name="Adrian Pickering" userId="507c8e34c79a096b" providerId="LiveId" clId="{B0473FE2-8B35-47CB-B1A2-9F6C995158BB}" dt="2020-01-22T10:18:13.494" v="1656" actId="47"/>
        <pc:sldMkLst>
          <pc:docMk/>
          <pc:sldMk cId="0" sldId="332"/>
        </pc:sldMkLst>
      </pc:sldChg>
      <pc:sldChg chg="del">
        <pc:chgData name="Adrian Pickering" userId="507c8e34c79a096b" providerId="LiveId" clId="{B0473FE2-8B35-47CB-B1A2-9F6C995158BB}" dt="2020-01-22T10:18:14.092" v="1657" actId="47"/>
        <pc:sldMkLst>
          <pc:docMk/>
          <pc:sldMk cId="0" sldId="333"/>
        </pc:sldMkLst>
      </pc:sldChg>
      <pc:sldChg chg="del">
        <pc:chgData name="Adrian Pickering" userId="507c8e34c79a096b" providerId="LiveId" clId="{B0473FE2-8B35-47CB-B1A2-9F6C995158BB}" dt="2020-01-22T10:18:14.709" v="1658" actId="47"/>
        <pc:sldMkLst>
          <pc:docMk/>
          <pc:sldMk cId="0" sldId="334"/>
        </pc:sldMkLst>
      </pc:sldChg>
      <pc:sldChg chg="del">
        <pc:chgData name="Adrian Pickering" userId="507c8e34c79a096b" providerId="LiveId" clId="{B0473FE2-8B35-47CB-B1A2-9F6C995158BB}" dt="2020-01-22T10:18:15.279" v="1659" actId="47"/>
        <pc:sldMkLst>
          <pc:docMk/>
          <pc:sldMk cId="0" sldId="335"/>
        </pc:sldMkLst>
      </pc:sldChg>
      <pc:sldChg chg="del">
        <pc:chgData name="Adrian Pickering" userId="507c8e34c79a096b" providerId="LiveId" clId="{B0473FE2-8B35-47CB-B1A2-9F6C995158BB}" dt="2020-01-22T10:18:15.849" v="1660" actId="47"/>
        <pc:sldMkLst>
          <pc:docMk/>
          <pc:sldMk cId="0" sldId="336"/>
        </pc:sldMkLst>
      </pc:sldChg>
      <pc:sldChg chg="del">
        <pc:chgData name="Adrian Pickering" userId="507c8e34c79a096b" providerId="LiveId" clId="{B0473FE2-8B35-47CB-B1A2-9F6C995158BB}" dt="2020-01-22T10:18:16.437" v="1661" actId="47"/>
        <pc:sldMkLst>
          <pc:docMk/>
          <pc:sldMk cId="0" sldId="337"/>
        </pc:sldMkLst>
      </pc:sldChg>
      <pc:sldChg chg="del">
        <pc:chgData name="Adrian Pickering" userId="507c8e34c79a096b" providerId="LiveId" clId="{B0473FE2-8B35-47CB-B1A2-9F6C995158BB}" dt="2020-01-22T10:18:16.986" v="1662" actId="47"/>
        <pc:sldMkLst>
          <pc:docMk/>
          <pc:sldMk cId="0" sldId="338"/>
        </pc:sldMkLst>
      </pc:sldChg>
      <pc:sldChg chg="del">
        <pc:chgData name="Adrian Pickering" userId="507c8e34c79a096b" providerId="LiveId" clId="{B0473FE2-8B35-47CB-B1A2-9F6C995158BB}" dt="2020-01-22T10:18:17.598" v="1663" actId="47"/>
        <pc:sldMkLst>
          <pc:docMk/>
          <pc:sldMk cId="0" sldId="339"/>
        </pc:sldMkLst>
      </pc:sldChg>
      <pc:sldChg chg="del">
        <pc:chgData name="Adrian Pickering" userId="507c8e34c79a096b" providerId="LiveId" clId="{B0473FE2-8B35-47CB-B1A2-9F6C995158BB}" dt="2020-01-22T10:18:18.788" v="1664" actId="47"/>
        <pc:sldMkLst>
          <pc:docMk/>
          <pc:sldMk cId="0" sldId="340"/>
        </pc:sldMkLst>
      </pc:sldChg>
      <pc:sldChg chg="addSp modSp add modNotesTx">
        <pc:chgData name="Adrian Pickering" userId="507c8e34c79a096b" providerId="LiveId" clId="{B0473FE2-8B35-47CB-B1A2-9F6C995158BB}" dt="2020-01-30T09:43:54.659" v="1867" actId="20577"/>
        <pc:sldMkLst>
          <pc:docMk/>
          <pc:sldMk cId="3218451750" sldId="341"/>
        </pc:sldMkLst>
        <pc:spChg chg="mod">
          <ac:chgData name="Adrian Pickering" userId="507c8e34c79a096b" providerId="LiveId" clId="{B0473FE2-8B35-47CB-B1A2-9F6C995158BB}" dt="2020-01-22T09:25:42.293" v="46" actId="1076"/>
          <ac:spMkLst>
            <pc:docMk/>
            <pc:sldMk cId="3218451750" sldId="341"/>
            <ac:spMk id="3074" creationId="{00000000-0000-0000-0000-000000000000}"/>
          </ac:spMkLst>
        </pc:spChg>
        <pc:spChg chg="mod">
          <ac:chgData name="Adrian Pickering" userId="507c8e34c79a096b" providerId="LiveId" clId="{B0473FE2-8B35-47CB-B1A2-9F6C995158BB}" dt="2020-01-22T09:35:22.110" v="277" actId="20577"/>
          <ac:spMkLst>
            <pc:docMk/>
            <pc:sldMk cId="3218451750" sldId="341"/>
            <ac:spMk id="3075" creationId="{00000000-0000-0000-0000-000000000000}"/>
          </ac:spMkLst>
        </pc:spChg>
        <pc:picChg chg="add mod">
          <ac:chgData name="Adrian Pickering" userId="507c8e34c79a096b" providerId="LiveId" clId="{B0473FE2-8B35-47CB-B1A2-9F6C995158BB}" dt="2020-01-30T09:42:31.006" v="1849" actId="1076"/>
          <ac:picMkLst>
            <pc:docMk/>
            <pc:sldMk cId="3218451750" sldId="341"/>
            <ac:picMk id="2" creationId="{CDC11D28-F22F-4C25-AB28-03584E0BE613}"/>
          </ac:picMkLst>
        </pc:picChg>
      </pc:sldChg>
      <pc:sldChg chg="modSp add">
        <pc:chgData name="Adrian Pickering" userId="507c8e34c79a096b" providerId="LiveId" clId="{B0473FE2-8B35-47CB-B1A2-9F6C995158BB}" dt="2020-01-22T09:44:23.042" v="721" actId="20577"/>
        <pc:sldMkLst>
          <pc:docMk/>
          <pc:sldMk cId="2031633658" sldId="342"/>
        </pc:sldMkLst>
        <pc:spChg chg="mod">
          <ac:chgData name="Adrian Pickering" userId="507c8e34c79a096b" providerId="LiveId" clId="{B0473FE2-8B35-47CB-B1A2-9F6C995158BB}" dt="2020-01-22T09:26:30.299" v="53" actId="14100"/>
          <ac:spMkLst>
            <pc:docMk/>
            <pc:sldMk cId="2031633658" sldId="342"/>
            <ac:spMk id="3074" creationId="{00000000-0000-0000-0000-000000000000}"/>
          </ac:spMkLst>
        </pc:spChg>
        <pc:spChg chg="mod">
          <ac:chgData name="Adrian Pickering" userId="507c8e34c79a096b" providerId="LiveId" clId="{B0473FE2-8B35-47CB-B1A2-9F6C995158BB}" dt="2020-01-22T09:44:23.042" v="721" actId="20577"/>
          <ac:spMkLst>
            <pc:docMk/>
            <pc:sldMk cId="2031633658" sldId="342"/>
            <ac:spMk id="3075" creationId="{00000000-0000-0000-0000-000000000000}"/>
          </ac:spMkLst>
        </pc:spChg>
      </pc:sldChg>
      <pc:sldChg chg="addSp modSp add">
        <pc:chgData name="Adrian Pickering" userId="507c8e34c79a096b" providerId="LiveId" clId="{B0473FE2-8B35-47CB-B1A2-9F6C995158BB}" dt="2020-01-30T09:44:52.781" v="1869" actId="1076"/>
        <pc:sldMkLst>
          <pc:docMk/>
          <pc:sldMk cId="3676475354" sldId="343"/>
        </pc:sldMkLst>
        <pc:spChg chg="mod">
          <ac:chgData name="Adrian Pickering" userId="507c8e34c79a096b" providerId="LiveId" clId="{B0473FE2-8B35-47CB-B1A2-9F6C995158BB}" dt="2020-01-22T09:27:11.055" v="60" actId="1076"/>
          <ac:spMkLst>
            <pc:docMk/>
            <pc:sldMk cId="3676475354" sldId="343"/>
            <ac:spMk id="3074" creationId="{00000000-0000-0000-0000-000000000000}"/>
          </ac:spMkLst>
        </pc:spChg>
        <pc:spChg chg="mod">
          <ac:chgData name="Adrian Pickering" userId="507c8e34c79a096b" providerId="LiveId" clId="{B0473FE2-8B35-47CB-B1A2-9F6C995158BB}" dt="2020-01-22T09:51:03.851" v="986" actId="20577"/>
          <ac:spMkLst>
            <pc:docMk/>
            <pc:sldMk cId="3676475354" sldId="343"/>
            <ac:spMk id="3075" creationId="{00000000-0000-0000-0000-000000000000}"/>
          </ac:spMkLst>
        </pc:spChg>
        <pc:picChg chg="add mod">
          <ac:chgData name="Adrian Pickering" userId="507c8e34c79a096b" providerId="LiveId" clId="{B0473FE2-8B35-47CB-B1A2-9F6C995158BB}" dt="2020-01-30T09:44:52.781" v="1869" actId="1076"/>
          <ac:picMkLst>
            <pc:docMk/>
            <pc:sldMk cId="3676475354" sldId="343"/>
            <ac:picMk id="2" creationId="{8A173E76-3616-4C29-B709-7E2AD2789184}"/>
          </ac:picMkLst>
        </pc:picChg>
      </pc:sldChg>
      <pc:sldChg chg="modSp add">
        <pc:chgData name="Adrian Pickering" userId="507c8e34c79a096b" providerId="LiveId" clId="{B0473FE2-8B35-47CB-B1A2-9F6C995158BB}" dt="2020-01-22T10:12:16.214" v="1216" actId="20577"/>
        <pc:sldMkLst>
          <pc:docMk/>
          <pc:sldMk cId="2410086603" sldId="344"/>
        </pc:sldMkLst>
        <pc:spChg chg="mod">
          <ac:chgData name="Adrian Pickering" userId="507c8e34c79a096b" providerId="LiveId" clId="{B0473FE2-8B35-47CB-B1A2-9F6C995158BB}" dt="2020-01-22T10:06:59.470" v="990" actId="1076"/>
          <ac:spMkLst>
            <pc:docMk/>
            <pc:sldMk cId="2410086603" sldId="344"/>
            <ac:spMk id="3074" creationId="{00000000-0000-0000-0000-000000000000}"/>
          </ac:spMkLst>
        </pc:spChg>
        <pc:spChg chg="mod">
          <ac:chgData name="Adrian Pickering" userId="507c8e34c79a096b" providerId="LiveId" clId="{B0473FE2-8B35-47CB-B1A2-9F6C995158BB}" dt="2020-01-22T10:12:16.214" v="1216" actId="20577"/>
          <ac:spMkLst>
            <pc:docMk/>
            <pc:sldMk cId="2410086603" sldId="344"/>
            <ac:spMk id="3075" creationId="{00000000-0000-0000-0000-000000000000}"/>
          </ac:spMkLst>
        </pc:spChg>
      </pc:sldChg>
      <pc:sldChg chg="modSp add modNotesTx">
        <pc:chgData name="Adrian Pickering" userId="507c8e34c79a096b" providerId="LiveId" clId="{B0473FE2-8B35-47CB-B1A2-9F6C995158BB}" dt="2020-01-22T10:26:31.205" v="1830" actId="20577"/>
        <pc:sldMkLst>
          <pc:docMk/>
          <pc:sldMk cId="1356641141" sldId="345"/>
        </pc:sldMkLst>
        <pc:spChg chg="mod">
          <ac:chgData name="Adrian Pickering" userId="507c8e34c79a096b" providerId="LiveId" clId="{B0473FE2-8B35-47CB-B1A2-9F6C995158BB}" dt="2020-01-22T09:27:48.274" v="68" actId="1076"/>
          <ac:spMkLst>
            <pc:docMk/>
            <pc:sldMk cId="1356641141" sldId="345"/>
            <ac:spMk id="3074" creationId="{00000000-0000-0000-0000-000000000000}"/>
          </ac:spMkLst>
        </pc:spChg>
        <pc:spChg chg="mod">
          <ac:chgData name="Adrian Pickering" userId="507c8e34c79a096b" providerId="LiveId" clId="{B0473FE2-8B35-47CB-B1A2-9F6C995158BB}" dt="2020-01-22T10:15:16.153" v="1440" actId="20577"/>
          <ac:spMkLst>
            <pc:docMk/>
            <pc:sldMk cId="1356641141" sldId="345"/>
            <ac:spMk id="3075" creationId="{00000000-0000-0000-0000-000000000000}"/>
          </ac:spMkLst>
        </pc:spChg>
      </pc:sldChg>
      <pc:sldChg chg="addSp modSp add modNotesTx">
        <pc:chgData name="Adrian Pickering" userId="507c8e34c79a096b" providerId="LiveId" clId="{B0473FE2-8B35-47CB-B1A2-9F6C995158BB}" dt="2020-01-30T09:50:58.358" v="1931" actId="20577"/>
        <pc:sldMkLst>
          <pc:docMk/>
          <pc:sldMk cId="1734663272" sldId="346"/>
        </pc:sldMkLst>
        <pc:spChg chg="mod">
          <ac:chgData name="Adrian Pickering" userId="507c8e34c79a096b" providerId="LiveId" clId="{B0473FE2-8B35-47CB-B1A2-9F6C995158BB}" dt="2020-01-22T09:28:20.191" v="74" actId="1076"/>
          <ac:spMkLst>
            <pc:docMk/>
            <pc:sldMk cId="1734663272" sldId="346"/>
            <ac:spMk id="3074" creationId="{00000000-0000-0000-0000-000000000000}"/>
          </ac:spMkLst>
        </pc:spChg>
        <pc:spChg chg="mod">
          <ac:chgData name="Adrian Pickering" userId="507c8e34c79a096b" providerId="LiveId" clId="{B0473FE2-8B35-47CB-B1A2-9F6C995158BB}" dt="2020-01-22T10:17:48.840" v="1653" actId="20577"/>
          <ac:spMkLst>
            <pc:docMk/>
            <pc:sldMk cId="1734663272" sldId="346"/>
            <ac:spMk id="3075" creationId="{00000000-0000-0000-0000-000000000000}"/>
          </ac:spMkLst>
        </pc:spChg>
        <pc:picChg chg="add mod">
          <ac:chgData name="Adrian Pickering" userId="507c8e34c79a096b" providerId="LiveId" clId="{B0473FE2-8B35-47CB-B1A2-9F6C995158BB}" dt="2020-01-30T09:49:21.329" v="1874" actId="1076"/>
          <ac:picMkLst>
            <pc:docMk/>
            <pc:sldMk cId="1734663272" sldId="346"/>
            <ac:picMk id="2" creationId="{A0A2BD7C-0494-4D72-A008-CC847C74A08E}"/>
          </ac:picMkLst>
        </pc:picChg>
      </pc:sldChg>
      <pc:sldChg chg="modSp add modNotesTx">
        <pc:chgData name="Adrian Pickering" userId="507c8e34c79a096b" providerId="LiveId" clId="{B0473FE2-8B35-47CB-B1A2-9F6C995158BB}" dt="2020-01-22T10:21:29.088" v="1787" actId="20577"/>
        <pc:sldMkLst>
          <pc:docMk/>
          <pc:sldMk cId="3552266201" sldId="347"/>
        </pc:sldMkLst>
        <pc:spChg chg="mod">
          <ac:chgData name="Adrian Pickering" userId="507c8e34c79a096b" providerId="LiveId" clId="{B0473FE2-8B35-47CB-B1A2-9F6C995158BB}" dt="2020-01-22T10:18:35.315" v="1672" actId="20577"/>
          <ac:spMkLst>
            <pc:docMk/>
            <pc:sldMk cId="3552266201" sldId="347"/>
            <ac:spMk id="3074" creationId="{00000000-0000-0000-0000-000000000000}"/>
          </ac:spMkLst>
        </pc:spChg>
        <pc:spChg chg="mod">
          <ac:chgData name="Adrian Pickering" userId="507c8e34c79a096b" providerId="LiveId" clId="{B0473FE2-8B35-47CB-B1A2-9F6C995158BB}" dt="2020-01-22T10:19:02.429" v="1675" actId="20577"/>
          <ac:spMkLst>
            <pc:docMk/>
            <pc:sldMk cId="3552266201" sldId="347"/>
            <ac:spMk id="3075" creationId="{00000000-0000-0000-0000-000000000000}"/>
          </ac:spMkLst>
        </pc:spChg>
      </pc:sldChg>
      <pc:sldChg chg="modSp add">
        <pc:chgData name="Adrian Pickering" userId="507c8e34c79a096b" providerId="LiveId" clId="{B0473FE2-8B35-47CB-B1A2-9F6C995158BB}" dt="2020-01-27T10:10:32.447" v="1846" actId="6549"/>
        <pc:sldMkLst>
          <pc:docMk/>
          <pc:sldMk cId="1542555271" sldId="348"/>
        </pc:sldMkLst>
        <pc:spChg chg="mod">
          <ac:chgData name="Adrian Pickering" userId="507c8e34c79a096b" providerId="LiveId" clId="{B0473FE2-8B35-47CB-B1A2-9F6C995158BB}" dt="2020-01-27T10:10:22.482" v="1845" actId="20577"/>
          <ac:spMkLst>
            <pc:docMk/>
            <pc:sldMk cId="1542555271" sldId="348"/>
            <ac:spMk id="3074" creationId="{00000000-0000-0000-0000-000000000000}"/>
          </ac:spMkLst>
        </pc:spChg>
        <pc:spChg chg="mod">
          <ac:chgData name="Adrian Pickering" userId="507c8e34c79a096b" providerId="LiveId" clId="{B0473FE2-8B35-47CB-B1A2-9F6C995158BB}" dt="2020-01-27T10:10:32.447" v="1846" actId="6549"/>
          <ac:spMkLst>
            <pc:docMk/>
            <pc:sldMk cId="1542555271" sldId="348"/>
            <ac:spMk id="3075" creationId="{00000000-0000-0000-0000-000000000000}"/>
          </ac:spMkLst>
        </pc:spChg>
      </pc:sldChg>
      <pc:sldMasterChg chg="modSp">
        <pc:chgData name="Adrian Pickering" userId="507c8e34c79a096b" providerId="LiveId" clId="{B0473FE2-8B35-47CB-B1A2-9F6C995158BB}" dt="2020-01-27T10:09:54.465" v="1831"/>
        <pc:sldMasterMkLst>
          <pc:docMk/>
          <pc:sldMasterMk cId="0" sldId="2147483651"/>
        </pc:sldMasterMkLst>
        <pc:spChg chg="mod">
          <ac:chgData name="Adrian Pickering" userId="507c8e34c79a096b" providerId="LiveId" clId="{B0473FE2-8B35-47CB-B1A2-9F6C995158BB}" dt="2020-01-27T10:09:54.465" v="1831"/>
          <ac:spMkLst>
            <pc:docMk/>
            <pc:sldMasterMk cId="0" sldId="2147483651"/>
            <ac:spMk id="1029" creationId="{00000000-0000-0000-0000-000000000000}"/>
          </ac:spMkLst>
        </pc:spChg>
      </pc:sldMasterChg>
    </pc:docChg>
  </pc:docChgLst>
  <pc:docChgLst>
    <pc:chgData name="Adrian Pickering" userId="507c8e34c79a096b" providerId="LiveId" clId="{9C163354-FEE1-419D-A050-6F84092D73E9}"/>
    <pc:docChg chg="addSld modSld">
      <pc:chgData name="Adrian Pickering" userId="507c8e34c79a096b" providerId="LiveId" clId="{9C163354-FEE1-419D-A050-6F84092D73E9}" dt="2020-02-20T08:55:23.508" v="127" actId="113"/>
      <pc:docMkLst>
        <pc:docMk/>
      </pc:docMkLst>
      <pc:sldChg chg="modSp mod">
        <pc:chgData name="Adrian Pickering" userId="507c8e34c79a096b" providerId="LiveId" clId="{9C163354-FEE1-419D-A050-6F84092D73E9}" dt="2020-02-20T08:32:04.068" v="83" actId="20577"/>
        <pc:sldMkLst>
          <pc:docMk/>
          <pc:sldMk cId="3552266201" sldId="347"/>
        </pc:sldMkLst>
        <pc:spChg chg="mod">
          <ac:chgData name="Adrian Pickering" userId="507c8e34c79a096b" providerId="LiveId" clId="{9C163354-FEE1-419D-A050-6F84092D73E9}" dt="2020-02-20T08:32:04.068" v="83" actId="20577"/>
          <ac:spMkLst>
            <pc:docMk/>
            <pc:sldMk cId="3552266201" sldId="347"/>
            <ac:spMk id="3074" creationId="{00000000-0000-0000-0000-000000000000}"/>
          </ac:spMkLst>
        </pc:spChg>
        <pc:spChg chg="mod">
          <ac:chgData name="Adrian Pickering" userId="507c8e34c79a096b" providerId="LiveId" clId="{9C163354-FEE1-419D-A050-6F84092D73E9}" dt="2020-02-20T07:25:05.351" v="10" actId="20577"/>
          <ac:spMkLst>
            <pc:docMk/>
            <pc:sldMk cId="3552266201" sldId="347"/>
            <ac:spMk id="3075" creationId="{00000000-0000-0000-0000-000000000000}"/>
          </ac:spMkLst>
        </pc:spChg>
      </pc:sldChg>
      <pc:sldChg chg="modSp mod">
        <pc:chgData name="Adrian Pickering" userId="507c8e34c79a096b" providerId="LiveId" clId="{9C163354-FEE1-419D-A050-6F84092D73E9}" dt="2020-02-20T08:35:35.745" v="90" actId="20577"/>
        <pc:sldMkLst>
          <pc:docMk/>
          <pc:sldMk cId="1542555271" sldId="348"/>
        </pc:sldMkLst>
        <pc:spChg chg="mod">
          <ac:chgData name="Adrian Pickering" userId="507c8e34c79a096b" providerId="LiveId" clId="{9C163354-FEE1-419D-A050-6F84092D73E9}" dt="2020-02-20T08:30:54.367" v="46" actId="20577"/>
          <ac:spMkLst>
            <pc:docMk/>
            <pc:sldMk cId="1542555271" sldId="348"/>
            <ac:spMk id="3074" creationId="{00000000-0000-0000-0000-000000000000}"/>
          </ac:spMkLst>
        </pc:spChg>
        <pc:spChg chg="mod">
          <ac:chgData name="Adrian Pickering" userId="507c8e34c79a096b" providerId="LiveId" clId="{9C163354-FEE1-419D-A050-6F84092D73E9}" dt="2020-02-20T08:35:35.745" v="90" actId="20577"/>
          <ac:spMkLst>
            <pc:docMk/>
            <pc:sldMk cId="1542555271" sldId="348"/>
            <ac:spMk id="3075" creationId="{00000000-0000-0000-0000-000000000000}"/>
          </ac:spMkLst>
        </pc:spChg>
      </pc:sldChg>
      <pc:sldChg chg="modSp add mod">
        <pc:chgData name="Adrian Pickering" userId="507c8e34c79a096b" providerId="LiveId" clId="{9C163354-FEE1-419D-A050-6F84092D73E9}" dt="2020-02-20T08:31:48.818" v="67" actId="20577"/>
        <pc:sldMkLst>
          <pc:docMk/>
          <pc:sldMk cId="2278320743" sldId="349"/>
        </pc:sldMkLst>
        <pc:spChg chg="mod">
          <ac:chgData name="Adrian Pickering" userId="507c8e34c79a096b" providerId="LiveId" clId="{9C163354-FEE1-419D-A050-6F84092D73E9}" dt="2020-02-20T08:31:48.818" v="67" actId="20577"/>
          <ac:spMkLst>
            <pc:docMk/>
            <pc:sldMk cId="2278320743" sldId="349"/>
            <ac:spMk id="3074" creationId="{00000000-0000-0000-0000-000000000000}"/>
          </ac:spMkLst>
        </pc:spChg>
        <pc:spChg chg="mod">
          <ac:chgData name="Adrian Pickering" userId="507c8e34c79a096b" providerId="LiveId" clId="{9C163354-FEE1-419D-A050-6F84092D73E9}" dt="2020-02-20T07:26:53.744" v="27" actId="113"/>
          <ac:spMkLst>
            <pc:docMk/>
            <pc:sldMk cId="2278320743" sldId="349"/>
            <ac:spMk id="3075" creationId="{00000000-0000-0000-0000-000000000000}"/>
          </ac:spMkLst>
        </pc:spChg>
      </pc:sldChg>
      <pc:sldChg chg="modSp add mod">
        <pc:chgData name="Adrian Pickering" userId="507c8e34c79a096b" providerId="LiveId" clId="{9C163354-FEE1-419D-A050-6F84092D73E9}" dt="2020-02-20T08:54:19.139" v="121" actId="20577"/>
        <pc:sldMkLst>
          <pc:docMk/>
          <pc:sldMk cId="3530077306" sldId="350"/>
        </pc:sldMkLst>
        <pc:spChg chg="mod">
          <ac:chgData name="Adrian Pickering" userId="507c8e34c79a096b" providerId="LiveId" clId="{9C163354-FEE1-419D-A050-6F84092D73E9}" dt="2020-02-20T08:54:19.139" v="121" actId="20577"/>
          <ac:spMkLst>
            <pc:docMk/>
            <pc:sldMk cId="3530077306" sldId="350"/>
            <ac:spMk id="2053" creationId="{00000000-0000-0000-0000-000000000000}"/>
          </ac:spMkLst>
        </pc:spChg>
      </pc:sldChg>
      <pc:sldChg chg="modSp add mod">
        <pc:chgData name="Adrian Pickering" userId="507c8e34c79a096b" providerId="LiveId" clId="{9C163354-FEE1-419D-A050-6F84092D73E9}" dt="2020-02-20T08:55:23.508" v="127" actId="113"/>
        <pc:sldMkLst>
          <pc:docMk/>
          <pc:sldMk cId="1045876494" sldId="351"/>
        </pc:sldMkLst>
        <pc:spChg chg="mod">
          <ac:chgData name="Adrian Pickering" userId="507c8e34c79a096b" providerId="LiveId" clId="{9C163354-FEE1-419D-A050-6F84092D73E9}" dt="2020-02-20T08:55:23.508" v="127" actId="113"/>
          <ac:spMkLst>
            <pc:docMk/>
            <pc:sldMk cId="1045876494" sldId="351"/>
            <ac:spMk id="205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Tutors to expand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Phot source : https://www.google.com/url?sa=i&amp;source=images&amp;cd=&amp;cad=rja&amp;uact=8&amp;ved=0ahUKEwjThNCMhKvnAhWNEBQKHWThCNkQMwhpKAgwCA&amp;url=http%3A%2F%2Fwww.allstatestraining.com.au%2Fcourses%2Fsitss00051-food-safety-supervision&amp;psig=AOvVaw2pcEItog_h4QuZMhtksMro&amp;ust=1580463666827865&amp;ictx=3&amp;uact=3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370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Tutor to show examples of completed records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705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Photo source bdtraining.ie - https://www.google.com/url?sa=i&amp;source=images&amp;cd=&amp;ved=2ahUKEwjf3fyphavnAhVynVwKHRZNDCQ4ZBAzKAMwA3oECAEQBw&amp;url=http%3A%2F%2Fwww.bdtraining.ie%2F&amp;psig=AOvVaw1iKyA0o9N0YfW76wKZVfwk&amp;ust=1580463940065768&amp;ictx=3&amp;uact=3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11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64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014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74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261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6549787" cy="4572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0" y="457200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Level 3 Hospitality and Catering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2020 City and Guilds of London Institute. All rights reserved</a:t>
            </a:r>
            <a:r>
              <a:rPr lang="en-US" sz="900" dirty="0"/>
              <a:t>.</a:t>
            </a:r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9</a:t>
            </a:r>
          </a:p>
          <a:p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44513" y="259929"/>
            <a:ext cx="2015456" cy="3977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/>
            <a:r>
              <a:rPr sz="66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33400" y="2057400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762000" y="3581400"/>
            <a:ext cx="7848600" cy="2514600"/>
          </a:xfrm>
        </p:spPr>
        <p:txBody>
          <a:bodyPr anchor="t"/>
          <a:lstStyle/>
          <a:p>
            <a:pPr eaLnBrk="1" hangingPunct="1"/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Understand the role of the supervisor in ensuring compliance with food safety legislation </a:t>
            </a: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>
                <a:solidFill>
                  <a:srgbClr val="FFFFFF"/>
                </a:solidFill>
              </a:rPr>
              <a:t>Unit 306: Monitoring </a:t>
            </a:r>
            <a:r>
              <a:rPr lang="en-GB" sz="2400" b="1" dirty="0" smtClean="0">
                <a:solidFill>
                  <a:srgbClr val="FFFFFF"/>
                </a:solidFill>
              </a:rPr>
              <a:t>and supervision of </a:t>
            </a:r>
            <a:r>
              <a:rPr lang="en-GB" sz="2400" b="1" smtClean="0">
                <a:solidFill>
                  <a:srgbClr val="FFFFFF"/>
                </a:solidFill>
              </a:rPr>
              <a:t>food safety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The role of a supervisor in the monitoring of food safety 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40528" y="1484784"/>
            <a:ext cx="8363272" cy="4968552"/>
          </a:xfrm>
        </p:spPr>
        <p:txBody>
          <a:bodyPr/>
          <a:lstStyle/>
          <a:p>
            <a:pPr marL="342900" lvl="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Being aware of all relevant food safety legislation and standards that are applicable to the food business</a:t>
            </a:r>
            <a:endParaRPr lang="en-GB" b="1" dirty="0"/>
          </a:p>
          <a:p>
            <a:pPr marL="342900" lvl="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Monitoring all food handlers to make sure that all food handling tasks are properly and safely carried out</a:t>
            </a:r>
            <a:endParaRPr lang="en-GB" b="1" dirty="0"/>
          </a:p>
          <a:p>
            <a:pPr marL="342900" lvl="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Knowing how to recognise, prevent and minimise food safety hazards in the food business</a:t>
            </a:r>
            <a:endParaRPr lang="en-GB" b="1" dirty="0"/>
          </a:p>
          <a:p>
            <a:pPr marL="342900" lvl="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Ensuring that food handlers maintain safe personal hygiene</a:t>
            </a:r>
            <a:endParaRPr lang="en-GB" b="1" dirty="0"/>
          </a:p>
          <a:p>
            <a:pPr marL="342900" lvl="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Ensuring that a business’s food safety program is up-to-date and accurately maintained</a:t>
            </a:r>
            <a:endParaRPr lang="en-GB" b="1" dirty="0"/>
          </a:p>
          <a:p>
            <a:pPr marL="342900" lvl="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Completing all required training. </a:t>
            </a:r>
            <a:endParaRPr lang="en-GB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077466"/>
            <a:ext cx="8218488" cy="382588"/>
          </a:xfrm>
        </p:spPr>
        <p:txBody>
          <a:bodyPr/>
          <a:lstStyle/>
          <a:p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Being aware of all relevant food safety legislation and standards that are applicable to the food business</a:t>
            </a:r>
            <a:br>
              <a:rPr lang="en-GB" dirty="0">
                <a:ea typeface="ＭＳ Ｐゴシック" pitchFamily="-105" charset="-128"/>
                <a:cs typeface="ＭＳ Ｐゴシック" pitchFamily="-105" charset="-128"/>
              </a:rPr>
            </a:b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539552" y="1628800"/>
            <a:ext cx="7787208" cy="4392488"/>
          </a:xfrm>
        </p:spPr>
        <p:txBody>
          <a:bodyPr/>
          <a:lstStyle/>
          <a:p>
            <a:pPr marL="342900" lvl="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Completing higher level food safety supervisory training</a:t>
            </a:r>
          </a:p>
          <a:p>
            <a:pPr marL="342900" lvl="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Keeping up to date through government and trade publications</a:t>
            </a:r>
          </a:p>
          <a:p>
            <a:pPr marL="342900" lvl="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Seeking advice and guidance from specialists an enforcement authorities.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DC11D28-F22F-4C25-AB28-03584E0BE61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816" y="3212976"/>
            <a:ext cx="4980806" cy="264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451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18488" cy="407318"/>
          </a:xfrm>
        </p:spPr>
        <p:txBody>
          <a:bodyPr/>
          <a:lstStyle/>
          <a:p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Monitoring all food handlers to make sure that all food handling tasks are properly and safely carried out</a:t>
            </a:r>
            <a:br>
              <a:rPr lang="en-GB" dirty="0">
                <a:ea typeface="ＭＳ Ｐゴシック" pitchFamily="-105" charset="-128"/>
                <a:cs typeface="ＭＳ Ｐゴシック" pitchFamily="-105" charset="-128"/>
              </a:rPr>
            </a:b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28800"/>
            <a:ext cx="8003232" cy="4608512"/>
          </a:xfrm>
        </p:spPr>
        <p:txBody>
          <a:bodyPr/>
          <a:lstStyle/>
          <a:p>
            <a:pPr marL="342900" lvl="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Observing food handlers in the workplace</a:t>
            </a:r>
          </a:p>
          <a:p>
            <a:pPr marL="342900" lvl="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Ensuring food handlers have the facilities and equipment to ensure food handling tasks are completed safely:</a:t>
            </a:r>
          </a:p>
          <a:p>
            <a:pPr marL="558800" lvl="1" indent="-342900">
              <a:buFont typeface="Courier New" panose="02070309020205020404" pitchFamily="49" charset="0"/>
              <a:buChar char="o"/>
            </a:pPr>
            <a:r>
              <a:rPr lang="en-GB" dirty="0"/>
              <a:t>Wash hand basins, soap and drying facilities</a:t>
            </a:r>
          </a:p>
          <a:p>
            <a:pPr marL="558800" lvl="1" indent="-342900">
              <a:buFont typeface="Courier New" panose="02070309020205020404" pitchFamily="49" charset="0"/>
              <a:buChar char="o"/>
            </a:pPr>
            <a:r>
              <a:rPr lang="en-GB" dirty="0"/>
              <a:t>Specialist cleaning materials and equipment for after use, daily and weekly cleaning</a:t>
            </a:r>
          </a:p>
          <a:p>
            <a:pPr marL="558800" lvl="1" indent="-342900">
              <a:buFont typeface="Courier New" panose="02070309020205020404" pitchFamily="49" charset="0"/>
              <a:buChar char="o"/>
            </a:pPr>
            <a:r>
              <a:rPr lang="en-GB" dirty="0"/>
              <a:t>Working and calibrated cold storage fridges and freezers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Complete food safety records and audits.</a:t>
            </a:r>
          </a:p>
        </p:txBody>
      </p:sp>
    </p:spTree>
    <p:extLst>
      <p:ext uri="{BB962C8B-B14F-4D97-AF65-F5344CB8AC3E}">
        <p14:creationId xmlns:p14="http://schemas.microsoft.com/office/powerpoint/2010/main" val="2031633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250869"/>
            <a:ext cx="8218488" cy="382588"/>
          </a:xfrm>
        </p:spPr>
        <p:txBody>
          <a:bodyPr/>
          <a:lstStyle/>
          <a:p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Knowing how to recognise, prevent and minimise food safety hazards in the food business</a:t>
            </a:r>
            <a:br>
              <a:rPr lang="en-GB" dirty="0">
                <a:ea typeface="ＭＳ Ｐゴシック" pitchFamily="-105" charset="-128"/>
                <a:cs typeface="ＭＳ Ｐゴシック" pitchFamily="-105" charset="-128"/>
              </a:rPr>
            </a:b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539552" y="1844824"/>
            <a:ext cx="7787208" cy="4536504"/>
          </a:xfrm>
        </p:spPr>
        <p:txBody>
          <a:bodyPr/>
          <a:lstStyle/>
          <a:p>
            <a:pPr marL="342900" lvl="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Ensure HACCP systems are in place and reviewed</a:t>
            </a:r>
          </a:p>
          <a:p>
            <a:pPr marL="342900" lvl="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Provide a reporting system to allow staff to report food safety hazards they are unable to rectify themselves</a:t>
            </a:r>
          </a:p>
          <a:p>
            <a:pPr marL="342900" lvl="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Carry out unannounced food safety inspections to identify areas of concern.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173E76-3616-4C29-B709-7E2AD27891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548" y="3933056"/>
            <a:ext cx="4111393" cy="230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475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242632"/>
            <a:ext cx="8218488" cy="382588"/>
          </a:xfrm>
        </p:spPr>
        <p:txBody>
          <a:bodyPr/>
          <a:lstStyle/>
          <a:p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Ensuring that food handlers maintain safe personal hygiene</a:t>
            </a:r>
            <a:br>
              <a:rPr lang="en-GB" dirty="0">
                <a:ea typeface="ＭＳ Ｐゴシック" pitchFamily="-105" charset="-128"/>
                <a:cs typeface="ＭＳ Ｐゴシック" pitchFamily="-105" charset="-128"/>
              </a:rPr>
            </a:b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75896" y="1844824"/>
            <a:ext cx="7355160" cy="4346608"/>
          </a:xfrm>
        </p:spPr>
        <p:txBody>
          <a:bodyPr/>
          <a:lstStyle/>
          <a:p>
            <a:pPr marL="342900" lvl="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Provide clean appropriate protective clothing and suitable changing facilities</a:t>
            </a:r>
          </a:p>
          <a:p>
            <a:pPr marL="342900" lvl="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Monitor personal hygiene of food handlers and visibility to the customers impressions.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61403AA-66C9-C443-89BD-6C1C5FA446E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3968" y="3428224"/>
            <a:ext cx="3923693" cy="2614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086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42684" y="1268760"/>
            <a:ext cx="8218488" cy="382588"/>
          </a:xfrm>
        </p:spPr>
        <p:txBody>
          <a:bodyPr/>
          <a:lstStyle/>
          <a:p>
            <a:r>
              <a:rPr lang="en-GB" dirty="0">
                <a:ea typeface="ＭＳ Ｐゴシック" pitchFamily="-105" charset="-128"/>
                <a:cs typeface="ＭＳ Ｐゴシック" pitchFamily="-105" charset="-128"/>
              </a:rPr>
              <a:t>Ensuring that a business’s food safety program is up to date and accurately maintained</a:t>
            </a:r>
            <a:br>
              <a:rPr lang="en-GB" dirty="0">
                <a:ea typeface="ＭＳ Ｐゴシック" pitchFamily="-105" charset="-128"/>
                <a:cs typeface="ＭＳ Ｐゴシック" pitchFamily="-105" charset="-128"/>
              </a:rPr>
            </a:b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539552" y="1651348"/>
            <a:ext cx="7211144" cy="4320480"/>
          </a:xfrm>
        </p:spPr>
        <p:txBody>
          <a:bodyPr/>
          <a:lstStyle/>
          <a:p>
            <a:pPr marL="342900" lvl="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Complete audits of the food safety records:</a:t>
            </a:r>
          </a:p>
          <a:p>
            <a:pPr marL="558800" lvl="1" indent="-342900">
              <a:buFont typeface="Courier New" panose="02070309020205020404" pitchFamily="49" charset="0"/>
              <a:buChar char="o"/>
            </a:pPr>
            <a:r>
              <a:rPr lang="en-GB" dirty="0"/>
              <a:t>daily check sheets</a:t>
            </a:r>
          </a:p>
          <a:p>
            <a:pPr marL="558800" lvl="1" indent="-342900">
              <a:buFont typeface="Courier New" panose="02070309020205020404" pitchFamily="49" charset="0"/>
              <a:buChar char="o"/>
            </a:pPr>
            <a:r>
              <a:rPr lang="en-GB" dirty="0"/>
              <a:t>temperature records</a:t>
            </a:r>
          </a:p>
          <a:p>
            <a:pPr marL="558800" lvl="1" indent="-342900">
              <a:buFont typeface="Courier New" panose="02070309020205020404" pitchFamily="49" charset="0"/>
              <a:buChar char="o"/>
            </a:pPr>
            <a:r>
              <a:rPr lang="en-GB" dirty="0"/>
              <a:t>delivery records</a:t>
            </a:r>
          </a:p>
          <a:p>
            <a:pPr marL="558800" lvl="1" indent="-342900">
              <a:buFont typeface="Courier New" panose="02070309020205020404" pitchFamily="49" charset="0"/>
              <a:buChar char="o"/>
            </a:pPr>
            <a:r>
              <a:rPr lang="en-GB" dirty="0"/>
              <a:t>waste records</a:t>
            </a:r>
          </a:p>
          <a:p>
            <a:pPr marL="558800" lvl="1" indent="-342900">
              <a:buFont typeface="Courier New" panose="02070309020205020404" pitchFamily="49" charset="0"/>
              <a:buChar char="o"/>
            </a:pPr>
            <a:r>
              <a:rPr lang="en-GB" dirty="0"/>
              <a:t>cleaning schedule</a:t>
            </a:r>
          </a:p>
          <a:p>
            <a:pPr marL="558800" lvl="1" indent="-342900">
              <a:buFont typeface="Courier New" panose="02070309020205020404" pitchFamily="49" charset="0"/>
              <a:buChar char="o"/>
            </a:pPr>
            <a:r>
              <a:rPr lang="en-GB" dirty="0"/>
              <a:t>training records</a:t>
            </a:r>
          </a:p>
          <a:p>
            <a:pPr marL="342900" indent="-342900">
              <a:buClr>
                <a:srgbClr val="E30613"/>
              </a:buClr>
              <a:buFont typeface="Arial" panose="020B0604020202020204" pitchFamily="34" charset="0"/>
              <a:buChar char="•"/>
            </a:pPr>
            <a:r>
              <a:rPr lang="en-GB" dirty="0"/>
              <a:t>Review HACCP on change of menu or introduction of new equipment.</a:t>
            </a:r>
          </a:p>
        </p:txBody>
      </p:sp>
    </p:spTree>
    <p:extLst>
      <p:ext uri="{BB962C8B-B14F-4D97-AF65-F5344CB8AC3E}">
        <p14:creationId xmlns:p14="http://schemas.microsoft.com/office/powerpoint/2010/main" val="1356641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62756" y="1196752"/>
            <a:ext cx="8218488" cy="382588"/>
          </a:xfrm>
        </p:spPr>
        <p:txBody>
          <a:bodyPr/>
          <a:lstStyle/>
          <a:p>
            <a:r>
              <a:rPr lang="en-US" dirty="0">
                <a:ea typeface="ＭＳ Ｐゴシック" pitchFamily="-105" charset="-128"/>
                <a:cs typeface="ＭＳ Ｐゴシック" pitchFamily="-105" charset="-128"/>
              </a:rPr>
              <a:t>Completing all required training </a:t>
            </a:r>
            <a:br>
              <a:rPr lang="en-US" dirty="0">
                <a:ea typeface="ＭＳ Ｐゴシック" pitchFamily="-105" charset="-128"/>
                <a:cs typeface="ＭＳ Ｐゴシック" pitchFamily="-105" charset="-128"/>
              </a:rPr>
            </a:b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534380" y="1484784"/>
            <a:ext cx="8075240" cy="4680520"/>
          </a:xfrm>
        </p:spPr>
        <p:txBody>
          <a:bodyPr/>
          <a:lstStyle/>
          <a:p>
            <a:pPr lvl="0"/>
            <a:r>
              <a:rPr lang="en-GB" dirty="0"/>
              <a:t>Ensure all staff are appropriately trained:</a:t>
            </a:r>
          </a:p>
          <a:p>
            <a:pPr marL="558800" lvl="1" indent="-342900">
              <a:buFont typeface="Arial" panose="020B0604020202020204" pitchFamily="34" charset="0"/>
              <a:buChar char="•"/>
            </a:pPr>
            <a:r>
              <a:rPr lang="en-GB" dirty="0"/>
              <a:t>Induction</a:t>
            </a:r>
          </a:p>
          <a:p>
            <a:pPr marL="558800" lvl="1" indent="-342900">
              <a:buFont typeface="Arial" panose="020B0604020202020204" pitchFamily="34" charset="0"/>
              <a:buChar char="•"/>
            </a:pPr>
            <a:r>
              <a:rPr lang="en-GB" dirty="0"/>
              <a:t>Formal qualifications at Level 2 or 3 </a:t>
            </a:r>
          </a:p>
          <a:p>
            <a:pPr marL="558800" lvl="1" indent="-342900">
              <a:buFont typeface="Arial" panose="020B0604020202020204" pitchFamily="34" charset="0"/>
              <a:buChar char="•"/>
            </a:pPr>
            <a:r>
              <a:rPr lang="en-GB" dirty="0"/>
              <a:t>Annual refresher training. 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0A2BD7C-0494-4D72-A008-CC847C74A0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2898891"/>
            <a:ext cx="3414886" cy="326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663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endParaRPr sz="600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9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904</TotalTime>
  <Words>424</Words>
  <Application>Microsoft Office PowerPoint</Application>
  <PresentationFormat>On-screen Show (4:3)</PresentationFormat>
  <Paragraphs>57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Courier New</vt:lpstr>
      <vt:lpstr>Lucida Grande</vt:lpstr>
      <vt:lpstr>Times New Roman</vt:lpstr>
      <vt:lpstr>Default Design</vt:lpstr>
      <vt:lpstr>Understand the role of the supervisor in ensuring compliance with food safety legislation </vt:lpstr>
      <vt:lpstr>The role of a supervisor in the monitoring of food safety </vt:lpstr>
      <vt:lpstr>Being aware of all relevant food safety legislation and standards that are applicable to the food business </vt:lpstr>
      <vt:lpstr>Monitoring all food handlers to make sure that all food handling tasks are properly and safely carried out </vt:lpstr>
      <vt:lpstr>Knowing how to recognise, prevent and minimise food safety hazards in the food business </vt:lpstr>
      <vt:lpstr>Ensuring that food handlers maintain safe personal hygiene </vt:lpstr>
      <vt:lpstr>Ensuring that a business’s food safety program is up to date and accurately maintained </vt:lpstr>
      <vt:lpstr>Completing all required training  </vt:lpstr>
      <vt:lpstr>PowerPoint Presentation</vt:lpstr>
    </vt:vector>
  </TitlesOfParts>
  <Company>City &amp; Guilds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Fiona Freel</cp:lastModifiedBy>
  <cp:revision>103</cp:revision>
  <dcterms:created xsi:type="dcterms:W3CDTF">2013-05-28T00:38:54Z</dcterms:created>
  <dcterms:modified xsi:type="dcterms:W3CDTF">2020-05-14T10:19:22Z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50989742-9062-4A3A-9E1C-FA96628378DA</vt:lpwstr>
  </property>
  <property fmtid="{D5CDD505-2E9C-101B-9397-08002B2CF9AE}" pid="3" name="ArticulatePath">
    <vt:lpwstr>8064_l3_306_PPT3</vt:lpwstr>
  </property>
</Properties>
</file>