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31" r:id="rId4"/>
    <p:sldId id="347" r:id="rId5"/>
    <p:sldId id="341" r:id="rId6"/>
    <p:sldId id="342" r:id="rId7"/>
    <p:sldId id="343" r:id="rId8"/>
    <p:sldId id="344" r:id="rId9"/>
    <p:sldId id="345" r:id="rId10"/>
    <p:sldId id="267" r:id="rId11"/>
  </p:sldIdLst>
  <p:sldSz cx="9144000" cy="6858000" type="screen4x3"/>
  <p:notesSz cx="6858000" cy="91440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EC961D-66D5-432E-B23A-AB91CED0EB65}" v="10" dt="2020-02-20T08:57:04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Pickering" userId="507c8e34c79a096b" providerId="LiveId" clId="{41EC961D-66D5-432E-B23A-AB91CED0EB65}"/>
    <pc:docChg chg="addSld modSld">
      <pc:chgData name="Adrian Pickering" userId="507c8e34c79a096b" providerId="LiveId" clId="{41EC961D-66D5-432E-B23A-AB91CED0EB65}" dt="2020-02-20T08:57:09.519" v="157" actId="255"/>
      <pc:docMkLst>
        <pc:docMk/>
      </pc:docMkLst>
      <pc:sldChg chg="modSp mod">
        <pc:chgData name="Adrian Pickering" userId="507c8e34c79a096b" providerId="LiveId" clId="{41EC961D-66D5-432E-B23A-AB91CED0EB65}" dt="2020-02-20T08:29:44.629" v="68" actId="20577"/>
        <pc:sldMkLst>
          <pc:docMk/>
          <pc:sldMk cId="1652666616" sldId="346"/>
        </pc:sldMkLst>
        <pc:spChg chg="mod">
          <ac:chgData name="Adrian Pickering" userId="507c8e34c79a096b" providerId="LiveId" clId="{41EC961D-66D5-432E-B23A-AB91CED0EB65}" dt="2020-02-20T08:29:44.629" v="68" actId="20577"/>
          <ac:spMkLst>
            <pc:docMk/>
            <pc:sldMk cId="1652666616" sldId="346"/>
            <ac:spMk id="2" creationId="{00000000-0000-0000-0000-000000000000}"/>
          </ac:spMkLst>
        </pc:spChg>
        <pc:spChg chg="mod">
          <ac:chgData name="Adrian Pickering" userId="507c8e34c79a096b" providerId="LiveId" clId="{41EC961D-66D5-432E-B23A-AB91CED0EB65}" dt="2020-02-20T07:30:58.223" v="23" actId="6549"/>
          <ac:spMkLst>
            <pc:docMk/>
            <pc:sldMk cId="1652666616" sldId="346"/>
            <ac:spMk id="3" creationId="{00000000-0000-0000-0000-000000000000}"/>
          </ac:spMkLst>
        </pc:spChg>
      </pc:sldChg>
      <pc:sldChg chg="modSp mod">
        <pc:chgData name="Adrian Pickering" userId="507c8e34c79a096b" providerId="LiveId" clId="{41EC961D-66D5-432E-B23A-AB91CED0EB65}" dt="2020-02-20T08:36:00.345" v="75" actId="6549"/>
        <pc:sldMkLst>
          <pc:docMk/>
          <pc:sldMk cId="3309967931" sldId="348"/>
        </pc:sldMkLst>
        <pc:spChg chg="mod">
          <ac:chgData name="Adrian Pickering" userId="507c8e34c79a096b" providerId="LiveId" clId="{41EC961D-66D5-432E-B23A-AB91CED0EB65}" dt="2020-02-20T08:28:55.255" v="43" actId="20577"/>
          <ac:spMkLst>
            <pc:docMk/>
            <pc:sldMk cId="3309967931" sldId="348"/>
            <ac:spMk id="2" creationId="{00000000-0000-0000-0000-000000000000}"/>
          </ac:spMkLst>
        </pc:spChg>
        <pc:spChg chg="mod">
          <ac:chgData name="Adrian Pickering" userId="507c8e34c79a096b" providerId="LiveId" clId="{41EC961D-66D5-432E-B23A-AB91CED0EB65}" dt="2020-02-20T08:36:00.345" v="75" actId="6549"/>
          <ac:spMkLst>
            <pc:docMk/>
            <pc:sldMk cId="3309967931" sldId="348"/>
            <ac:spMk id="3" creationId="{00000000-0000-0000-0000-000000000000}"/>
          </ac:spMkLst>
        </pc:spChg>
      </pc:sldChg>
      <pc:sldChg chg="modSp add mod">
        <pc:chgData name="Adrian Pickering" userId="507c8e34c79a096b" providerId="LiveId" clId="{41EC961D-66D5-432E-B23A-AB91CED0EB65}" dt="2020-02-20T08:29:29.187" v="53" actId="20577"/>
        <pc:sldMkLst>
          <pc:docMk/>
          <pc:sldMk cId="3878284966" sldId="349"/>
        </pc:sldMkLst>
        <pc:spChg chg="mod">
          <ac:chgData name="Adrian Pickering" userId="507c8e34c79a096b" providerId="LiveId" clId="{41EC961D-66D5-432E-B23A-AB91CED0EB65}" dt="2020-02-20T08:29:29.187" v="53" actId="20577"/>
          <ac:spMkLst>
            <pc:docMk/>
            <pc:sldMk cId="3878284966" sldId="349"/>
            <ac:spMk id="2" creationId="{00000000-0000-0000-0000-000000000000}"/>
          </ac:spMkLst>
        </pc:spChg>
        <pc:spChg chg="mod">
          <ac:chgData name="Adrian Pickering" userId="507c8e34c79a096b" providerId="LiveId" clId="{41EC961D-66D5-432E-B23A-AB91CED0EB65}" dt="2020-02-20T07:30:34.216" v="22"/>
          <ac:spMkLst>
            <pc:docMk/>
            <pc:sldMk cId="3878284966" sldId="349"/>
            <ac:spMk id="3" creationId="{00000000-0000-0000-0000-000000000000}"/>
          </ac:spMkLst>
        </pc:spChg>
      </pc:sldChg>
      <pc:sldChg chg="modSp add mod">
        <pc:chgData name="Adrian Pickering" userId="507c8e34c79a096b" providerId="LiveId" clId="{41EC961D-66D5-432E-B23A-AB91CED0EB65}" dt="2020-02-20T08:56:16.470" v="105" actId="20577"/>
        <pc:sldMkLst>
          <pc:docMk/>
          <pc:sldMk cId="90249491" sldId="350"/>
        </pc:sldMkLst>
        <pc:spChg chg="mod">
          <ac:chgData name="Adrian Pickering" userId="507c8e34c79a096b" providerId="LiveId" clId="{41EC961D-66D5-432E-B23A-AB91CED0EB65}" dt="2020-02-20T08:56:16.470" v="105" actId="20577"/>
          <ac:spMkLst>
            <pc:docMk/>
            <pc:sldMk cId="90249491" sldId="350"/>
            <ac:spMk id="2053" creationId="{00000000-0000-0000-0000-000000000000}"/>
          </ac:spMkLst>
        </pc:spChg>
      </pc:sldChg>
      <pc:sldChg chg="modSp add mod">
        <pc:chgData name="Adrian Pickering" userId="507c8e34c79a096b" providerId="LiveId" clId="{41EC961D-66D5-432E-B23A-AB91CED0EB65}" dt="2020-02-20T08:57:09.519" v="157" actId="255"/>
        <pc:sldMkLst>
          <pc:docMk/>
          <pc:sldMk cId="1168797187" sldId="351"/>
        </pc:sldMkLst>
        <pc:spChg chg="mod">
          <ac:chgData name="Adrian Pickering" userId="507c8e34c79a096b" providerId="LiveId" clId="{41EC961D-66D5-432E-B23A-AB91CED0EB65}" dt="2020-02-20T08:57:09.519" v="157" actId="255"/>
          <ac:spMkLst>
            <pc:docMk/>
            <pc:sldMk cId="1168797187" sldId="351"/>
            <ac:spMk id="2053" creationId="{00000000-0000-0000-0000-000000000000}"/>
          </ac:spMkLst>
        </pc:spChg>
      </pc:sldChg>
    </pc:docChg>
  </pc:docChgLst>
  <pc:docChgLst>
    <pc:chgData name="Adrian Pickering" userId="507c8e34c79a096b" providerId="LiveId" clId="{C3D68077-4E05-4EC8-B88C-9A88F9C28552}"/>
    <pc:docChg chg="undo custSel addSld delSld modSld modMainMaster">
      <pc:chgData name="Adrian Pickering" userId="507c8e34c79a096b" providerId="LiveId" clId="{C3D68077-4E05-4EC8-B88C-9A88F9C28552}" dt="2020-01-30T09:56:52.878" v="1175" actId="20577"/>
      <pc:docMkLst>
        <pc:docMk/>
      </pc:docMkLst>
      <pc:sldChg chg="modSp">
        <pc:chgData name="Adrian Pickering" userId="507c8e34c79a096b" providerId="LiveId" clId="{C3D68077-4E05-4EC8-B88C-9A88F9C28552}" dt="2020-01-22T11:22:34.180" v="71"/>
        <pc:sldMkLst>
          <pc:docMk/>
          <pc:sldMk cId="0" sldId="256"/>
        </pc:sldMkLst>
        <pc:spChg chg="mod">
          <ac:chgData name="Adrian Pickering" userId="507c8e34c79a096b" providerId="LiveId" clId="{C3D68077-4E05-4EC8-B88C-9A88F9C28552}" dt="2020-01-22T11:22:34.180" v="71"/>
          <ac:spMkLst>
            <pc:docMk/>
            <pc:sldMk cId="0" sldId="256"/>
            <ac:spMk id="2053" creationId="{00000000-0000-0000-0000-000000000000}"/>
          </ac:spMkLst>
        </pc:spChg>
      </pc:sldChg>
      <pc:sldChg chg="addSp modSp">
        <pc:chgData name="Adrian Pickering" userId="507c8e34c79a096b" providerId="LiveId" clId="{C3D68077-4E05-4EC8-B88C-9A88F9C28552}" dt="2020-01-30T09:53:22.026" v="1141" actId="1076"/>
        <pc:sldMkLst>
          <pc:docMk/>
          <pc:sldMk cId="0" sldId="328"/>
        </pc:sldMkLst>
        <pc:spChg chg="mod">
          <ac:chgData name="Adrian Pickering" userId="507c8e34c79a096b" providerId="LiveId" clId="{C3D68077-4E05-4EC8-B88C-9A88F9C28552}" dt="2020-01-22T11:24:16.505" v="72"/>
          <ac:spMkLst>
            <pc:docMk/>
            <pc:sldMk cId="0" sldId="328"/>
            <ac:spMk id="3074" creationId="{00000000-0000-0000-0000-000000000000}"/>
          </ac:spMkLst>
        </pc:spChg>
        <pc:spChg chg="mod">
          <ac:chgData name="Adrian Pickering" userId="507c8e34c79a096b" providerId="LiveId" clId="{C3D68077-4E05-4EC8-B88C-9A88F9C28552}" dt="2020-01-22T11:27:30.420" v="265" actId="6549"/>
          <ac:spMkLst>
            <pc:docMk/>
            <pc:sldMk cId="0" sldId="328"/>
            <ac:spMk id="3075" creationId="{00000000-0000-0000-0000-000000000000}"/>
          </ac:spMkLst>
        </pc:spChg>
        <pc:picChg chg="add mod">
          <ac:chgData name="Adrian Pickering" userId="507c8e34c79a096b" providerId="LiveId" clId="{C3D68077-4E05-4EC8-B88C-9A88F9C28552}" dt="2020-01-30T09:53:22.026" v="1141" actId="1076"/>
          <ac:picMkLst>
            <pc:docMk/>
            <pc:sldMk cId="0" sldId="328"/>
            <ac:picMk id="2" creationId="{D07C8A52-5A4E-49DE-9D35-EE54BAC864D1}"/>
          </ac:picMkLst>
        </pc:picChg>
      </pc:sldChg>
      <pc:sldChg chg="del">
        <pc:chgData name="Adrian Pickering" userId="507c8e34c79a096b" providerId="LiveId" clId="{C3D68077-4E05-4EC8-B88C-9A88F9C28552}" dt="2020-01-22T11:21:37.367" v="60" actId="47"/>
        <pc:sldMkLst>
          <pc:docMk/>
          <pc:sldMk cId="0" sldId="330"/>
        </pc:sldMkLst>
      </pc:sldChg>
      <pc:sldChg chg="modSp">
        <pc:chgData name="Adrian Pickering" userId="507c8e34c79a096b" providerId="LiveId" clId="{C3D68077-4E05-4EC8-B88C-9A88F9C28552}" dt="2020-01-22T11:17:14.963" v="3"/>
        <pc:sldMkLst>
          <pc:docMk/>
          <pc:sldMk cId="0" sldId="331"/>
        </pc:sldMkLst>
        <pc:spChg chg="mod">
          <ac:chgData name="Adrian Pickering" userId="507c8e34c79a096b" providerId="LiveId" clId="{C3D68077-4E05-4EC8-B88C-9A88F9C28552}" dt="2020-01-22T11:17:14.963" v="3"/>
          <ac:spMkLst>
            <pc:docMk/>
            <pc:sldMk cId="0" sldId="331"/>
            <ac:spMk id="2" creationId="{00000000-0000-0000-0000-000000000000}"/>
          </ac:spMkLst>
        </pc:spChg>
        <pc:spChg chg="mod">
          <ac:chgData name="Adrian Pickering" userId="507c8e34c79a096b" providerId="LiveId" clId="{C3D68077-4E05-4EC8-B88C-9A88F9C28552}" dt="2020-01-22T11:17:10.078" v="2"/>
          <ac:spMkLst>
            <pc:docMk/>
            <pc:sldMk cId="0" sldId="331"/>
            <ac:spMk id="3" creationId="{00000000-0000-0000-0000-000000000000}"/>
          </ac:spMkLst>
        </pc:spChg>
      </pc:sldChg>
      <pc:sldChg chg="del">
        <pc:chgData name="Adrian Pickering" userId="507c8e34c79a096b" providerId="LiveId" clId="{C3D68077-4E05-4EC8-B88C-9A88F9C28552}" dt="2020-01-22T11:21:38.608" v="61" actId="47"/>
        <pc:sldMkLst>
          <pc:docMk/>
          <pc:sldMk cId="0" sldId="332"/>
        </pc:sldMkLst>
      </pc:sldChg>
      <pc:sldChg chg="del">
        <pc:chgData name="Adrian Pickering" userId="507c8e34c79a096b" providerId="LiveId" clId="{C3D68077-4E05-4EC8-B88C-9A88F9C28552}" dt="2020-01-22T11:21:39.371" v="62" actId="47"/>
        <pc:sldMkLst>
          <pc:docMk/>
          <pc:sldMk cId="0" sldId="333"/>
        </pc:sldMkLst>
      </pc:sldChg>
      <pc:sldChg chg="del">
        <pc:chgData name="Adrian Pickering" userId="507c8e34c79a096b" providerId="LiveId" clId="{C3D68077-4E05-4EC8-B88C-9A88F9C28552}" dt="2020-01-22T11:21:39.920" v="63" actId="47"/>
        <pc:sldMkLst>
          <pc:docMk/>
          <pc:sldMk cId="0" sldId="334"/>
        </pc:sldMkLst>
      </pc:sldChg>
      <pc:sldChg chg="del">
        <pc:chgData name="Adrian Pickering" userId="507c8e34c79a096b" providerId="LiveId" clId="{C3D68077-4E05-4EC8-B88C-9A88F9C28552}" dt="2020-01-22T11:21:40.543" v="64" actId="47"/>
        <pc:sldMkLst>
          <pc:docMk/>
          <pc:sldMk cId="0" sldId="335"/>
        </pc:sldMkLst>
      </pc:sldChg>
      <pc:sldChg chg="del">
        <pc:chgData name="Adrian Pickering" userId="507c8e34c79a096b" providerId="LiveId" clId="{C3D68077-4E05-4EC8-B88C-9A88F9C28552}" dt="2020-01-22T11:21:41.088" v="65" actId="47"/>
        <pc:sldMkLst>
          <pc:docMk/>
          <pc:sldMk cId="0" sldId="336"/>
        </pc:sldMkLst>
      </pc:sldChg>
      <pc:sldChg chg="del">
        <pc:chgData name="Adrian Pickering" userId="507c8e34c79a096b" providerId="LiveId" clId="{C3D68077-4E05-4EC8-B88C-9A88F9C28552}" dt="2020-01-22T11:21:41.617" v="66" actId="47"/>
        <pc:sldMkLst>
          <pc:docMk/>
          <pc:sldMk cId="0" sldId="337"/>
        </pc:sldMkLst>
      </pc:sldChg>
      <pc:sldChg chg="del">
        <pc:chgData name="Adrian Pickering" userId="507c8e34c79a096b" providerId="LiveId" clId="{C3D68077-4E05-4EC8-B88C-9A88F9C28552}" dt="2020-01-22T11:21:42.129" v="67" actId="47"/>
        <pc:sldMkLst>
          <pc:docMk/>
          <pc:sldMk cId="0" sldId="338"/>
        </pc:sldMkLst>
      </pc:sldChg>
      <pc:sldChg chg="del">
        <pc:chgData name="Adrian Pickering" userId="507c8e34c79a096b" providerId="LiveId" clId="{C3D68077-4E05-4EC8-B88C-9A88F9C28552}" dt="2020-01-22T11:21:42.771" v="68" actId="47"/>
        <pc:sldMkLst>
          <pc:docMk/>
          <pc:sldMk cId="0" sldId="339"/>
        </pc:sldMkLst>
      </pc:sldChg>
      <pc:sldChg chg="del">
        <pc:chgData name="Adrian Pickering" userId="507c8e34c79a096b" providerId="LiveId" clId="{C3D68077-4E05-4EC8-B88C-9A88F9C28552}" dt="2020-01-22T11:21:43.284" v="69" actId="47"/>
        <pc:sldMkLst>
          <pc:docMk/>
          <pc:sldMk cId="0" sldId="340"/>
        </pc:sldMkLst>
      </pc:sldChg>
      <pc:sldChg chg="addSp modSp add modNotesTx">
        <pc:chgData name="Adrian Pickering" userId="507c8e34c79a096b" providerId="LiveId" clId="{C3D68077-4E05-4EC8-B88C-9A88F9C28552}" dt="2020-01-30T09:56:52.878" v="1175" actId="20577"/>
        <pc:sldMkLst>
          <pc:docMk/>
          <pc:sldMk cId="1136755533" sldId="341"/>
        </pc:sldMkLst>
        <pc:spChg chg="mod">
          <ac:chgData name="Adrian Pickering" userId="507c8e34c79a096b" providerId="LiveId" clId="{C3D68077-4E05-4EC8-B88C-9A88F9C28552}" dt="2020-01-22T11:18:20.353" v="8"/>
          <ac:spMkLst>
            <pc:docMk/>
            <pc:sldMk cId="1136755533" sldId="341"/>
            <ac:spMk id="2" creationId="{00000000-0000-0000-0000-000000000000}"/>
          </ac:spMkLst>
        </pc:spChg>
        <pc:spChg chg="mod">
          <ac:chgData name="Adrian Pickering" userId="507c8e34c79a096b" providerId="LiveId" clId="{C3D68077-4E05-4EC8-B88C-9A88F9C28552}" dt="2020-01-22T11:20:40.112" v="47" actId="20577"/>
          <ac:spMkLst>
            <pc:docMk/>
            <pc:sldMk cId="1136755533" sldId="341"/>
            <ac:spMk id="3" creationId="{00000000-0000-0000-0000-000000000000}"/>
          </ac:spMkLst>
        </pc:spChg>
        <pc:picChg chg="add mod">
          <ac:chgData name="Adrian Pickering" userId="507c8e34c79a096b" providerId="LiveId" clId="{C3D68077-4E05-4EC8-B88C-9A88F9C28552}" dt="2020-01-30T09:56:25.910" v="1148" actId="14100"/>
          <ac:picMkLst>
            <pc:docMk/>
            <pc:sldMk cId="1136755533" sldId="341"/>
            <ac:picMk id="4" creationId="{7DB19E46-7412-4B04-9812-975949121F0D}"/>
          </ac:picMkLst>
        </pc:picChg>
      </pc:sldChg>
      <pc:sldChg chg="modSp add">
        <pc:chgData name="Adrian Pickering" userId="507c8e34c79a096b" providerId="LiveId" clId="{C3D68077-4E05-4EC8-B88C-9A88F9C28552}" dt="2020-01-22T11:43:02.420" v="543" actId="20577"/>
        <pc:sldMkLst>
          <pc:docMk/>
          <pc:sldMk cId="149024893" sldId="342"/>
        </pc:sldMkLst>
        <pc:spChg chg="mod">
          <ac:chgData name="Adrian Pickering" userId="507c8e34c79a096b" providerId="LiveId" clId="{C3D68077-4E05-4EC8-B88C-9A88F9C28552}" dt="2020-01-22T11:43:02.420" v="543" actId="20577"/>
          <ac:spMkLst>
            <pc:docMk/>
            <pc:sldMk cId="149024893" sldId="342"/>
            <ac:spMk id="3" creationId="{00000000-0000-0000-0000-000000000000}"/>
          </ac:spMkLst>
        </pc:spChg>
      </pc:sldChg>
      <pc:sldChg chg="modSp add">
        <pc:chgData name="Adrian Pickering" userId="507c8e34c79a096b" providerId="LiveId" clId="{C3D68077-4E05-4EC8-B88C-9A88F9C28552}" dt="2020-01-22T11:46:44.141" v="784" actId="20577"/>
        <pc:sldMkLst>
          <pc:docMk/>
          <pc:sldMk cId="2875153853" sldId="343"/>
        </pc:sldMkLst>
        <pc:spChg chg="mod">
          <ac:chgData name="Adrian Pickering" userId="507c8e34c79a096b" providerId="LiveId" clId="{C3D68077-4E05-4EC8-B88C-9A88F9C28552}" dt="2020-01-22T11:46:44.141" v="784" actId="20577"/>
          <ac:spMkLst>
            <pc:docMk/>
            <pc:sldMk cId="2875153853" sldId="343"/>
            <ac:spMk id="3" creationId="{00000000-0000-0000-0000-000000000000}"/>
          </ac:spMkLst>
        </pc:spChg>
      </pc:sldChg>
      <pc:sldChg chg="modSp add">
        <pc:chgData name="Adrian Pickering" userId="507c8e34c79a096b" providerId="LiveId" clId="{C3D68077-4E05-4EC8-B88C-9A88F9C28552}" dt="2020-01-22T11:48:44.546" v="899" actId="20577"/>
        <pc:sldMkLst>
          <pc:docMk/>
          <pc:sldMk cId="72380184" sldId="344"/>
        </pc:sldMkLst>
        <pc:spChg chg="mod">
          <ac:chgData name="Adrian Pickering" userId="507c8e34c79a096b" providerId="LiveId" clId="{C3D68077-4E05-4EC8-B88C-9A88F9C28552}" dt="2020-01-22T11:48:44.546" v="899" actId="20577"/>
          <ac:spMkLst>
            <pc:docMk/>
            <pc:sldMk cId="72380184" sldId="344"/>
            <ac:spMk id="3" creationId="{00000000-0000-0000-0000-000000000000}"/>
          </ac:spMkLst>
        </pc:spChg>
      </pc:sldChg>
      <pc:sldChg chg="modSp add">
        <pc:chgData name="Adrian Pickering" userId="507c8e34c79a096b" providerId="LiveId" clId="{C3D68077-4E05-4EC8-B88C-9A88F9C28552}" dt="2020-01-22T11:51:12.131" v="1022" actId="33524"/>
        <pc:sldMkLst>
          <pc:docMk/>
          <pc:sldMk cId="3821240592" sldId="345"/>
        </pc:sldMkLst>
        <pc:spChg chg="mod">
          <ac:chgData name="Adrian Pickering" userId="507c8e34c79a096b" providerId="LiveId" clId="{C3D68077-4E05-4EC8-B88C-9A88F9C28552}" dt="2020-01-22T11:51:12.131" v="1022" actId="33524"/>
          <ac:spMkLst>
            <pc:docMk/>
            <pc:sldMk cId="3821240592" sldId="345"/>
            <ac:spMk id="3" creationId="{00000000-0000-0000-0000-000000000000}"/>
          </ac:spMkLst>
        </pc:spChg>
      </pc:sldChg>
      <pc:sldChg chg="modSp add modNotesTx">
        <pc:chgData name="Adrian Pickering" userId="507c8e34c79a096b" providerId="LiveId" clId="{C3D68077-4E05-4EC8-B88C-9A88F9C28552}" dt="2020-01-22T12:03:28.066" v="1130" actId="20577"/>
        <pc:sldMkLst>
          <pc:docMk/>
          <pc:sldMk cId="1652666616" sldId="346"/>
        </pc:sldMkLst>
        <pc:spChg chg="mod">
          <ac:chgData name="Adrian Pickering" userId="507c8e34c79a096b" providerId="LiveId" clId="{C3D68077-4E05-4EC8-B88C-9A88F9C28552}" dt="2020-01-22T11:21:26.413" v="58" actId="20577"/>
          <ac:spMkLst>
            <pc:docMk/>
            <pc:sldMk cId="1652666616" sldId="346"/>
            <ac:spMk id="2" creationId="{00000000-0000-0000-0000-000000000000}"/>
          </ac:spMkLst>
        </pc:spChg>
        <pc:spChg chg="mod">
          <ac:chgData name="Adrian Pickering" userId="507c8e34c79a096b" providerId="LiveId" clId="{C3D68077-4E05-4EC8-B88C-9A88F9C28552}" dt="2020-01-22T11:52:29.194" v="1106" actId="12"/>
          <ac:spMkLst>
            <pc:docMk/>
            <pc:sldMk cId="1652666616" sldId="346"/>
            <ac:spMk id="3" creationId="{00000000-0000-0000-0000-000000000000}"/>
          </ac:spMkLst>
        </pc:spChg>
      </pc:sldChg>
      <pc:sldChg chg="addSp delSp modSp add">
        <pc:chgData name="Adrian Pickering" userId="507c8e34c79a096b" providerId="LiveId" clId="{C3D68077-4E05-4EC8-B88C-9A88F9C28552}" dt="2020-01-22T11:40:46.912" v="352" actId="1076"/>
        <pc:sldMkLst>
          <pc:docMk/>
          <pc:sldMk cId="1015548478" sldId="347"/>
        </pc:sldMkLst>
        <pc:spChg chg="mod">
          <ac:chgData name="Adrian Pickering" userId="507c8e34c79a096b" providerId="LiveId" clId="{C3D68077-4E05-4EC8-B88C-9A88F9C28552}" dt="2020-01-22T11:39:59.930" v="341" actId="1076"/>
          <ac:spMkLst>
            <pc:docMk/>
            <pc:sldMk cId="1015548478" sldId="347"/>
            <ac:spMk id="2" creationId="{00000000-0000-0000-0000-000000000000}"/>
          </ac:spMkLst>
        </pc:spChg>
        <pc:spChg chg="add del mod">
          <ac:chgData name="Adrian Pickering" userId="507c8e34c79a096b" providerId="LiveId" clId="{C3D68077-4E05-4EC8-B88C-9A88F9C28552}" dt="2020-01-22T11:40:46.912" v="352" actId="1076"/>
          <ac:spMkLst>
            <pc:docMk/>
            <pc:sldMk cId="1015548478" sldId="347"/>
            <ac:spMk id="3" creationId="{00000000-0000-0000-0000-000000000000}"/>
          </ac:spMkLst>
        </pc:spChg>
        <pc:picChg chg="add del mod">
          <ac:chgData name="Adrian Pickering" userId="507c8e34c79a096b" providerId="LiveId" clId="{C3D68077-4E05-4EC8-B88C-9A88F9C28552}" dt="2020-01-22T11:37:54.042" v="328"/>
          <ac:picMkLst>
            <pc:docMk/>
            <pc:sldMk cId="1015548478" sldId="347"/>
            <ac:picMk id="4" creationId="{90C8972B-29C5-46B5-A3BE-D14045BBDAAE}"/>
          </ac:picMkLst>
        </pc:picChg>
      </pc:sldChg>
      <pc:sldChg chg="modSp add">
        <pc:chgData name="Adrian Pickering" userId="507c8e34c79a096b" providerId="LiveId" clId="{C3D68077-4E05-4EC8-B88C-9A88F9C28552}" dt="2020-01-27T10:09:37.154" v="1138" actId="6549"/>
        <pc:sldMkLst>
          <pc:docMk/>
          <pc:sldMk cId="3309967931" sldId="348"/>
        </pc:sldMkLst>
        <pc:spChg chg="mod">
          <ac:chgData name="Adrian Pickering" userId="507c8e34c79a096b" providerId="LiveId" clId="{C3D68077-4E05-4EC8-B88C-9A88F9C28552}" dt="2020-01-27T10:09:32.060" v="1137" actId="20577"/>
          <ac:spMkLst>
            <pc:docMk/>
            <pc:sldMk cId="3309967931" sldId="348"/>
            <ac:spMk id="2" creationId="{00000000-0000-0000-0000-000000000000}"/>
          </ac:spMkLst>
        </pc:spChg>
        <pc:spChg chg="mod">
          <ac:chgData name="Adrian Pickering" userId="507c8e34c79a096b" providerId="LiveId" clId="{C3D68077-4E05-4EC8-B88C-9A88F9C28552}" dt="2020-01-27T10:09:37.154" v="1138" actId="6549"/>
          <ac:spMkLst>
            <pc:docMk/>
            <pc:sldMk cId="3309967931" sldId="348"/>
            <ac:spMk id="3" creationId="{00000000-0000-0000-0000-000000000000}"/>
          </ac:spMkLst>
        </pc:spChg>
      </pc:sldChg>
      <pc:sldMasterChg chg="modSp">
        <pc:chgData name="Adrian Pickering" userId="507c8e34c79a096b" providerId="LiveId" clId="{C3D68077-4E05-4EC8-B88C-9A88F9C28552}" dt="2020-01-27T10:09:06.687" v="1131"/>
        <pc:sldMasterMkLst>
          <pc:docMk/>
          <pc:sldMasterMk cId="0" sldId="2147483651"/>
        </pc:sldMasterMkLst>
        <pc:spChg chg="mod">
          <ac:chgData name="Adrian Pickering" userId="507c8e34c79a096b" providerId="LiveId" clId="{C3D68077-4E05-4EC8-B88C-9A88F9C28552}" dt="2020-01-27T10:09:06.687" v="1131"/>
          <ac:spMkLst>
            <pc:docMk/>
            <pc:sldMasterMk cId="0" sldId="2147483651"/>
            <ac:spMk id="102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Photo source – food.gov.uk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9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4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1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4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6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Hospitality and Catering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10</a:t>
            </a: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Understand the role of the supervisor in ensuring compliance with food safety legislation 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306: Monitoring </a:t>
            </a:r>
            <a:r>
              <a:rPr lang="en-GB" sz="2400" b="1" dirty="0" smtClean="0">
                <a:solidFill>
                  <a:srgbClr val="FFFFFF"/>
                </a:solidFill>
              </a:rPr>
              <a:t>and supervision of </a:t>
            </a:r>
            <a:r>
              <a:rPr lang="en-GB" sz="2400" b="1" smtClean="0">
                <a:solidFill>
                  <a:srgbClr val="FFFFFF"/>
                </a:solidFill>
              </a:rPr>
              <a:t>food safety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State the ways in which legislation is enforced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indent="0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Enforcement measures:</a:t>
            </a:r>
          </a:p>
          <a:p>
            <a:pPr lvl="1" indent="0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 Hygiene orders</a:t>
            </a:r>
          </a:p>
          <a:p>
            <a:pPr lvl="1" indent="0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 Fines and penalties.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7C8A52-5A4E-49DE-9D35-EE54BAC864D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2308801"/>
            <a:ext cx="3003798" cy="40050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Controlling/reducing outbreaks of food poisoning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Registration of premises/vehicles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Content and labelling of food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Preventing manufacture and sale of food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Food imports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Prevention of food contamination and equipment contamination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Training of food handlers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Provision of clean water, sanitary and washing facilities.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56" y="692696"/>
            <a:ext cx="8218488" cy="382588"/>
          </a:xfrm>
        </p:spPr>
        <p:txBody>
          <a:bodyPr/>
          <a:lstStyle/>
          <a:p>
            <a:r>
              <a:rPr lang="en-US" dirty="0"/>
              <a:t>Role of the food safety enforcement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6412" y="1258892"/>
            <a:ext cx="8229600" cy="4906412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Offer advice and guidance on all food safety matters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Advise and deliver training on legislation and compliance</a:t>
            </a:r>
          </a:p>
          <a:p>
            <a:pPr marL="342900" lvl="0" indent="-34290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Investigate complaints</a:t>
            </a:r>
          </a:p>
          <a:p>
            <a:pPr marL="342900" lvl="0" indent="-34290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Ensure food offered for sale is fit for purpose</a:t>
            </a:r>
          </a:p>
          <a:p>
            <a:pPr marL="342900" lvl="0" indent="-34290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Monitor food operations and identify possible sources of contamination</a:t>
            </a:r>
          </a:p>
          <a:p>
            <a:pPr marL="342900" lvl="0" indent="-34290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Observe the effectiveness of food management systems and records</a:t>
            </a:r>
          </a:p>
          <a:p>
            <a:pPr marL="342900" lvl="0" indent="-34290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Deal with food poisoning outbreaks or other food related problems</a:t>
            </a:r>
          </a:p>
          <a:p>
            <a:pPr marL="342900" lvl="0" indent="-342900">
              <a:lnSpc>
                <a:spcPct val="100000"/>
              </a:lnSpc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Deal with non-compliance of legislation.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4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Enforcement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Hygiene Improvement Notice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Hygiene Prohibition Notice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Hygiene Prohibition Order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Fines and penalties.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B19E46-7412-4B04-9812-975949121F0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5" y="2348880"/>
            <a:ext cx="4704523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75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Enforcement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GB" b="1" dirty="0"/>
              <a:t>Hygiene Improvement Notice</a:t>
            </a:r>
          </a:p>
          <a:p>
            <a:pPr lvl="0"/>
            <a:r>
              <a:rPr lang="en-GB" dirty="0"/>
              <a:t>Used when an enforcement officer believes a business does not comply with the regulations. </a:t>
            </a:r>
          </a:p>
          <a:p>
            <a:pPr lvl="0"/>
            <a:r>
              <a:rPr lang="en-GB" dirty="0"/>
              <a:t>Identifies what actions need to be taken and a time limit to complete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Enforcement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GB" b="1" dirty="0"/>
              <a:t>Hygiene Prohibition Notice</a:t>
            </a:r>
          </a:p>
          <a:p>
            <a:pPr lvl="0"/>
            <a:r>
              <a:rPr lang="en-GB" dirty="0"/>
              <a:t>Used when an enforcement officer believes a business does not comply with the regulations and there is an immediate risk to health from the business.</a:t>
            </a:r>
          </a:p>
          <a:p>
            <a:pPr lvl="0"/>
            <a:r>
              <a:rPr lang="en-GB" dirty="0"/>
              <a:t>A business issued with a Hygiene Prohibition Notice in the UK would need to apply to a court to have it revoked once compliance has been achieved. </a:t>
            </a:r>
          </a:p>
          <a:p>
            <a:pPr lv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5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Enforcement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GB" b="1" dirty="0"/>
              <a:t>Hygiene Prohibition Order</a:t>
            </a:r>
          </a:p>
          <a:p>
            <a:r>
              <a:rPr lang="en-GB" dirty="0"/>
              <a:t>Used when an enforcement officer believes an individual does not comply with the regulations. It is issued by a court and would prevent an individual working in a food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Enforcement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GB" b="1" dirty="0"/>
              <a:t>Fines and penalties</a:t>
            </a:r>
          </a:p>
          <a:p>
            <a:r>
              <a:rPr lang="en-US" dirty="0"/>
              <a:t>For serious offences, enforcement officers can act through the courts where fines and imprisonment can be imposed.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A59FA5-CD55-F842-B655-F0AEECE52DF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2899823"/>
            <a:ext cx="3655986" cy="258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40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</TotalTime>
  <Words>335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Lucida Grande</vt:lpstr>
      <vt:lpstr>Times New Roman</vt:lpstr>
      <vt:lpstr>Default Design</vt:lpstr>
      <vt:lpstr>Understand the role of the supervisor in ensuring compliance with food safety legislation </vt:lpstr>
      <vt:lpstr>State the ways in which legislation is enforced </vt:lpstr>
      <vt:lpstr>Legislation</vt:lpstr>
      <vt:lpstr>Role of the food safety enforcement authority</vt:lpstr>
      <vt:lpstr>Enforcement measures</vt:lpstr>
      <vt:lpstr>Enforcement measures</vt:lpstr>
      <vt:lpstr>Enforcement measures</vt:lpstr>
      <vt:lpstr>Enforcement measures</vt:lpstr>
      <vt:lpstr>Enforcement measures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103</cp:revision>
  <dcterms:created xsi:type="dcterms:W3CDTF">2013-05-28T00:38:54Z</dcterms:created>
  <dcterms:modified xsi:type="dcterms:W3CDTF">2020-05-14T10:19:56Z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090838B6-9C3B-4BDA-A3A1-121E721E180C</vt:lpwstr>
  </property>
  <property fmtid="{D5CDD505-2E9C-101B-9397-08002B2CF9AE}" pid="3" name="ArticulatePath">
    <vt:lpwstr>8064_l3_306_PPT4</vt:lpwstr>
  </property>
</Properties>
</file>