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8" r:id="rId3"/>
    <p:sldId id="341" r:id="rId4"/>
    <p:sldId id="346" r:id="rId5"/>
    <p:sldId id="347" r:id="rId6"/>
    <p:sldId id="348" r:id="rId7"/>
    <p:sldId id="349" r:id="rId8"/>
    <p:sldId id="350" r:id="rId9"/>
    <p:sldId id="351" r:id="rId10"/>
    <p:sldId id="343" r:id="rId11"/>
    <p:sldId id="342" r:id="rId12"/>
    <p:sldId id="352" r:id="rId13"/>
    <p:sldId id="353" r:id="rId14"/>
    <p:sldId id="354" r:id="rId15"/>
    <p:sldId id="355" r:id="rId16"/>
    <p:sldId id="356" r:id="rId17"/>
    <p:sldId id="357" r:id="rId18"/>
    <p:sldId id="344" r:id="rId19"/>
    <p:sldId id="364" r:id="rId20"/>
    <p:sldId id="358" r:id="rId21"/>
    <p:sldId id="359" r:id="rId22"/>
    <p:sldId id="360" r:id="rId23"/>
    <p:sldId id="362" r:id="rId24"/>
    <p:sldId id="363" r:id="rId25"/>
    <p:sldId id="267" r:id="rId26"/>
  </p:sldIdLst>
  <p:sldSz cx="9144000" cy="6858000" type="screen4x3"/>
  <p:notesSz cx="6858000" cy="9144000"/>
  <p:custDataLst>
    <p:tags r:id="rId2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0ADD5-5FED-4307-B6C6-5FD6348E73D8}" v="33" dt="2020-02-20T08:58:42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Pickering" userId="507c8e34c79a096b" providerId="LiveId" clId="{C87292F5-B49C-404F-A4AF-08D88FDD67C2}"/>
    <pc:docChg chg="undo custSel addSld delSld modSld modMainMaster">
      <pc:chgData name="Adrian Pickering" userId="507c8e34c79a096b" providerId="LiveId" clId="{C87292F5-B49C-404F-A4AF-08D88FDD67C2}" dt="2020-01-30T10:47:05.777" v="3703" actId="20577"/>
      <pc:docMkLst>
        <pc:docMk/>
      </pc:docMkLst>
      <pc:sldChg chg="modSp">
        <pc:chgData name="Adrian Pickering" userId="507c8e34c79a096b" providerId="LiveId" clId="{C87292F5-B49C-404F-A4AF-08D88FDD67C2}" dt="2020-01-22T16:46:35.736" v="0"/>
        <pc:sldMkLst>
          <pc:docMk/>
          <pc:sldMk cId="0" sldId="256"/>
        </pc:sldMkLst>
        <pc:spChg chg="mod">
          <ac:chgData name="Adrian Pickering" userId="507c8e34c79a096b" providerId="LiveId" clId="{C87292F5-B49C-404F-A4AF-08D88FDD67C2}" dt="2020-01-22T16:46:35.736" v="0"/>
          <ac:spMkLst>
            <pc:docMk/>
            <pc:sldMk cId="0" sldId="256"/>
            <ac:spMk id="2053" creationId="{00000000-0000-0000-0000-000000000000}"/>
          </ac:spMkLst>
        </pc:spChg>
      </pc:sldChg>
      <pc:sldChg chg="modSp">
        <pc:chgData name="Adrian Pickering" userId="507c8e34c79a096b" providerId="LiveId" clId="{C87292F5-B49C-404F-A4AF-08D88FDD67C2}" dt="2020-01-22T16:57:42.712" v="107" actId="12"/>
        <pc:sldMkLst>
          <pc:docMk/>
          <pc:sldMk cId="0" sldId="328"/>
        </pc:sldMkLst>
        <pc:spChg chg="mod">
          <ac:chgData name="Adrian Pickering" userId="507c8e34c79a096b" providerId="LiveId" clId="{C87292F5-B49C-404F-A4AF-08D88FDD67C2}" dt="2020-01-22T16:47:36.725" v="1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C87292F5-B49C-404F-A4AF-08D88FDD67C2}" dt="2020-01-22T16:57:42.712" v="107" actId="12"/>
          <ac:spMkLst>
            <pc:docMk/>
            <pc:sldMk cId="0" sldId="328"/>
            <ac:spMk id="3075" creationId="{00000000-0000-0000-0000-000000000000}"/>
          </ac:spMkLst>
        </pc:spChg>
      </pc:sldChg>
      <pc:sldChg chg="del">
        <pc:chgData name="Adrian Pickering" userId="507c8e34c79a096b" providerId="LiveId" clId="{C87292F5-B49C-404F-A4AF-08D88FDD67C2}" dt="2020-01-22T17:00:30.788" v="151" actId="47"/>
        <pc:sldMkLst>
          <pc:docMk/>
          <pc:sldMk cId="0" sldId="330"/>
        </pc:sldMkLst>
      </pc:sldChg>
      <pc:sldChg chg="del">
        <pc:chgData name="Adrian Pickering" userId="507c8e34c79a096b" providerId="LiveId" clId="{C87292F5-B49C-404F-A4AF-08D88FDD67C2}" dt="2020-01-22T17:00:29.956" v="150" actId="47"/>
        <pc:sldMkLst>
          <pc:docMk/>
          <pc:sldMk cId="0" sldId="331"/>
        </pc:sldMkLst>
      </pc:sldChg>
      <pc:sldChg chg="del">
        <pc:chgData name="Adrian Pickering" userId="507c8e34c79a096b" providerId="LiveId" clId="{C87292F5-B49C-404F-A4AF-08D88FDD67C2}" dt="2020-01-22T17:00:31.424" v="152" actId="47"/>
        <pc:sldMkLst>
          <pc:docMk/>
          <pc:sldMk cId="0" sldId="332"/>
        </pc:sldMkLst>
      </pc:sldChg>
      <pc:sldChg chg="del">
        <pc:chgData name="Adrian Pickering" userId="507c8e34c79a096b" providerId="LiveId" clId="{C87292F5-B49C-404F-A4AF-08D88FDD67C2}" dt="2020-01-22T17:00:31.970" v="153" actId="47"/>
        <pc:sldMkLst>
          <pc:docMk/>
          <pc:sldMk cId="0" sldId="333"/>
        </pc:sldMkLst>
      </pc:sldChg>
      <pc:sldChg chg="del">
        <pc:chgData name="Adrian Pickering" userId="507c8e34c79a096b" providerId="LiveId" clId="{C87292F5-B49C-404F-A4AF-08D88FDD67C2}" dt="2020-01-22T17:00:32.604" v="154" actId="47"/>
        <pc:sldMkLst>
          <pc:docMk/>
          <pc:sldMk cId="0" sldId="334"/>
        </pc:sldMkLst>
      </pc:sldChg>
      <pc:sldChg chg="del">
        <pc:chgData name="Adrian Pickering" userId="507c8e34c79a096b" providerId="LiveId" clId="{C87292F5-B49C-404F-A4AF-08D88FDD67C2}" dt="2020-01-22T17:00:33.204" v="155" actId="47"/>
        <pc:sldMkLst>
          <pc:docMk/>
          <pc:sldMk cId="0" sldId="335"/>
        </pc:sldMkLst>
      </pc:sldChg>
      <pc:sldChg chg="del">
        <pc:chgData name="Adrian Pickering" userId="507c8e34c79a096b" providerId="LiveId" clId="{C87292F5-B49C-404F-A4AF-08D88FDD67C2}" dt="2020-01-22T17:00:33.719" v="156" actId="47"/>
        <pc:sldMkLst>
          <pc:docMk/>
          <pc:sldMk cId="0" sldId="336"/>
        </pc:sldMkLst>
      </pc:sldChg>
      <pc:sldChg chg="del">
        <pc:chgData name="Adrian Pickering" userId="507c8e34c79a096b" providerId="LiveId" clId="{C87292F5-B49C-404F-A4AF-08D88FDD67C2}" dt="2020-01-22T17:00:34.310" v="157" actId="47"/>
        <pc:sldMkLst>
          <pc:docMk/>
          <pc:sldMk cId="0" sldId="337"/>
        </pc:sldMkLst>
      </pc:sldChg>
      <pc:sldChg chg="del">
        <pc:chgData name="Adrian Pickering" userId="507c8e34c79a096b" providerId="LiveId" clId="{C87292F5-B49C-404F-A4AF-08D88FDD67C2}" dt="2020-01-22T17:00:34.894" v="158" actId="47"/>
        <pc:sldMkLst>
          <pc:docMk/>
          <pc:sldMk cId="0" sldId="338"/>
        </pc:sldMkLst>
      </pc:sldChg>
      <pc:sldChg chg="del">
        <pc:chgData name="Adrian Pickering" userId="507c8e34c79a096b" providerId="LiveId" clId="{C87292F5-B49C-404F-A4AF-08D88FDD67C2}" dt="2020-01-22T17:00:35.528" v="159" actId="47"/>
        <pc:sldMkLst>
          <pc:docMk/>
          <pc:sldMk cId="0" sldId="339"/>
        </pc:sldMkLst>
      </pc:sldChg>
      <pc:sldChg chg="modSp">
        <pc:chgData name="Adrian Pickering" userId="507c8e34c79a096b" providerId="LiveId" clId="{C87292F5-B49C-404F-A4AF-08D88FDD67C2}" dt="2020-01-27T15:55:19.751" v="179"/>
        <pc:sldMkLst>
          <pc:docMk/>
          <pc:sldMk cId="0" sldId="340"/>
        </pc:sldMkLst>
        <pc:spChg chg="mod">
          <ac:chgData name="Adrian Pickering" userId="507c8e34c79a096b" providerId="LiveId" clId="{C87292F5-B49C-404F-A4AF-08D88FDD67C2}" dt="2020-01-22T17:00:52.268" v="169" actId="20577"/>
          <ac:spMkLst>
            <pc:docMk/>
            <pc:sldMk cId="0" sldId="340"/>
            <ac:spMk id="2" creationId="{00000000-0000-0000-0000-000000000000}"/>
          </ac:spMkLst>
        </pc:spChg>
        <pc:spChg chg="mod">
          <ac:chgData name="Adrian Pickering" userId="507c8e34c79a096b" providerId="LiveId" clId="{C87292F5-B49C-404F-A4AF-08D88FDD67C2}" dt="2020-01-27T15:55:19.751" v="179"/>
          <ac:spMkLst>
            <pc:docMk/>
            <pc:sldMk cId="0" sldId="340"/>
            <ac:spMk id="3" creationId="{00000000-0000-0000-0000-000000000000}"/>
          </ac:spMkLst>
        </pc:spChg>
      </pc:sldChg>
      <pc:sldChg chg="addSp modSp add modNotesTx">
        <pc:chgData name="Adrian Pickering" userId="507c8e34c79a096b" providerId="LiveId" clId="{C87292F5-B49C-404F-A4AF-08D88FDD67C2}" dt="2020-01-30T09:59:46.113" v="3272" actId="20577"/>
        <pc:sldMkLst>
          <pc:docMk/>
          <pc:sldMk cId="3120383847" sldId="341"/>
        </pc:sldMkLst>
        <pc:spChg chg="mod">
          <ac:chgData name="Adrian Pickering" userId="507c8e34c79a096b" providerId="LiveId" clId="{C87292F5-B49C-404F-A4AF-08D88FDD67C2}" dt="2020-01-22T16:49:16.902" v="5"/>
          <ac:spMkLst>
            <pc:docMk/>
            <pc:sldMk cId="3120383847" sldId="341"/>
            <ac:spMk id="3074" creationId="{00000000-0000-0000-0000-000000000000}"/>
          </ac:spMkLst>
        </pc:spChg>
        <pc:spChg chg="mod">
          <ac:chgData name="Adrian Pickering" userId="507c8e34c79a096b" providerId="LiveId" clId="{C87292F5-B49C-404F-A4AF-08D88FDD67C2}" dt="2020-01-29T16:12:20.166" v="2991" actId="5793"/>
          <ac:spMkLst>
            <pc:docMk/>
            <pc:sldMk cId="3120383847" sldId="341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09:58:16.794" v="3235" actId="1076"/>
          <ac:picMkLst>
            <pc:docMk/>
            <pc:sldMk cId="3120383847" sldId="341"/>
            <ac:picMk id="2" creationId="{F651DD5C-7C38-4D5E-93B9-2B408CAE502C}"/>
          </ac:picMkLst>
        </pc:picChg>
        <pc:picChg chg="add mod">
          <ac:chgData name="Adrian Pickering" userId="507c8e34c79a096b" providerId="LiveId" clId="{C87292F5-B49C-404F-A4AF-08D88FDD67C2}" dt="2020-01-30T09:59:20.853" v="3254" actId="1076"/>
          <ac:picMkLst>
            <pc:docMk/>
            <pc:sldMk cId="3120383847" sldId="341"/>
            <ac:picMk id="3" creationId="{86481173-6EE3-4BFA-89E5-08C0EF549B78}"/>
          </ac:picMkLst>
        </pc:picChg>
      </pc:sldChg>
      <pc:sldChg chg="modSp add">
        <pc:chgData name="Adrian Pickering" userId="507c8e34c79a096b" providerId="LiveId" clId="{C87292F5-B49C-404F-A4AF-08D88FDD67C2}" dt="2020-01-29T16:13:41.057" v="3073" actId="5793"/>
        <pc:sldMkLst>
          <pc:docMk/>
          <pc:sldMk cId="2519107314" sldId="342"/>
        </pc:sldMkLst>
        <pc:spChg chg="mod">
          <ac:chgData name="Adrian Pickering" userId="507c8e34c79a096b" providerId="LiveId" clId="{C87292F5-B49C-404F-A4AF-08D88FDD67C2}" dt="2020-01-22T16:51:45.496" v="20"/>
          <ac:spMkLst>
            <pc:docMk/>
            <pc:sldMk cId="2519107314" sldId="342"/>
            <ac:spMk id="3074" creationId="{00000000-0000-0000-0000-000000000000}"/>
          </ac:spMkLst>
        </pc:spChg>
        <pc:spChg chg="mod">
          <ac:chgData name="Adrian Pickering" userId="507c8e34c79a096b" providerId="LiveId" clId="{C87292F5-B49C-404F-A4AF-08D88FDD67C2}" dt="2020-01-29T16:13:41.057" v="3073" actId="5793"/>
          <ac:spMkLst>
            <pc:docMk/>
            <pc:sldMk cId="2519107314" sldId="342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C87292F5-B49C-404F-A4AF-08D88FDD67C2}" dt="2020-01-29T16:13:32.552" v="3064" actId="5793"/>
        <pc:sldMkLst>
          <pc:docMk/>
          <pc:sldMk cId="3176579183" sldId="343"/>
        </pc:sldMkLst>
        <pc:spChg chg="mod">
          <ac:chgData name="Adrian Pickering" userId="507c8e34c79a096b" providerId="LiveId" clId="{C87292F5-B49C-404F-A4AF-08D88FDD67C2}" dt="2020-01-29T16:13:32.552" v="3064" actId="5793"/>
          <ac:spMkLst>
            <pc:docMk/>
            <pc:sldMk cId="3176579183" sldId="343"/>
            <ac:spMk id="3075" creationId="{00000000-0000-0000-0000-000000000000}"/>
          </ac:spMkLst>
        </pc:spChg>
      </pc:sldChg>
      <pc:sldChg chg="addSp modSp add modNotesTx">
        <pc:chgData name="Adrian Pickering" userId="507c8e34c79a096b" providerId="LiveId" clId="{C87292F5-B49C-404F-A4AF-08D88FDD67C2}" dt="2020-01-30T10:30:54.288" v="3552" actId="1076"/>
        <pc:sldMkLst>
          <pc:docMk/>
          <pc:sldMk cId="546308404" sldId="344"/>
        </pc:sldMkLst>
        <pc:spChg chg="mod">
          <ac:chgData name="Adrian Pickering" userId="507c8e34c79a096b" providerId="LiveId" clId="{C87292F5-B49C-404F-A4AF-08D88FDD67C2}" dt="2020-01-29T16:15:06.833" v="3139" actId="20577"/>
          <ac:spMkLst>
            <pc:docMk/>
            <pc:sldMk cId="546308404" sldId="344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30:54.288" v="3552" actId="1076"/>
          <ac:picMkLst>
            <pc:docMk/>
            <pc:sldMk cId="546308404" sldId="344"/>
            <ac:picMk id="2" creationId="{9BB5C61E-B19E-4FB1-BFE5-2C95662A0930}"/>
          </ac:picMkLst>
        </pc:picChg>
      </pc:sldChg>
      <pc:sldChg chg="modSp add">
        <pc:chgData name="Adrian Pickering" userId="507c8e34c79a096b" providerId="LiveId" clId="{C87292F5-B49C-404F-A4AF-08D88FDD67C2}" dt="2020-01-27T10:03:44.421" v="178" actId="20577"/>
        <pc:sldMkLst>
          <pc:docMk/>
          <pc:sldMk cId="3311102003" sldId="345"/>
        </pc:sldMkLst>
        <pc:spChg chg="mod">
          <ac:chgData name="Adrian Pickering" userId="507c8e34c79a096b" providerId="LiveId" clId="{C87292F5-B49C-404F-A4AF-08D88FDD67C2}" dt="2020-01-27T10:03:44.421" v="178" actId="20577"/>
          <ac:spMkLst>
            <pc:docMk/>
            <pc:sldMk cId="3311102003" sldId="345"/>
            <ac:spMk id="2" creationId="{00000000-0000-0000-0000-000000000000}"/>
          </ac:spMkLst>
        </pc:spChg>
      </pc:sldChg>
      <pc:sldChg chg="addSp modSp add modNotesTx">
        <pc:chgData name="Adrian Pickering" userId="507c8e34c79a096b" providerId="LiveId" clId="{C87292F5-B49C-404F-A4AF-08D88FDD67C2}" dt="2020-01-30T10:01:30.569" v="3290" actId="20577"/>
        <pc:sldMkLst>
          <pc:docMk/>
          <pc:sldMk cId="2041970622" sldId="346"/>
        </pc:sldMkLst>
        <pc:spChg chg="mod">
          <ac:chgData name="Adrian Pickering" userId="507c8e34c79a096b" providerId="LiveId" clId="{C87292F5-B49C-404F-A4AF-08D88FDD67C2}" dt="2020-01-29T16:12:32.057" v="2995" actId="5793"/>
          <ac:spMkLst>
            <pc:docMk/>
            <pc:sldMk cId="2041970622" sldId="346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01:03.186" v="3275" actId="1076"/>
          <ac:picMkLst>
            <pc:docMk/>
            <pc:sldMk cId="2041970622" sldId="346"/>
            <ac:picMk id="2" creationId="{A7657E5C-F57C-4816-9E82-45517DE61303}"/>
          </ac:picMkLst>
        </pc:picChg>
      </pc:sldChg>
      <pc:sldChg chg="addSp modSp add modNotesTx">
        <pc:chgData name="Adrian Pickering" userId="507c8e34c79a096b" providerId="LiveId" clId="{C87292F5-B49C-404F-A4AF-08D88FDD67C2}" dt="2020-01-30T10:04:20.726" v="3337" actId="20577"/>
        <pc:sldMkLst>
          <pc:docMk/>
          <pc:sldMk cId="3836906447" sldId="347"/>
        </pc:sldMkLst>
        <pc:spChg chg="mod">
          <ac:chgData name="Adrian Pickering" userId="507c8e34c79a096b" providerId="LiveId" clId="{C87292F5-B49C-404F-A4AF-08D88FDD67C2}" dt="2020-01-29T16:12:41.606" v="3005" actId="5793"/>
          <ac:spMkLst>
            <pc:docMk/>
            <pc:sldMk cId="3836906447" sldId="347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03:05.701" v="3296" actId="1076"/>
          <ac:picMkLst>
            <pc:docMk/>
            <pc:sldMk cId="3836906447" sldId="347"/>
            <ac:picMk id="2" creationId="{E0BDC55C-16DC-4BDE-9FA8-ACFFC67E957F}"/>
          </ac:picMkLst>
        </pc:picChg>
        <pc:picChg chg="add mod">
          <ac:chgData name="Adrian Pickering" userId="507c8e34c79a096b" providerId="LiveId" clId="{C87292F5-B49C-404F-A4AF-08D88FDD67C2}" dt="2020-01-30T10:03:08.051" v="3297" actId="1076"/>
          <ac:picMkLst>
            <pc:docMk/>
            <pc:sldMk cId="3836906447" sldId="347"/>
            <ac:picMk id="3" creationId="{D99BFFEF-D8EE-4BEC-83D0-5233A80BDBB8}"/>
          </ac:picMkLst>
        </pc:picChg>
      </pc:sldChg>
      <pc:sldChg chg="addSp modSp add modNotesTx">
        <pc:chgData name="Adrian Pickering" userId="507c8e34c79a096b" providerId="LiveId" clId="{C87292F5-B49C-404F-A4AF-08D88FDD67C2}" dt="2020-01-30T10:08:56.221" v="3369" actId="14100"/>
        <pc:sldMkLst>
          <pc:docMk/>
          <pc:sldMk cId="800860195" sldId="348"/>
        </pc:sldMkLst>
        <pc:spChg chg="mod">
          <ac:chgData name="Adrian Pickering" userId="507c8e34c79a096b" providerId="LiveId" clId="{C87292F5-B49C-404F-A4AF-08D88FDD67C2}" dt="2020-01-29T16:12:50.462" v="3015" actId="5793"/>
          <ac:spMkLst>
            <pc:docMk/>
            <pc:sldMk cId="800860195" sldId="348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07:38.249" v="3341" actId="14100"/>
          <ac:picMkLst>
            <pc:docMk/>
            <pc:sldMk cId="800860195" sldId="348"/>
            <ac:picMk id="2" creationId="{0DDA4D6D-B581-41DF-82C7-E1D7C448A853}"/>
          </ac:picMkLst>
        </pc:picChg>
        <pc:picChg chg="add mod">
          <ac:chgData name="Adrian Pickering" userId="507c8e34c79a096b" providerId="LiveId" clId="{C87292F5-B49C-404F-A4AF-08D88FDD67C2}" dt="2020-01-30T10:08:56.221" v="3369" actId="14100"/>
          <ac:picMkLst>
            <pc:docMk/>
            <pc:sldMk cId="800860195" sldId="348"/>
            <ac:picMk id="3" creationId="{9AEABD95-0BB6-4C6A-BC90-B2CCE089EBD1}"/>
          </ac:picMkLst>
        </pc:picChg>
      </pc:sldChg>
      <pc:sldChg chg="addSp modSp add modNotesTx">
        <pc:chgData name="Adrian Pickering" userId="507c8e34c79a096b" providerId="LiveId" clId="{C87292F5-B49C-404F-A4AF-08D88FDD67C2}" dt="2020-01-30T10:12:02.202" v="3415" actId="1076"/>
        <pc:sldMkLst>
          <pc:docMk/>
          <pc:sldMk cId="2175853183" sldId="349"/>
        </pc:sldMkLst>
        <pc:spChg chg="mod">
          <ac:chgData name="Adrian Pickering" userId="507c8e34c79a096b" providerId="LiveId" clId="{C87292F5-B49C-404F-A4AF-08D88FDD67C2}" dt="2020-01-29T16:12:59.212" v="3025" actId="5793"/>
          <ac:spMkLst>
            <pc:docMk/>
            <pc:sldMk cId="2175853183" sldId="349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11:05.910" v="3375" actId="1076"/>
          <ac:picMkLst>
            <pc:docMk/>
            <pc:sldMk cId="2175853183" sldId="349"/>
            <ac:picMk id="2" creationId="{65897B79-8A7B-4D11-82A8-B0D181DA98EE}"/>
          </ac:picMkLst>
        </pc:picChg>
        <pc:picChg chg="add mod">
          <ac:chgData name="Adrian Pickering" userId="507c8e34c79a096b" providerId="LiveId" clId="{C87292F5-B49C-404F-A4AF-08D88FDD67C2}" dt="2020-01-30T10:12:02.202" v="3415" actId="1076"/>
          <ac:picMkLst>
            <pc:docMk/>
            <pc:sldMk cId="2175853183" sldId="349"/>
            <ac:picMk id="3" creationId="{E207255A-8820-48C7-B07F-D79DCF2AA0E2}"/>
          </ac:picMkLst>
        </pc:picChg>
      </pc:sldChg>
      <pc:sldChg chg="addSp modSp add modNotesTx">
        <pc:chgData name="Adrian Pickering" userId="507c8e34c79a096b" providerId="LiveId" clId="{C87292F5-B49C-404F-A4AF-08D88FDD67C2}" dt="2020-01-30T10:13:15.847" v="3436" actId="20577"/>
        <pc:sldMkLst>
          <pc:docMk/>
          <pc:sldMk cId="4263759536" sldId="350"/>
        </pc:sldMkLst>
        <pc:spChg chg="mod">
          <ac:chgData name="Adrian Pickering" userId="507c8e34c79a096b" providerId="LiveId" clId="{C87292F5-B49C-404F-A4AF-08D88FDD67C2}" dt="2020-01-29T16:13:13.922" v="3035" actId="5793"/>
          <ac:spMkLst>
            <pc:docMk/>
            <pc:sldMk cId="4263759536" sldId="350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12:56.398" v="3419" actId="1076"/>
          <ac:picMkLst>
            <pc:docMk/>
            <pc:sldMk cId="4263759536" sldId="350"/>
            <ac:picMk id="2" creationId="{B12A1CD6-9474-492A-9EC9-C2982D656DB6}"/>
          </ac:picMkLst>
        </pc:picChg>
      </pc:sldChg>
      <pc:sldChg chg="addSp modSp add modNotesTx">
        <pc:chgData name="Adrian Pickering" userId="507c8e34c79a096b" providerId="LiveId" clId="{C87292F5-B49C-404F-A4AF-08D88FDD67C2}" dt="2020-01-30T10:18:01.304" v="3456" actId="20577"/>
        <pc:sldMkLst>
          <pc:docMk/>
          <pc:sldMk cId="365104444" sldId="351"/>
        </pc:sldMkLst>
        <pc:spChg chg="mod">
          <ac:chgData name="Adrian Pickering" userId="507c8e34c79a096b" providerId="LiveId" clId="{C87292F5-B49C-404F-A4AF-08D88FDD67C2}" dt="2020-01-29T16:13:22.050" v="3045" actId="5793"/>
          <ac:spMkLst>
            <pc:docMk/>
            <pc:sldMk cId="365104444" sldId="351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17:49.951" v="3439" actId="14100"/>
          <ac:picMkLst>
            <pc:docMk/>
            <pc:sldMk cId="365104444" sldId="351"/>
            <ac:picMk id="2" creationId="{5E859FBE-D7A0-4253-8A74-039F5B25DD7C}"/>
          </ac:picMkLst>
        </pc:picChg>
      </pc:sldChg>
      <pc:sldChg chg="modSp add">
        <pc:chgData name="Adrian Pickering" userId="507c8e34c79a096b" providerId="LiveId" clId="{C87292F5-B49C-404F-A4AF-08D88FDD67C2}" dt="2020-01-29T16:14:09.480" v="3085" actId="5793"/>
        <pc:sldMkLst>
          <pc:docMk/>
          <pc:sldMk cId="1616922581" sldId="352"/>
        </pc:sldMkLst>
        <pc:spChg chg="mod">
          <ac:chgData name="Adrian Pickering" userId="507c8e34c79a096b" providerId="LiveId" clId="{C87292F5-B49C-404F-A4AF-08D88FDD67C2}" dt="2020-01-29T16:14:09.480" v="3085" actId="5793"/>
          <ac:spMkLst>
            <pc:docMk/>
            <pc:sldMk cId="1616922581" sldId="352"/>
            <ac:spMk id="3075" creationId="{00000000-0000-0000-0000-000000000000}"/>
          </ac:spMkLst>
        </pc:spChg>
      </pc:sldChg>
      <pc:sldChg chg="addSp modSp add modNotesTx">
        <pc:chgData name="Adrian Pickering" userId="507c8e34c79a096b" providerId="LiveId" clId="{C87292F5-B49C-404F-A4AF-08D88FDD67C2}" dt="2020-01-30T10:20:54.868" v="3473" actId="20577"/>
        <pc:sldMkLst>
          <pc:docMk/>
          <pc:sldMk cId="705573928" sldId="353"/>
        </pc:sldMkLst>
        <pc:spChg chg="mod">
          <ac:chgData name="Adrian Pickering" userId="507c8e34c79a096b" providerId="LiveId" clId="{C87292F5-B49C-404F-A4AF-08D88FDD67C2}" dt="2020-01-29T16:14:27.690" v="3094" actId="5793"/>
          <ac:spMkLst>
            <pc:docMk/>
            <pc:sldMk cId="705573928" sldId="353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20:41.023" v="3458" actId="1076"/>
          <ac:picMkLst>
            <pc:docMk/>
            <pc:sldMk cId="705573928" sldId="353"/>
            <ac:picMk id="2" creationId="{AC7E0E8E-56C9-4165-AF0C-FA46D60FD2CA}"/>
          </ac:picMkLst>
        </pc:picChg>
      </pc:sldChg>
      <pc:sldChg chg="addSp modSp add">
        <pc:chgData name="Adrian Pickering" userId="507c8e34c79a096b" providerId="LiveId" clId="{C87292F5-B49C-404F-A4AF-08D88FDD67C2}" dt="2020-01-30T10:22:16.719" v="3477" actId="1076"/>
        <pc:sldMkLst>
          <pc:docMk/>
          <pc:sldMk cId="158915470" sldId="354"/>
        </pc:sldMkLst>
        <pc:spChg chg="mod">
          <ac:chgData name="Adrian Pickering" userId="507c8e34c79a096b" providerId="LiveId" clId="{C87292F5-B49C-404F-A4AF-08D88FDD67C2}" dt="2020-01-29T16:14:37.338" v="3103" actId="20577"/>
          <ac:spMkLst>
            <pc:docMk/>
            <pc:sldMk cId="158915470" sldId="354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22:16.719" v="3477" actId="1076"/>
          <ac:picMkLst>
            <pc:docMk/>
            <pc:sldMk cId="158915470" sldId="354"/>
            <ac:picMk id="2" creationId="{29192113-6FD8-4557-919A-6D0AE44F11CD}"/>
          </ac:picMkLst>
        </pc:picChg>
      </pc:sldChg>
      <pc:sldChg chg="addSp modSp add modNotesTx">
        <pc:chgData name="Adrian Pickering" userId="507c8e34c79a096b" providerId="LiveId" clId="{C87292F5-B49C-404F-A4AF-08D88FDD67C2}" dt="2020-01-30T10:25:52.594" v="3495" actId="20577"/>
        <pc:sldMkLst>
          <pc:docMk/>
          <pc:sldMk cId="1700990123" sldId="355"/>
        </pc:sldMkLst>
        <pc:spChg chg="mod">
          <ac:chgData name="Adrian Pickering" userId="507c8e34c79a096b" providerId="LiveId" clId="{C87292F5-B49C-404F-A4AF-08D88FDD67C2}" dt="2020-01-29T16:14:45.775" v="3112" actId="20577"/>
          <ac:spMkLst>
            <pc:docMk/>
            <pc:sldMk cId="1700990123" sldId="355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25:31.012" v="3480" actId="1076"/>
          <ac:picMkLst>
            <pc:docMk/>
            <pc:sldMk cId="1700990123" sldId="355"/>
            <ac:picMk id="2" creationId="{608786CE-F2E5-4C54-BF6D-C648902E053F}"/>
          </ac:picMkLst>
        </pc:picChg>
      </pc:sldChg>
      <pc:sldChg chg="addSp modSp add modNotesTx">
        <pc:chgData name="Adrian Pickering" userId="507c8e34c79a096b" providerId="LiveId" clId="{C87292F5-B49C-404F-A4AF-08D88FDD67C2}" dt="2020-01-30T10:27:39.130" v="3514" actId="20577"/>
        <pc:sldMkLst>
          <pc:docMk/>
          <pc:sldMk cId="3353621942" sldId="356"/>
        </pc:sldMkLst>
        <pc:spChg chg="mod">
          <ac:chgData name="Adrian Pickering" userId="507c8e34c79a096b" providerId="LiveId" clId="{C87292F5-B49C-404F-A4AF-08D88FDD67C2}" dt="2020-01-30T10:26:02.389" v="3496" actId="20577"/>
          <ac:spMkLst>
            <pc:docMk/>
            <pc:sldMk cId="3353621942" sldId="356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27:12.630" v="3500" actId="14100"/>
          <ac:picMkLst>
            <pc:docMk/>
            <pc:sldMk cId="3353621942" sldId="356"/>
            <ac:picMk id="2" creationId="{2AF9BB98-70BF-41E5-95F2-A0AF77100530}"/>
          </ac:picMkLst>
        </pc:picChg>
      </pc:sldChg>
      <pc:sldChg chg="addSp modSp add modNotesTx">
        <pc:chgData name="Adrian Pickering" userId="507c8e34c79a096b" providerId="LiveId" clId="{C87292F5-B49C-404F-A4AF-08D88FDD67C2}" dt="2020-01-30T10:29:44.265" v="3532" actId="20577"/>
        <pc:sldMkLst>
          <pc:docMk/>
          <pc:sldMk cId="891213799" sldId="357"/>
        </pc:sldMkLst>
        <pc:spChg chg="mod">
          <ac:chgData name="Adrian Pickering" userId="507c8e34c79a096b" providerId="LiveId" clId="{C87292F5-B49C-404F-A4AF-08D88FDD67C2}" dt="2020-01-29T16:15:00.659" v="3130" actId="6549"/>
          <ac:spMkLst>
            <pc:docMk/>
            <pc:sldMk cId="891213799" sldId="357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29:32.055" v="3517" actId="1076"/>
          <ac:picMkLst>
            <pc:docMk/>
            <pc:sldMk cId="891213799" sldId="357"/>
            <ac:picMk id="2" creationId="{F6AF9F47-09AD-4110-A522-B7FD945C06F5}"/>
          </ac:picMkLst>
        </pc:picChg>
      </pc:sldChg>
      <pc:sldChg chg="addSp delSp modSp add modNotesTx">
        <pc:chgData name="Adrian Pickering" userId="507c8e34c79a096b" providerId="LiveId" clId="{C87292F5-B49C-404F-A4AF-08D88FDD67C2}" dt="2020-01-30T10:36:57.919" v="3591" actId="20577"/>
        <pc:sldMkLst>
          <pc:docMk/>
          <pc:sldMk cId="4203969064" sldId="358"/>
        </pc:sldMkLst>
        <pc:spChg chg="mod">
          <ac:chgData name="Adrian Pickering" userId="507c8e34c79a096b" providerId="LiveId" clId="{C87292F5-B49C-404F-A4AF-08D88FDD67C2}" dt="2020-01-30T10:36:14.369" v="3575" actId="20577"/>
          <ac:spMkLst>
            <pc:docMk/>
            <pc:sldMk cId="4203969064" sldId="358"/>
            <ac:spMk id="3075" creationId="{00000000-0000-0000-0000-000000000000}"/>
          </ac:spMkLst>
        </pc:spChg>
        <pc:picChg chg="add del mod">
          <ac:chgData name="Adrian Pickering" userId="507c8e34c79a096b" providerId="LiveId" clId="{C87292F5-B49C-404F-A4AF-08D88FDD67C2}" dt="2020-01-30T10:35:23.587" v="3568" actId="478"/>
          <ac:picMkLst>
            <pc:docMk/>
            <pc:sldMk cId="4203969064" sldId="358"/>
            <ac:picMk id="2" creationId="{29BD1CF7-DE0C-4F76-90BA-42424D6D7688}"/>
          </ac:picMkLst>
        </pc:picChg>
        <pc:picChg chg="add mod">
          <ac:chgData name="Adrian Pickering" userId="507c8e34c79a096b" providerId="LiveId" clId="{C87292F5-B49C-404F-A4AF-08D88FDD67C2}" dt="2020-01-30T10:36:36.388" v="3580" actId="14100"/>
          <ac:picMkLst>
            <pc:docMk/>
            <pc:sldMk cId="4203969064" sldId="358"/>
            <ac:picMk id="3" creationId="{0392C121-8382-41B5-82B6-A98E67EE2AF8}"/>
          </ac:picMkLst>
        </pc:picChg>
      </pc:sldChg>
      <pc:sldChg chg="addSp modSp add modNotesTx">
        <pc:chgData name="Adrian Pickering" userId="507c8e34c79a096b" providerId="LiveId" clId="{C87292F5-B49C-404F-A4AF-08D88FDD67C2}" dt="2020-01-30T10:38:55.595" v="3623" actId="20577"/>
        <pc:sldMkLst>
          <pc:docMk/>
          <pc:sldMk cId="3348758964" sldId="359"/>
        </pc:sldMkLst>
        <pc:spChg chg="mod">
          <ac:chgData name="Adrian Pickering" userId="507c8e34c79a096b" providerId="LiveId" clId="{C87292F5-B49C-404F-A4AF-08D88FDD67C2}" dt="2020-01-29T16:15:25.597" v="3157" actId="6549"/>
          <ac:spMkLst>
            <pc:docMk/>
            <pc:sldMk cId="3348758964" sldId="359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37:55.506" v="3594" actId="14100"/>
          <ac:picMkLst>
            <pc:docMk/>
            <pc:sldMk cId="3348758964" sldId="359"/>
            <ac:picMk id="2" creationId="{288334CC-B90C-462E-93A0-3E4F19C2AAE0}"/>
          </ac:picMkLst>
        </pc:picChg>
        <pc:picChg chg="add mod">
          <ac:chgData name="Adrian Pickering" userId="507c8e34c79a096b" providerId="LiveId" clId="{C87292F5-B49C-404F-A4AF-08D88FDD67C2}" dt="2020-01-30T10:38:47.002" v="3612" actId="14100"/>
          <ac:picMkLst>
            <pc:docMk/>
            <pc:sldMk cId="3348758964" sldId="359"/>
            <ac:picMk id="3" creationId="{C08A6AED-9C77-4ADE-A193-B8ADAE0125B0}"/>
          </ac:picMkLst>
        </pc:picChg>
      </pc:sldChg>
      <pc:sldChg chg="addSp delSp modSp add modNotesTx">
        <pc:chgData name="Adrian Pickering" userId="507c8e34c79a096b" providerId="LiveId" clId="{C87292F5-B49C-404F-A4AF-08D88FDD67C2}" dt="2020-01-30T10:41:52.804" v="3653" actId="20577"/>
        <pc:sldMkLst>
          <pc:docMk/>
          <pc:sldMk cId="3298889118" sldId="360"/>
        </pc:sldMkLst>
        <pc:spChg chg="add del">
          <ac:chgData name="Adrian Pickering" userId="507c8e34c79a096b" providerId="LiveId" clId="{C87292F5-B49C-404F-A4AF-08D88FDD67C2}" dt="2020-01-30T10:41:47.477" v="3651"/>
          <ac:spMkLst>
            <pc:docMk/>
            <pc:sldMk cId="3298889118" sldId="360"/>
            <ac:spMk id="4" creationId="{8E009531-4F34-434D-B6EA-5E196DC4F4DA}"/>
          </ac:spMkLst>
        </pc:spChg>
        <pc:spChg chg="mod">
          <ac:chgData name="Adrian Pickering" userId="507c8e34c79a096b" providerId="LiveId" clId="{C87292F5-B49C-404F-A4AF-08D88FDD67C2}" dt="2020-01-29T16:15:35.878" v="3176" actId="6549"/>
          <ac:spMkLst>
            <pc:docMk/>
            <pc:sldMk cId="3298889118" sldId="360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41:03.924" v="3633" actId="1076"/>
          <ac:picMkLst>
            <pc:docMk/>
            <pc:sldMk cId="3298889118" sldId="360"/>
            <ac:picMk id="2" creationId="{D366AB6A-7DE6-4910-BE0A-9E6890EFC218}"/>
          </ac:picMkLst>
        </pc:picChg>
        <pc:picChg chg="add mod">
          <ac:chgData name="Adrian Pickering" userId="507c8e34c79a096b" providerId="LiveId" clId="{C87292F5-B49C-404F-A4AF-08D88FDD67C2}" dt="2020-01-30T10:41:08.796" v="3635" actId="14100"/>
          <ac:picMkLst>
            <pc:docMk/>
            <pc:sldMk cId="3298889118" sldId="360"/>
            <ac:picMk id="3" creationId="{317A32DA-969C-4266-AE35-74908779C2AA}"/>
          </ac:picMkLst>
        </pc:picChg>
      </pc:sldChg>
      <pc:sldChg chg="addSp modSp add modNotesTx">
        <pc:chgData name="Adrian Pickering" userId="507c8e34c79a096b" providerId="LiveId" clId="{C87292F5-B49C-404F-A4AF-08D88FDD67C2}" dt="2020-01-30T10:43:01.464" v="3671" actId="20577"/>
        <pc:sldMkLst>
          <pc:docMk/>
          <pc:sldMk cId="574580460" sldId="361"/>
        </pc:sldMkLst>
        <pc:spChg chg="mod">
          <ac:chgData name="Adrian Pickering" userId="507c8e34c79a096b" providerId="LiveId" clId="{C87292F5-B49C-404F-A4AF-08D88FDD67C2}" dt="2020-01-29T16:15:45.321" v="3194" actId="6549"/>
          <ac:spMkLst>
            <pc:docMk/>
            <pc:sldMk cId="574580460" sldId="361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42:47.756" v="3656" actId="1076"/>
          <ac:picMkLst>
            <pc:docMk/>
            <pc:sldMk cId="574580460" sldId="361"/>
            <ac:picMk id="2" creationId="{F2C9F22A-F2EC-49AA-8700-FA364365091A}"/>
          </ac:picMkLst>
        </pc:picChg>
      </pc:sldChg>
      <pc:sldChg chg="addSp modSp add modNotesTx">
        <pc:chgData name="Adrian Pickering" userId="507c8e34c79a096b" providerId="LiveId" clId="{C87292F5-B49C-404F-A4AF-08D88FDD67C2}" dt="2020-01-30T10:45:54.803" v="3690" actId="20577"/>
        <pc:sldMkLst>
          <pc:docMk/>
          <pc:sldMk cId="3287721467" sldId="362"/>
        </pc:sldMkLst>
        <pc:spChg chg="mod">
          <ac:chgData name="Adrian Pickering" userId="507c8e34c79a096b" providerId="LiveId" clId="{C87292F5-B49C-404F-A4AF-08D88FDD67C2}" dt="2020-01-29T16:15:56.992" v="3213" actId="5793"/>
          <ac:spMkLst>
            <pc:docMk/>
            <pc:sldMk cId="3287721467" sldId="362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45:44.794" v="3676" actId="14100"/>
          <ac:picMkLst>
            <pc:docMk/>
            <pc:sldMk cId="3287721467" sldId="362"/>
            <ac:picMk id="2" creationId="{6E85D5D5-B53E-4C35-821C-2D9049312386}"/>
          </ac:picMkLst>
        </pc:picChg>
      </pc:sldChg>
      <pc:sldChg chg="addSp modSp add modNotesTx">
        <pc:chgData name="Adrian Pickering" userId="507c8e34c79a096b" providerId="LiveId" clId="{C87292F5-B49C-404F-A4AF-08D88FDD67C2}" dt="2020-01-30T10:47:05.777" v="3703" actId="20577"/>
        <pc:sldMkLst>
          <pc:docMk/>
          <pc:sldMk cId="4252908780" sldId="363"/>
        </pc:sldMkLst>
        <pc:spChg chg="mod">
          <ac:chgData name="Adrian Pickering" userId="507c8e34c79a096b" providerId="LiveId" clId="{C87292F5-B49C-404F-A4AF-08D88FDD67C2}" dt="2020-01-29T16:16:07.343" v="3232" actId="20577"/>
          <ac:spMkLst>
            <pc:docMk/>
            <pc:sldMk cId="4252908780" sldId="363"/>
            <ac:spMk id="3075" creationId="{00000000-0000-0000-0000-000000000000}"/>
          </ac:spMkLst>
        </pc:spChg>
        <pc:picChg chg="add mod">
          <ac:chgData name="Adrian Pickering" userId="507c8e34c79a096b" providerId="LiveId" clId="{C87292F5-B49C-404F-A4AF-08D88FDD67C2}" dt="2020-01-30T10:46:59.157" v="3694" actId="1076"/>
          <ac:picMkLst>
            <pc:docMk/>
            <pc:sldMk cId="4252908780" sldId="363"/>
            <ac:picMk id="2" creationId="{D75705A3-B357-4707-B0C9-F2FA093A6A36}"/>
          </ac:picMkLst>
        </pc:picChg>
      </pc:sldChg>
      <pc:sldMasterChg chg="modSp">
        <pc:chgData name="Adrian Pickering" userId="507c8e34c79a096b" providerId="LiveId" clId="{C87292F5-B49C-404F-A4AF-08D88FDD67C2}" dt="2020-01-27T10:03:14.578" v="170"/>
        <pc:sldMasterMkLst>
          <pc:docMk/>
          <pc:sldMasterMk cId="0" sldId="2147483651"/>
        </pc:sldMasterMkLst>
        <pc:spChg chg="mod">
          <ac:chgData name="Adrian Pickering" userId="507c8e34c79a096b" providerId="LiveId" clId="{C87292F5-B49C-404F-A4AF-08D88FDD67C2}" dt="2020-01-27T10:03:14.578" v="170"/>
          <ac:spMkLst>
            <pc:docMk/>
            <pc:sldMasterMk cId="0" sldId="2147483651"/>
            <ac:spMk id="1029" creationId="{00000000-0000-0000-0000-000000000000}"/>
          </ac:spMkLst>
        </pc:spChg>
      </pc:sldMasterChg>
    </pc:docChg>
  </pc:docChgLst>
  <pc:docChgLst>
    <pc:chgData name="Adrian Pickering" userId="507c8e34c79a096b" providerId="LiveId" clId="{8C70ADD5-5FED-4307-B6C6-5FD6348E73D8}"/>
    <pc:docChg chg="custSel addSld modSld">
      <pc:chgData name="Adrian Pickering" userId="507c8e34c79a096b" providerId="LiveId" clId="{8C70ADD5-5FED-4307-B6C6-5FD6348E73D8}" dt="2020-02-20T08:59:09.880" v="470" actId="20577"/>
      <pc:docMkLst>
        <pc:docMk/>
      </pc:docMkLst>
      <pc:sldChg chg="modSp mod">
        <pc:chgData name="Adrian Pickering" userId="507c8e34c79a096b" providerId="LiveId" clId="{8C70ADD5-5FED-4307-B6C6-5FD6348E73D8}" dt="2020-02-20T08:27:51.842" v="358" actId="20577"/>
        <pc:sldMkLst>
          <pc:docMk/>
          <pc:sldMk cId="0" sldId="340"/>
        </pc:sldMkLst>
        <pc:spChg chg="mod">
          <ac:chgData name="Adrian Pickering" userId="507c8e34c79a096b" providerId="LiveId" clId="{8C70ADD5-5FED-4307-B6C6-5FD6348E73D8}" dt="2020-02-20T08:27:42.657" v="350" actId="20577"/>
          <ac:spMkLst>
            <pc:docMk/>
            <pc:sldMk cId="0" sldId="340"/>
            <ac:spMk id="2" creationId="{00000000-0000-0000-0000-000000000000}"/>
          </ac:spMkLst>
        </pc:spChg>
        <pc:spChg chg="mod">
          <ac:chgData name="Adrian Pickering" userId="507c8e34c79a096b" providerId="LiveId" clId="{8C70ADD5-5FED-4307-B6C6-5FD6348E73D8}" dt="2020-02-20T08:27:51.842" v="358" actId="20577"/>
          <ac:spMkLst>
            <pc:docMk/>
            <pc:sldMk cId="0" sldId="340"/>
            <ac:spMk id="3" creationId="{00000000-0000-0000-0000-000000000000}"/>
          </ac:spMkLst>
        </pc:spChg>
      </pc:sldChg>
      <pc:sldChg chg="modSp mod">
        <pc:chgData name="Adrian Pickering" userId="507c8e34c79a096b" providerId="LiveId" clId="{8C70ADD5-5FED-4307-B6C6-5FD6348E73D8}" dt="2020-02-20T06:41:29.608" v="137" actId="1076"/>
        <pc:sldMkLst>
          <pc:docMk/>
          <pc:sldMk cId="546308404" sldId="344"/>
        </pc:sldMkLst>
        <pc:spChg chg="mod">
          <ac:chgData name="Adrian Pickering" userId="507c8e34c79a096b" providerId="LiveId" clId="{8C70ADD5-5FED-4307-B6C6-5FD6348E73D8}" dt="2020-02-20T06:41:13.508" v="133" actId="20577"/>
          <ac:spMkLst>
            <pc:docMk/>
            <pc:sldMk cId="546308404" sldId="344"/>
            <ac:spMk id="3075" creationId="{00000000-0000-0000-0000-000000000000}"/>
          </ac:spMkLst>
        </pc:spChg>
        <pc:picChg chg="mod">
          <ac:chgData name="Adrian Pickering" userId="507c8e34c79a096b" providerId="LiveId" clId="{8C70ADD5-5FED-4307-B6C6-5FD6348E73D8}" dt="2020-02-20T06:41:29.608" v="137" actId="1076"/>
          <ac:picMkLst>
            <pc:docMk/>
            <pc:sldMk cId="546308404" sldId="344"/>
            <ac:picMk id="2" creationId="{9BB5C61E-B19E-4FB1-BFE5-2C95662A0930}"/>
          </ac:picMkLst>
        </pc:picChg>
      </pc:sldChg>
      <pc:sldChg chg="modSp mod">
        <pc:chgData name="Adrian Pickering" userId="507c8e34c79a096b" providerId="LiveId" clId="{8C70ADD5-5FED-4307-B6C6-5FD6348E73D8}" dt="2020-02-20T08:36:48.302" v="383" actId="6549"/>
        <pc:sldMkLst>
          <pc:docMk/>
          <pc:sldMk cId="3311102003" sldId="345"/>
        </pc:sldMkLst>
        <pc:spChg chg="mod">
          <ac:chgData name="Adrian Pickering" userId="507c8e34c79a096b" providerId="LiveId" clId="{8C70ADD5-5FED-4307-B6C6-5FD6348E73D8}" dt="2020-02-20T08:27:03.275" v="332" actId="20577"/>
          <ac:spMkLst>
            <pc:docMk/>
            <pc:sldMk cId="3311102003" sldId="345"/>
            <ac:spMk id="2" creationId="{00000000-0000-0000-0000-000000000000}"/>
          </ac:spMkLst>
        </pc:spChg>
        <pc:spChg chg="mod">
          <ac:chgData name="Adrian Pickering" userId="507c8e34c79a096b" providerId="LiveId" clId="{8C70ADD5-5FED-4307-B6C6-5FD6348E73D8}" dt="2020-02-20T08:36:48.302" v="383" actId="6549"/>
          <ac:spMkLst>
            <pc:docMk/>
            <pc:sldMk cId="3311102003" sldId="345"/>
            <ac:spMk id="3" creationId="{00000000-0000-0000-0000-000000000000}"/>
          </ac:spMkLst>
        </pc:spChg>
      </pc:sldChg>
      <pc:sldChg chg="addSp modSp mod modNotesTx">
        <pc:chgData name="Adrian Pickering" userId="507c8e34c79a096b" providerId="LiveId" clId="{8C70ADD5-5FED-4307-B6C6-5FD6348E73D8}" dt="2020-02-20T06:38:29.736" v="51" actId="13926"/>
        <pc:sldMkLst>
          <pc:docMk/>
          <pc:sldMk cId="1700990123" sldId="355"/>
        </pc:sldMkLst>
        <pc:picChg chg="mod">
          <ac:chgData name="Adrian Pickering" userId="507c8e34c79a096b" providerId="LiveId" clId="{8C70ADD5-5FED-4307-B6C6-5FD6348E73D8}" dt="2020-02-20T06:36:50.366" v="2" actId="1076"/>
          <ac:picMkLst>
            <pc:docMk/>
            <pc:sldMk cId="1700990123" sldId="355"/>
            <ac:picMk id="2" creationId="{608786CE-F2E5-4C54-BF6D-C648902E053F}"/>
          </ac:picMkLst>
        </pc:picChg>
        <pc:picChg chg="add mod">
          <ac:chgData name="Adrian Pickering" userId="507c8e34c79a096b" providerId="LiveId" clId="{8C70ADD5-5FED-4307-B6C6-5FD6348E73D8}" dt="2020-02-20T06:36:45.534" v="1" actId="1076"/>
          <ac:picMkLst>
            <pc:docMk/>
            <pc:sldMk cId="1700990123" sldId="355"/>
            <ac:picMk id="3" creationId="{2BE7DAE9-8AD5-4E4C-9E05-ACBCF3FCC7A3}"/>
          </ac:picMkLst>
        </pc:picChg>
      </pc:sldChg>
      <pc:sldChg chg="modSp add mod">
        <pc:chgData name="Adrian Pickering" userId="507c8e34c79a096b" providerId="LiveId" clId="{8C70ADD5-5FED-4307-B6C6-5FD6348E73D8}" dt="2020-02-20T06:40:36.335" v="85" actId="14100"/>
        <pc:sldMkLst>
          <pc:docMk/>
          <pc:sldMk cId="268073581" sldId="364"/>
        </pc:sldMkLst>
        <pc:spChg chg="mod">
          <ac:chgData name="Adrian Pickering" userId="507c8e34c79a096b" providerId="LiveId" clId="{8C70ADD5-5FED-4307-B6C6-5FD6348E73D8}" dt="2020-02-20T06:40:25.737" v="82"/>
          <ac:spMkLst>
            <pc:docMk/>
            <pc:sldMk cId="268073581" sldId="364"/>
            <ac:spMk id="3075" creationId="{00000000-0000-0000-0000-000000000000}"/>
          </ac:spMkLst>
        </pc:spChg>
        <pc:picChg chg="mod">
          <ac:chgData name="Adrian Pickering" userId="507c8e34c79a096b" providerId="LiveId" clId="{8C70ADD5-5FED-4307-B6C6-5FD6348E73D8}" dt="2020-02-20T06:40:36.335" v="85" actId="14100"/>
          <ac:picMkLst>
            <pc:docMk/>
            <pc:sldMk cId="268073581" sldId="364"/>
            <ac:picMk id="2" creationId="{9BB5C61E-B19E-4FB1-BFE5-2C95662A0930}"/>
          </ac:picMkLst>
        </pc:picChg>
      </pc:sldChg>
      <pc:sldChg chg="addSp delSp modSp add mod">
        <pc:chgData name="Adrian Pickering" userId="507c8e34c79a096b" providerId="LiveId" clId="{8C70ADD5-5FED-4307-B6C6-5FD6348E73D8}" dt="2020-02-20T07:04:21.203" v="239" actId="6549"/>
        <pc:sldMkLst>
          <pc:docMk/>
          <pc:sldMk cId="43863261" sldId="365"/>
        </pc:sldMkLst>
        <pc:spChg chg="add del">
          <ac:chgData name="Adrian Pickering" userId="507c8e34c79a096b" providerId="LiveId" clId="{8C70ADD5-5FED-4307-B6C6-5FD6348E73D8}" dt="2020-02-20T07:02:44.614" v="223"/>
          <ac:spMkLst>
            <pc:docMk/>
            <pc:sldMk cId="43863261" sldId="365"/>
            <ac:spMk id="4" creationId="{9D8988CC-D263-4FF7-B8F0-58A1B5F13D4C}"/>
          </ac:spMkLst>
        </pc:spChg>
        <pc:spChg chg="mod">
          <ac:chgData name="Adrian Pickering" userId="507c8e34c79a096b" providerId="LiveId" clId="{8C70ADD5-5FED-4307-B6C6-5FD6348E73D8}" dt="2020-02-20T07:04:21.203" v="239" actId="6549"/>
          <ac:spMkLst>
            <pc:docMk/>
            <pc:sldMk cId="43863261" sldId="365"/>
            <ac:spMk id="3075" creationId="{00000000-0000-0000-0000-000000000000}"/>
          </ac:spMkLst>
        </pc:spChg>
        <pc:graphicFrameChg chg="add del">
          <ac:chgData name="Adrian Pickering" userId="507c8e34c79a096b" providerId="LiveId" clId="{8C70ADD5-5FED-4307-B6C6-5FD6348E73D8}" dt="2020-02-20T07:02:44.614" v="223"/>
          <ac:graphicFrameMkLst>
            <pc:docMk/>
            <pc:sldMk cId="43863261" sldId="365"/>
            <ac:graphicFrameMk id="3" creationId="{4A00C242-08F8-41EB-8989-AF05ECC16FD0}"/>
          </ac:graphicFrameMkLst>
        </pc:graphicFrameChg>
        <pc:picChg chg="del">
          <ac:chgData name="Adrian Pickering" userId="507c8e34c79a096b" providerId="LiveId" clId="{8C70ADD5-5FED-4307-B6C6-5FD6348E73D8}" dt="2020-02-20T07:00:50.278" v="198" actId="478"/>
          <ac:picMkLst>
            <pc:docMk/>
            <pc:sldMk cId="43863261" sldId="365"/>
            <ac:picMk id="2" creationId="{D75705A3-B357-4707-B0C9-F2FA093A6A36}"/>
          </ac:picMkLst>
        </pc:picChg>
      </pc:sldChg>
      <pc:sldChg chg="modSp add mod">
        <pc:chgData name="Adrian Pickering" userId="507c8e34c79a096b" providerId="LiveId" clId="{8C70ADD5-5FED-4307-B6C6-5FD6348E73D8}" dt="2020-02-20T07:08:30.566" v="302"/>
        <pc:sldMkLst>
          <pc:docMk/>
          <pc:sldMk cId="1519242249" sldId="366"/>
        </pc:sldMkLst>
        <pc:spChg chg="mod">
          <ac:chgData name="Adrian Pickering" userId="507c8e34c79a096b" providerId="LiveId" clId="{8C70ADD5-5FED-4307-B6C6-5FD6348E73D8}" dt="2020-02-20T07:06:21.219" v="274" actId="20577"/>
          <ac:spMkLst>
            <pc:docMk/>
            <pc:sldMk cId="1519242249" sldId="366"/>
            <ac:spMk id="2" creationId="{8373B163-743C-408F-9DCE-8398E016D92D}"/>
          </ac:spMkLst>
        </pc:spChg>
        <pc:spChg chg="mod">
          <ac:chgData name="Adrian Pickering" userId="507c8e34c79a096b" providerId="LiveId" clId="{8C70ADD5-5FED-4307-B6C6-5FD6348E73D8}" dt="2020-02-20T07:08:30.566" v="302"/>
          <ac:spMkLst>
            <pc:docMk/>
            <pc:sldMk cId="1519242249" sldId="366"/>
            <ac:spMk id="3" creationId="{4CF5C417-17F6-4EEF-9FA5-3A4BDF8375E4}"/>
          </ac:spMkLst>
        </pc:spChg>
      </pc:sldChg>
      <pc:sldChg chg="addSp delSp modSp add mod">
        <pc:chgData name="Adrian Pickering" userId="507c8e34c79a096b" providerId="LiveId" clId="{8C70ADD5-5FED-4307-B6C6-5FD6348E73D8}" dt="2020-02-20T08:28:27.260" v="377" actId="20577"/>
        <pc:sldMkLst>
          <pc:docMk/>
          <pc:sldMk cId="759901477" sldId="367"/>
        </pc:sldMkLst>
        <pc:spChg chg="del">
          <ac:chgData name="Adrian Pickering" userId="507c8e34c79a096b" providerId="LiveId" clId="{8C70ADD5-5FED-4307-B6C6-5FD6348E73D8}" dt="2020-02-20T07:08:53.691" v="305"/>
          <ac:spMkLst>
            <pc:docMk/>
            <pc:sldMk cId="759901477" sldId="367"/>
            <ac:spMk id="2" creationId="{92B8A2AF-A676-42C1-8DEF-911D18A7C9E2}"/>
          </ac:spMkLst>
        </pc:spChg>
        <pc:spChg chg="del mod">
          <ac:chgData name="Adrian Pickering" userId="507c8e34c79a096b" providerId="LiveId" clId="{8C70ADD5-5FED-4307-B6C6-5FD6348E73D8}" dt="2020-02-20T07:08:18.839" v="300"/>
          <ac:spMkLst>
            <pc:docMk/>
            <pc:sldMk cId="759901477" sldId="367"/>
            <ac:spMk id="3" creationId="{1391451F-301E-4853-B3A4-E3099F2F3A51}"/>
          </ac:spMkLst>
        </pc:spChg>
        <pc:spChg chg="add del">
          <ac:chgData name="Adrian Pickering" userId="507c8e34c79a096b" providerId="LiveId" clId="{8C70ADD5-5FED-4307-B6C6-5FD6348E73D8}" dt="2020-02-20T07:08:39.752" v="304"/>
          <ac:spMkLst>
            <pc:docMk/>
            <pc:sldMk cId="759901477" sldId="367"/>
            <ac:spMk id="5" creationId="{7E6BD57F-3736-4B32-B193-88BB1647AFD6}"/>
          </ac:spMkLst>
        </pc:spChg>
        <pc:spChg chg="add mod">
          <ac:chgData name="Adrian Pickering" userId="507c8e34c79a096b" providerId="LiveId" clId="{8C70ADD5-5FED-4307-B6C6-5FD6348E73D8}" dt="2020-02-20T08:28:27.260" v="377" actId="20577"/>
          <ac:spMkLst>
            <pc:docMk/>
            <pc:sldMk cId="759901477" sldId="367"/>
            <ac:spMk id="6" creationId="{F4FC1FA9-E1F6-4BE7-86FC-95277CB43D60}"/>
          </ac:spMkLst>
        </pc:spChg>
        <pc:graphicFrameChg chg="add mod">
          <ac:chgData name="Adrian Pickering" userId="507c8e34c79a096b" providerId="LiveId" clId="{8C70ADD5-5FED-4307-B6C6-5FD6348E73D8}" dt="2020-02-20T07:09:27.862" v="308" actId="1076"/>
          <ac:graphicFrameMkLst>
            <pc:docMk/>
            <pc:sldMk cId="759901477" sldId="367"/>
            <ac:graphicFrameMk id="4" creationId="{833C82DC-9C21-44B9-BE44-2F6361707E02}"/>
          </ac:graphicFrameMkLst>
        </pc:graphicFrameChg>
      </pc:sldChg>
      <pc:sldChg chg="modSp add mod">
        <pc:chgData name="Adrian Pickering" userId="507c8e34c79a096b" providerId="LiveId" clId="{8C70ADD5-5FED-4307-B6C6-5FD6348E73D8}" dt="2020-02-20T08:59:09.880" v="470" actId="20577"/>
        <pc:sldMkLst>
          <pc:docMk/>
          <pc:sldMk cId="3234220775" sldId="368"/>
        </pc:sldMkLst>
        <pc:spChg chg="mod">
          <ac:chgData name="Adrian Pickering" userId="507c8e34c79a096b" providerId="LiveId" clId="{8C70ADD5-5FED-4307-B6C6-5FD6348E73D8}" dt="2020-02-20T08:59:09.880" v="470" actId="20577"/>
          <ac:spMkLst>
            <pc:docMk/>
            <pc:sldMk cId="3234220775" sldId="368"/>
            <ac:spMk id="2053" creationId="{00000000-0000-0000-0000-000000000000}"/>
          </ac:spMkLst>
        </pc:spChg>
      </pc:sldChg>
      <pc:sldChg chg="modSp add mod">
        <pc:chgData name="Adrian Pickering" userId="507c8e34c79a096b" providerId="LiveId" clId="{8C70ADD5-5FED-4307-B6C6-5FD6348E73D8}" dt="2020-02-20T08:58:55.161" v="441" actId="6549"/>
        <pc:sldMkLst>
          <pc:docMk/>
          <pc:sldMk cId="339789474" sldId="369"/>
        </pc:sldMkLst>
        <pc:spChg chg="mod">
          <ac:chgData name="Adrian Pickering" userId="507c8e34c79a096b" providerId="LiveId" clId="{8C70ADD5-5FED-4307-B6C6-5FD6348E73D8}" dt="2020-02-20T08:58:55.161" v="441" actId="6549"/>
          <ac:spMkLst>
            <pc:docMk/>
            <pc:sldMk cId="339789474" sldId="369"/>
            <ac:spMk id="205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- https://www.google.com/url?sa=i&amp;source=images&amp;cd=&amp;cad=rja&amp;uact=8&amp;ved=0ahUKEwj8oZDjh6vnAhX6TBUIHeeVAPoQMwhfKAgwCA&amp;url=https%3A%2F%2Fwww.confessionsoftheprofessions.com%2Ftemperature-monitoring-food-industry-infographic%2F&amp;psig=AOvVaw1l_HxeELx0PdC9TII2HLNW&amp;ust=1580464653577521&amp;ictx=3&amp;uact=3</a:t>
            </a:r>
          </a:p>
          <a:p>
            <a:endParaRPr lang="en-GB" dirty="0"/>
          </a:p>
          <a:p>
            <a:r>
              <a:rPr lang="en-GB" dirty="0"/>
              <a:t>Photo Source 2 - https://www.google.com/url?sa=i&amp;source=images&amp;cd=&amp;cad=rja&amp;uact=8&amp;ved=0ahUKEwj8oZDjh6vnAhX6TBUIHeeVAPoQMwiXASgdMB0&amp;url=https%3A%2F%2Fwww.monnit.com%2Fsolutions%2Ffood-temperature-monitoring&amp;psig=AOvVaw1l_HxeELx0PdC9TII2HLNW&amp;ust=1580464653577521&amp;ictx=3&amp;uact=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2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 source - https://www.google.com/url?sa=i&amp;source=images&amp;cd=&amp;cad=rja&amp;uact=8&amp;ved=0ahUKEwilx8GajqvnAhWv3eAKHUcZBHMQMwhIKAMwAw&amp;url=https%3A%2F%2Fwww.hydrarinse.com%2Ffood-safety-health-pest-control-blog%2F&amp;psig=AOvVaw0JBTwS2LUQ1BQiRr03tAIB&amp;ust=1580466380393820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54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- https://www.google.com/url?sa=i&amp;source=images&amp;cd=&amp;cad=rja&amp;uact=8&amp;ved=0ahUKEwj2xOrqjqvnAhVFDmMBHVf8CbYQMwiAASgDMAM&amp;url=https%3A%2F%2Fpos.toasttab.com%2Fblog%2Frestaurant-equipment&amp;psig=AOvVaw3Ir-81ZSGYqC2w_4lOwxhP&amp;ust=1580466548847806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- https://www.google.com/url?sa=i&amp;source=images&amp;cd=&amp;cad=rja&amp;uact=8&amp;ved=0ahUKEwj2xOrqjqvnAhVFDmMBHVf8CbYQMwiIASgHMAc&amp;url=https%3A%2F%2Fwww.247cateringsupplies.co.uk%2Fthekitchenthink%2Ftop-5-pieces-of-cooking-equipment-every-commercial-kitchen-should-own%2F&amp;psig=AOvVaw3Ir-81ZSGYqC2w_4lOwxhP&amp;ust=1580466548847806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19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- https://www.google.com/url?sa=i&amp;source=images&amp;cd=&amp;cad=rja&amp;uact=8&amp;ved=0ahUKEwj2xOrqjqvnAhVFDmMBHVf8CbYQMwiIASgHMAc&amp;url=https%3A%2F%2Fwww.247cateringsupplies.co.uk%2Fthekitchenthink%2Ftop-5-pieces-of-cooking-equipment-every-commercial-kitchen-should-own%2F&amp;psig=AOvVaw3Ir-81ZSGYqC2w_4lOwxhP&amp;ust=1580466548847806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7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 - https://www.google.com/url?sa=i&amp;source=images&amp;cd=&amp;cad=rja&amp;uact=8&amp;ved=0ahUKEwjpl92oj6vnAhWGy4UKHdJ2AAIQMwiFAigUMBQ&amp;url=http%3A%2F%2Facquaperlavita.org%2Fcommercial-kitchen-hand-wash-sink%2F&amp;psig=AOvVaw3jkpks7XY7AJ-s1CFXTYgx&amp;ust=1580466678699083&amp;ictx=3&amp;uact=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9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 source = https://www.google.com/url?sa=i&amp;source=images&amp;cd=&amp;cad=rja&amp;uact=8&amp;ved=0ahUKEwjX-JnVkKvnAhUTWsAKHUHrA9IQMwhSKAYwBg&amp;url=https%3A%2F%2Fwww.amazon.co.uk%2FVISITOR-Hi-Vis-High-Viz-Visibility-Waistcoat%2Fdp%2FB017UNGCD8&amp;psig=AOvVaw2xJi9xVVH2m2S1bjmfZ_4U&amp;ust=1580467040264872&amp;ictx=3&amp;uact=3</a:t>
            </a:r>
          </a:p>
          <a:p>
            <a:endParaRPr lang="en-GB" dirty="0"/>
          </a:p>
          <a:p>
            <a:r>
              <a:rPr lang="en-GB" dirty="0"/>
              <a:t>Source 2 https://www.google.com/url?sa=i&amp;source=images&amp;cd=&amp;cad=rja&amp;uact=8&amp;ved=0ahUKEwjX-JnVkKvnAhUTWsAKHUHrA9IQMwhGKAAwAA&amp;url=https%3A%2F%2Fwww.amazon.co.uk%2FDisposable-Lab-Coat-Visitors%2Fdp%2FB00JJRUT56&amp;psig=AOvVaw2xJi9xVVH2m2S1bjmfZ_4U&amp;ust=1580467040264872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44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 source - https://www.google.com/url?sa=i&amp;source=images&amp;cd=&amp;cad=rja&amp;uact=8&amp;ved=0ahUKEwjktoGVkavnAhW_QxUIHY2nBZoQMwjXAigPMA8&amp;url=https%3A%2F%2Fwww.shutterstock.com%2Fsearch%2Frestaurant%2Bkitchen%2Bsink&amp;psig=AOvVaw2amxu3E1ZhDiGGL6_dMpoE&amp;ust=1580467174225698&amp;ictx=3&amp;uact=3</a:t>
            </a:r>
          </a:p>
          <a:p>
            <a:endParaRPr lang="en-GB" dirty="0"/>
          </a:p>
          <a:p>
            <a:r>
              <a:rPr lang="en-GB" dirty="0"/>
              <a:t>https://www.google.com/url?sa=i&amp;source=images&amp;cd=&amp;cad=rja&amp;uact=8&amp;ved=0ahUKEwjktoGVkavnAhW_QxUIHY2nBZoQMwjNAigLMAs&amp;url=https%3A%2F%2Fwww.247cateringsupplies.co.uk%2Fcommercial-kitchen-equipment%2Fcatering-fabrications%2Fcatering-sinks&amp;psig=AOvVaw2amxu3E1ZhDiGGL6_dMpoE&amp;ust=1580467174225698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49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 source - https://www.google.com/url?sa=i&amp;source=images&amp;cd=&amp;cad=rja&amp;uact=8&amp;ved=0ahUKEwivnaGWkqvnAhXBiVwKHe2AACsQMwi-AigXMBc&amp;url=https%3A%2F%2Fwww.shutterstock.com%2Fimage-photo%2Frack-inox-professional-kitchen-equipment-6977386&amp;psig=AOvVaw2Hf7RplxTSiyOlfjoaVfdo&amp;ust=1580467445351142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74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 - https://www.google.com/url?sa=i&amp;source=images&amp;cd=&amp;cad=rja&amp;uact=8&amp;ved=0ahUKEwiOsPTYkqvnAhUvxYUKHfBbDU8QMwjgAigpMCk&amp;url=https%3A%2F%2Fwww.foodstarsuk.com%2Fcommercial-kitchens-for-rent%2Fstarter-guide-food-safety-storage-waste%2F&amp;psig=AOvVaw3mqP9Hob06Jer3rT_1iDDh&amp;ust=1580467585453445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5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- https://www.google.com/url?sa=i&amp;source=images&amp;cd=&amp;cad=rja&amp;uact=8&amp;ved=0ahUKEwi1j4S4iKvnAhUFuHEKHZ26C1QQMwh1KBMwEw&amp;url=https%3A%2F%2Fbuythermopro.com%2Fguides%2Fhow-to-clean-meat-thermometer%2F&amp;psig=AOvVaw2r7L_2L8UokweTl0fDPiIr&amp;ust=1580464831631427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0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1 - https://www.google.com/url?sa=i&amp;source=images&amp;cd=&amp;cad=rja&amp;uact=8&amp;ved=0ahUKEwiEpengiKvnAhUGmBQKHQNPCskQMwhXKAQwBA&amp;url=https%3A%2F%2Fwww.amazon.co.uk%2FTemperature-recording-appliance-temperatures-Months%2Fdp%2FB00K0GLWLA&amp;psig=AOvVaw2Yj3y6QdFzgw_J7BOvwlFH&amp;ust=1580464917130577&amp;ictx=3&amp;uact=3</a:t>
            </a:r>
          </a:p>
          <a:p>
            <a:endParaRPr lang="en-GB" dirty="0"/>
          </a:p>
          <a:p>
            <a:r>
              <a:rPr lang="en-GB" dirty="0"/>
              <a:t>Photo source 2 - https://www.google.com/url?sa=i&amp;source=images&amp;cd=&amp;cad=rja&amp;uact=8&amp;ved=0ahUKEwiEpengiKvnAhUGmBQKHQNPCskQMwhTKAIwAg&amp;url=https%3A%2F%2Fwww.amazon.co.uk%2FTemperature-recording-appliance-temperatures-Months%2Fdp%2FB00K0GLWLA&amp;psig=AOvVaw2Yj3y6QdFzgw_J7BOvwlFH&amp;ust=1580464917130577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0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 1 - https://www.google.com/url?sa=i&amp;source=images&amp;cd=&amp;cad=rja&amp;uact=8&amp;ved=0ahUKEwjPisrJiavnAhWeSEEAHWlwD9MQMwiTAig_MD8&amp;url=https%3A%2F%2Fthermometer.co.uk%2Ffridge-freezer-thermometers%2F1098-fridge-or-freezer-thermometer-with-internal-sensor-max-min-function.html&amp;psig=AOvVaw3RHwC3sKbweRJVqnaBFGJP&amp;ust=1580465136888502&amp;ictx=3&amp;uact=3</a:t>
            </a:r>
          </a:p>
          <a:p>
            <a:endParaRPr lang="en-GB" dirty="0"/>
          </a:p>
          <a:p>
            <a:r>
              <a:rPr lang="en-GB" dirty="0"/>
              <a:t>Source 2 - https://www.google.com/url?sa=i&amp;source=images&amp;cd=&amp;cad=rja&amp;uact=8&amp;ved=0ahUKEwjPisrJiavnAhWeSEEAHWlwD9MQMwjtASguMC4&amp;url=https%3A%2F%2Fwww.tempcon.co.uk%2Fshop%2Ffood-fridge-temp-monitoring-system&amp;psig=AOvVaw3RHwC3sKbweRJVqnaBFGJP&amp;ust=1580465136888502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1 - https://www.google.com/url?sa=i&amp;source=images&amp;cd=&amp;cad=rja&amp;uact=8&amp;ved=0ahUKEwjFpfHDiqvnAhWUtXEKHWomCl0QMwiWASgdMB0&amp;url=https%3A%2F%2Fwww.webstaurantstore.com%2Fguide%2F536%2Fheat-lamp-strip-warmer-buying-guide.html&amp;psig=AOvVaw3Ip8zmnjnSYT5BdA6OVQ_N&amp;ust=1580465393420240&amp;ictx=3&amp;uact=3</a:t>
            </a:r>
          </a:p>
          <a:p>
            <a:endParaRPr lang="en-GB" dirty="0"/>
          </a:p>
          <a:p>
            <a:r>
              <a:rPr lang="en-GB" dirty="0"/>
              <a:t>Photo source 2 - https://www.google.com/url?sa=i&amp;source=images&amp;cd=&amp;cad=rja&amp;uact=8&amp;ved=0ahUKEwjFpfHDiqvnAhWUtXEKHWomCl0QMwhzKBIwEg&amp;url=https%3A%2F%2Fwww.hatcocorp.com%2Fen%2Fequipment%2Fmerchandisers%2Fmerchandising-warmers&amp;psig=AOvVaw3Ip8zmnjnSYT5BdA6OVQ_N&amp;ust=1580465393420240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7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1 - https://www.google.com/url?sa=i&amp;source=images&amp;cd=&amp;cad=rja&amp;uact=8&amp;ved=0ahUKEwjhkLaRi6vnAhVcXRUIHSfRAfgQMwhPKAMwAw&amp;url=https%3A%2F%2Fwww.koolmaxgroup.com%2Fblog%2Fwhy-blast-chillers-are-high-in-demand%2F&amp;psig=AOvVaw2hnwUALGWtZf52O2THV063&amp;ust=1580465556038182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4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 Photo 1 - https://www.google.com/url?sa=i&amp;source=images&amp;cd=&amp;cad=rja&amp;uact=8&amp;ved=0ahUKEwiS_qT8i6vnAhW7VRUIHerjAZQQMwhWKAowCg&amp;url=https%3A%2F%2Fwww.tempcon.co.uk%2Fshop%2Ffood-fridge-temp-monitoring-system&amp;psig=AOvVaw2UZEk-PbmVMYwDNHaY7DbP&amp;ust=1580465780114685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058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- https://www.google.com/url?sa=i&amp;source=images&amp;cd=&amp;cad=rja&amp;uact=8&amp;ved=0ahUKEwir07TdjKvnAhUYTxUIHc33D2YQMwhaKAcwBw&amp;url=https%3A%2F%2Fthe-haccp-app.com%2Ffree-cleaning-schedule%2F&amp;psig=AOvVaw2F4dGuC6jTPXBX2PSRQ_aU&amp;ust=1580465983840194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 - https://www.google.com/url?sa=i&amp;source=images&amp;cd=&amp;cad=rja&amp;uact=8&amp;ved=0ahUKEwjsyMPrjavnAhVl8uAKHSWmD4cQMwhRKAEwAQ&amp;url=https%3A%2F%2Fwww.highspeedtraining.co.uk%2Fhub%2Ffridge-shelves-storing-food%2F&amp;psig=AOvVaw3JpDh0j4QkQ-XAJ2sF-2Ck&amp;ust=1580466281854024&amp;ictx=3&amp;uact=3</a:t>
            </a:r>
          </a:p>
          <a:p>
            <a:endParaRPr lang="en-GB" dirty="0"/>
          </a:p>
          <a:p>
            <a:r>
              <a:rPr lang="en-GB" dirty="0"/>
              <a:t>https://www.google.com/url?sa=i&amp;url=https%3A%2F%2Fwww.pinterest.co.uk%2Fpin%2F64880050859307001%2F&amp;psig=</a:t>
            </a:r>
            <a:r>
              <a:rPr lang="en-GB" dirty="0">
                <a:highlight>
                  <a:srgbClr val="FFFF00"/>
                </a:highlight>
              </a:rPr>
              <a:t>AOvVaw12ClRjY7SvT8r-vP6sg1sr&amp;ust=1582266836926000&amp;source=images&amp;cd=vfe&amp;ved=2ahUKEwjGxae3wd_nAhUBHBoKHbStB80Qr4kDegUIARDtAg 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Note Highfield image needs to be re drawn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4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4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1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4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2020 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25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Understand the application and monitoring of food safety practices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306: Monitoring </a:t>
            </a:r>
            <a:r>
              <a:rPr lang="en-GB" sz="2400" b="1" dirty="0" smtClean="0">
                <a:solidFill>
                  <a:srgbClr val="FFFFFF"/>
                </a:solidFill>
              </a:rPr>
              <a:t>and supervision of </a:t>
            </a:r>
            <a:r>
              <a:rPr lang="en-GB" sz="2400" b="1" smtClean="0">
                <a:solidFill>
                  <a:srgbClr val="FFFFFF"/>
                </a:solidFill>
              </a:rPr>
              <a:t>food safety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safe temperatures of food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Use of appropriate temperature-controlled vehicles for transporting food 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Refrigeration/dry goods only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Freezer only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Refrigeration/freezer split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Dry goods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Cooking/hot holding.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57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46088" y="1556792"/>
            <a:ext cx="8229600" cy="4756150"/>
          </a:xfrm>
        </p:spPr>
        <p:txBody>
          <a:bodyPr/>
          <a:lstStyle/>
          <a:p>
            <a:r>
              <a:rPr lang="en-GB" b="1" dirty="0">
                <a:ea typeface="ＭＳ Ｐゴシック" pitchFamily="-105" charset="-128"/>
                <a:cs typeface="ＭＳ Ｐゴシック" pitchFamily="-105" charset="-128"/>
              </a:rPr>
              <a:t>Control of hazardous substances</a:t>
            </a:r>
          </a:p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Containers should be checked for: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damage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correct labelling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separate storage areas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care when handling/transporting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care when being used following manufacturers instructions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care when dispensing product – automated/manual system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care when disposing. 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10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Effective cleaning procedures: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Policy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Training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Schedules (after use, daily, weekly, monthly, annual tasks).</a:t>
            </a:r>
          </a:p>
          <a:p>
            <a:pPr lvl="1" indent="0">
              <a:buNone/>
            </a:pP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lvl="1" indent="0">
              <a:buNone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Manual cleaning systems and equipment:</a:t>
            </a: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Automated cleaning equipment</a:t>
            </a: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Use of hot water/steam</a:t>
            </a: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Use of appropriate chemicals.</a:t>
            </a:r>
          </a:p>
          <a:p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92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Regular monitoring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Cleaning schedule check sheets (specific for each area/department)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Audits</a:t>
            </a:r>
          </a:p>
          <a:p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E0E8E-56C9-4165-AF0C-FA46D60FD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780928"/>
            <a:ext cx="23812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7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Correct use of cleaning products: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Following manufacturers instructions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Training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Posters/data sheets. </a:t>
            </a:r>
          </a:p>
          <a:p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92113-6FD8-4557-919A-6D0AE44F11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352235"/>
            <a:ext cx="3572362" cy="36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cross-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Separation of low and high-risk foods: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Correct storage rules adhered to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Separate fridges/freezers.</a:t>
            </a:r>
          </a:p>
          <a:p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8786CE-F2E5-4C54-BF6D-C648902E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11454"/>
            <a:ext cx="4845149" cy="3556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E7DAE9-8AD5-4E4C-9E05-ACBCF3FCC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40" y="2727259"/>
            <a:ext cx="23336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b="1" dirty="0">
                <a:ea typeface="ＭＳ Ｐゴシック" pitchFamily="-105" charset="-128"/>
                <a:cs typeface="ＭＳ Ｐゴシック" pitchFamily="-105" charset="-128"/>
              </a:rPr>
              <a:t>Pest control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Pest control contractor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Staff awareness and training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Good housekeeping/cleaning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Audit/inspections.</a:t>
            </a:r>
          </a:p>
          <a:p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F9BB98-70BF-41E5-95F2-A0AF77100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3" y="1220788"/>
            <a:ext cx="3418310" cy="44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2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Suitable work surfaces: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must be easily cleaned and disinfected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well maintained to prevent build up of food or chemical residues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provided with recommended cleaning instructions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easily moved to clean behind.  </a:t>
            </a:r>
          </a:p>
          <a:p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F9F47-09AD-4110-A522-B7FD945C0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518433"/>
            <a:ext cx="4480173" cy="25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1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Discuss the hazards in the kitchen below:</a:t>
            </a:r>
          </a:p>
          <a:p>
            <a:pPr lvl="1" indent="0">
              <a:buNone/>
            </a:pP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5C61E-B19E-4FB1-BFE5-2C95662A0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45" y="2037451"/>
            <a:ext cx="8316416" cy="34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Explain methods used to control contamination and cross-contamination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Suitable equipment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Manufactured to International/EU CE standards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Instructions provided for operating, cleaning and maintenance.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5C61E-B19E-4FB1-BFE5-2C95662A09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636912"/>
            <a:ext cx="7176744" cy="29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The importance of temperature control in a professional kitchen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22096" y="1772816"/>
            <a:ext cx="8229600" cy="4756150"/>
          </a:xfrm>
        </p:spPr>
        <p:txBody>
          <a:bodyPr/>
          <a:lstStyle/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To prevent or reduce to an acceptable level bacterial multiplication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To prevent outbreaks of food poisoning 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To meet due diligence criteria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Environmental health agency requirements 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To keep food safe 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To comply with legislation 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To control wastage.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cross-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Personal hygiene procedures:  Handwashing, correct use of protective clothing.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Supply of dedicated wash hand basins and hand drying facilities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Supply of protective clothing and laundry 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Audit to ensure staff adhere to personal hygiene and dress responsibilities.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2C121-8382-41B5-82B6-A98E67EE2A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406" y="2696344"/>
            <a:ext cx="2993099" cy="22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69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cross-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Visitor hygiene policy: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Protective clothing available for visitors if entering food preparation /high risk areas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Visitors made aware of responsibilities on arrival.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334CC-B90C-462E-93A0-3E4F19C2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824" y="3068960"/>
            <a:ext cx="2193209" cy="3158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8A6AED-9C77-4ADE-A193-B8ADAE01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58" y="3063154"/>
            <a:ext cx="2956646" cy="29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2" y="1318220"/>
            <a:ext cx="8218488" cy="382588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cross- contamination </a:t>
            </a:r>
            <a:br>
              <a:rPr lang="en-GB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GB" dirty="0">
                <a:ea typeface="ＭＳ Ｐゴシック" pitchFamily="-105" charset="-128"/>
                <a:cs typeface="ＭＳ Ｐゴシック" pitchFamily="-105" charset="-128"/>
              </a:rPr>
            </a:b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00808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Use of separate sinks for food/washing food equipment/hand washing to prevent cross contamination and use of sterilising sinks.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299D2-D553-D94E-A487-F0EF4EFEA1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708920"/>
            <a:ext cx="4572000" cy="30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9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2" y="972284"/>
            <a:ext cx="8218488" cy="382588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cross-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573845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Correct storage of equipment: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To ensure stored safely and hygienically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E5604-6949-8949-8FBD-F900A766A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816756"/>
            <a:ext cx="324556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8488" cy="382588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contamination and cross- contamination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Internal/external waste/food disposal procedures: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Correct use of bins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Use of waste disposal contractor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Recycling policy – to reduce waste.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5705A3-B357-4707-B0C9-F2FA093A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160584"/>
            <a:ext cx="4652144" cy="31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8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safe temperatures of food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Monitoring temperatures: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manual checks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visual checks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automated recording systems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51DD5C-7C38-4D5E-93B9-2B408CAE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44" y="1387039"/>
            <a:ext cx="3994332" cy="4457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81173-6EE3-4BFA-89E5-08C0EF549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429000"/>
            <a:ext cx="2895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8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safe temperatures of food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Calibrated and sanitised temperature probes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Calibrated – to ensure accuracy of readings and identify faulty equipment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Sanitised – to prevent cross contamination.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657E5C-F57C-4816-9E82-45517DE6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029111"/>
            <a:ext cx="5466184" cy="30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7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safe temperatures of food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Recording of temperatures: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on delivery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cold storage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cooking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hot holding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Reheating.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DC55C-16DC-4BDE-9FA8-ACFFC67E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381226"/>
            <a:ext cx="1743075" cy="2619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BFFEF-D8EE-4BEC-83D0-5233A80BD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305851"/>
            <a:ext cx="3104182" cy="29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safe temperatures of food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Use of cold storage equipment</a:t>
            </a:r>
          </a:p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Visual displays and or automatic recording systems for: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refrigeration – closed cabinets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freezers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cold refrigerated open displays.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DA4D6D-B581-41DF-82C7-E1D7C448A8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92896"/>
            <a:ext cx="3671640" cy="3671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EABD95-0BB6-4C6A-BC90-B2CCE089EB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749675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6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safe temperatures of food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Use of hot holding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Visual displays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Manual recording: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hot cabinets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serving areas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open hot displays.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97B79-8A7B-4D11-82A8-B0D181DA98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132856"/>
            <a:ext cx="5724438" cy="1983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07255A-8820-48C7-B07F-D79DCF2AA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381840"/>
            <a:ext cx="432048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5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safe temperatures of food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Blast chillers/freezers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visual displays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manual or automated recording</a:t>
            </a:r>
          </a:p>
          <a:p>
            <a:pPr marL="5588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following manufacturers instructions (blast chillers).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2A1CD6-9474-492A-9EC9-C2982D65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01008"/>
            <a:ext cx="4104456" cy="21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5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control safe temperatures of food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Temperature management systems: Computerised/automated systems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Each piece of equipment linked to internal computer system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Audio alarms when temperature goes outside set limits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Linked to internet.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859FBE-D7A0-4253-8A74-039F5B25DD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031406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4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922</Words>
  <Application>Microsoft Office PowerPoint</Application>
  <PresentationFormat>On-screen Show (4:3)</PresentationFormat>
  <Paragraphs>188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Lucida Grande</vt:lpstr>
      <vt:lpstr>Times New Roman</vt:lpstr>
      <vt:lpstr>Default Design</vt:lpstr>
      <vt:lpstr>Understand the application and monitoring of food safety practices </vt:lpstr>
      <vt:lpstr>The importance of temperature control in a professional kitchen </vt:lpstr>
      <vt:lpstr>Methods used to control safe temperatures of food </vt:lpstr>
      <vt:lpstr>Methods used to control safe temperatures of food </vt:lpstr>
      <vt:lpstr>Methods used to control safe temperatures of food </vt:lpstr>
      <vt:lpstr>Methods used to control safe temperatures of food </vt:lpstr>
      <vt:lpstr>Methods used to control safe temperatures of food </vt:lpstr>
      <vt:lpstr>Methods used to control safe temperatures of food </vt:lpstr>
      <vt:lpstr>Methods used to control safe temperatures of food </vt:lpstr>
      <vt:lpstr>Methods used to control safe temperatures of food </vt:lpstr>
      <vt:lpstr>Methods used to control contamination and cross contamination </vt:lpstr>
      <vt:lpstr>Methods used to control contamination and cross contamination </vt:lpstr>
      <vt:lpstr>Methods used to control contamination and cross contamination </vt:lpstr>
      <vt:lpstr>Methods used to control contamination and cross contamination </vt:lpstr>
      <vt:lpstr>Methods used to control contamination and cross- contamination </vt:lpstr>
      <vt:lpstr>Methods used to control contamination and cross contamination </vt:lpstr>
      <vt:lpstr>Methods used to control contamination and cross contamination </vt:lpstr>
      <vt:lpstr>Methods used to control contamination and cross contamination </vt:lpstr>
      <vt:lpstr>Explain methods used to control contamination and cross-contamination </vt:lpstr>
      <vt:lpstr>Methods used to control contamination and cross- contamination </vt:lpstr>
      <vt:lpstr>Methods used to control contamination and cross- contamination </vt:lpstr>
      <vt:lpstr>Methods used to control contamination and cross- contamination   </vt:lpstr>
      <vt:lpstr>Methods used to control contamination and cross- contamination </vt:lpstr>
      <vt:lpstr>Methods used to control contamination and cross- contamination 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105</cp:revision>
  <dcterms:created xsi:type="dcterms:W3CDTF">2013-05-28T00:38:54Z</dcterms:created>
  <dcterms:modified xsi:type="dcterms:W3CDTF">2020-05-14T10:20:24Z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49B61808-4C45-479B-8987-5657D08193DD</vt:lpwstr>
  </property>
  <property fmtid="{D5CDD505-2E9C-101B-9397-08002B2CF9AE}" pid="3" name="ArticulatePath">
    <vt:lpwstr>8064_l3_306_PPT5</vt:lpwstr>
  </property>
</Properties>
</file>