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25"/>
  </p:notesMasterIdLst>
  <p:handoutMasterIdLst>
    <p:handoutMasterId r:id="rId26"/>
  </p:handoutMasterIdLst>
  <p:sldIdLst>
    <p:sldId id="256" r:id="rId2"/>
    <p:sldId id="328" r:id="rId3"/>
    <p:sldId id="341" r:id="rId4"/>
    <p:sldId id="342" r:id="rId5"/>
    <p:sldId id="343" r:id="rId6"/>
    <p:sldId id="344" r:id="rId7"/>
    <p:sldId id="345" r:id="rId8"/>
    <p:sldId id="346" r:id="rId9"/>
    <p:sldId id="347" r:id="rId10"/>
    <p:sldId id="348" r:id="rId11"/>
    <p:sldId id="349" r:id="rId12"/>
    <p:sldId id="331" r:id="rId13"/>
    <p:sldId id="360" r:id="rId14"/>
    <p:sldId id="350" r:id="rId15"/>
    <p:sldId id="351" r:id="rId16"/>
    <p:sldId id="352" r:id="rId17"/>
    <p:sldId id="353" r:id="rId18"/>
    <p:sldId id="354" r:id="rId19"/>
    <p:sldId id="355" r:id="rId20"/>
    <p:sldId id="356" r:id="rId21"/>
    <p:sldId id="357" r:id="rId22"/>
    <p:sldId id="358" r:id="rId23"/>
    <p:sldId id="267" r:id="rId24"/>
  </p:sldIdLst>
  <p:sldSz cx="9144000" cy="6858000" type="screen4x3"/>
  <p:notesSz cx="6858000" cy="9144000"/>
  <p:custDataLst>
    <p:tags r:id="rId27"/>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A16782-EC48-49E0-8BF1-DA867C9243B9}" v="10" dt="2020-02-20T09:00:41.3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90"/>
  </p:normalViewPr>
  <p:slideViewPr>
    <p:cSldViewPr showGuides="1">
      <p:cViewPr varScale="1">
        <p:scale>
          <a:sx n="65" d="100"/>
          <a:sy n="65" d="100"/>
        </p:scale>
        <p:origin x="144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 Pickering" userId="507c8e34c79a096b" providerId="LiveId" clId="{23B72E35-C679-4D81-B4BA-50F1F5870854}"/>
    <pc:docChg chg="undo custSel addSld modSld modMainMaster">
      <pc:chgData name="Adrian Pickering" userId="507c8e34c79a096b" providerId="LiveId" clId="{23B72E35-C679-4D81-B4BA-50F1F5870854}" dt="2020-01-30T11:14:23.452" v="1732" actId="14100"/>
      <pc:docMkLst>
        <pc:docMk/>
      </pc:docMkLst>
      <pc:sldChg chg="modSp">
        <pc:chgData name="Adrian Pickering" userId="507c8e34c79a096b" providerId="LiveId" clId="{23B72E35-C679-4D81-B4BA-50F1F5870854}" dt="2020-01-27T15:54:11.257" v="6"/>
        <pc:sldMkLst>
          <pc:docMk/>
          <pc:sldMk cId="0" sldId="330"/>
        </pc:sldMkLst>
        <pc:spChg chg="mod">
          <ac:chgData name="Adrian Pickering" userId="507c8e34c79a096b" providerId="LiveId" clId="{23B72E35-C679-4D81-B4BA-50F1F5870854}" dt="2020-01-27T15:54:11.257" v="6"/>
          <ac:spMkLst>
            <pc:docMk/>
            <pc:sldMk cId="0" sldId="330"/>
            <ac:spMk id="5123" creationId="{00000000-0000-0000-0000-000000000000}"/>
          </ac:spMkLst>
        </pc:spChg>
      </pc:sldChg>
      <pc:sldChg chg="modSp">
        <pc:chgData name="Adrian Pickering" userId="507c8e34c79a096b" providerId="LiveId" clId="{23B72E35-C679-4D81-B4BA-50F1F5870854}" dt="2020-01-28T17:30:05.369" v="523" actId="20577"/>
        <pc:sldMkLst>
          <pc:docMk/>
          <pc:sldMk cId="0" sldId="331"/>
        </pc:sldMkLst>
        <pc:spChg chg="mod">
          <ac:chgData name="Adrian Pickering" userId="507c8e34c79a096b" providerId="LiveId" clId="{23B72E35-C679-4D81-B4BA-50F1F5870854}" dt="2020-01-28T17:30:05.369" v="523" actId="20577"/>
          <ac:spMkLst>
            <pc:docMk/>
            <pc:sldMk cId="0" sldId="331"/>
            <ac:spMk id="3" creationId="{00000000-0000-0000-0000-000000000000}"/>
          </ac:spMkLst>
        </pc:spChg>
      </pc:sldChg>
      <pc:sldChg chg="addSp modSp">
        <pc:chgData name="Adrian Pickering" userId="507c8e34c79a096b" providerId="LiveId" clId="{23B72E35-C679-4D81-B4BA-50F1F5870854}" dt="2020-01-30T10:53:42.016" v="1600" actId="1076"/>
        <pc:sldMkLst>
          <pc:docMk/>
          <pc:sldMk cId="111504101" sldId="341"/>
        </pc:sldMkLst>
        <pc:spChg chg="mod">
          <ac:chgData name="Adrian Pickering" userId="507c8e34c79a096b" providerId="LiveId" clId="{23B72E35-C679-4D81-B4BA-50F1F5870854}" dt="2020-01-30T10:53:37.851" v="1599" actId="20577"/>
          <ac:spMkLst>
            <pc:docMk/>
            <pc:sldMk cId="111504101" sldId="341"/>
            <ac:spMk id="3075" creationId="{00000000-0000-0000-0000-000000000000}"/>
          </ac:spMkLst>
        </pc:spChg>
        <pc:picChg chg="add mod">
          <ac:chgData name="Adrian Pickering" userId="507c8e34c79a096b" providerId="LiveId" clId="{23B72E35-C679-4D81-B4BA-50F1F5870854}" dt="2020-01-30T10:53:42.016" v="1600" actId="1076"/>
          <ac:picMkLst>
            <pc:docMk/>
            <pc:sldMk cId="111504101" sldId="341"/>
            <ac:picMk id="2" creationId="{349B4BFF-8A17-4B33-8D08-7E74294833DB}"/>
          </ac:picMkLst>
        </pc:picChg>
      </pc:sldChg>
      <pc:sldChg chg="addSp modSp modNotesTx">
        <pc:chgData name="Adrian Pickering" userId="507c8e34c79a096b" providerId="LiveId" clId="{23B72E35-C679-4D81-B4BA-50F1F5870854}" dt="2020-01-30T10:50:00.866" v="1593" actId="20577"/>
        <pc:sldMkLst>
          <pc:docMk/>
          <pc:sldMk cId="2901621583" sldId="342"/>
        </pc:sldMkLst>
        <pc:spChg chg="mod">
          <ac:chgData name="Adrian Pickering" userId="507c8e34c79a096b" providerId="LiveId" clId="{23B72E35-C679-4D81-B4BA-50F1F5870854}" dt="2020-01-28T17:13:43.760" v="120" actId="6549"/>
          <ac:spMkLst>
            <pc:docMk/>
            <pc:sldMk cId="2901621583" sldId="342"/>
            <ac:spMk id="3075" creationId="{00000000-0000-0000-0000-000000000000}"/>
          </ac:spMkLst>
        </pc:spChg>
        <pc:picChg chg="add mod">
          <ac:chgData name="Adrian Pickering" userId="507c8e34c79a096b" providerId="LiveId" clId="{23B72E35-C679-4D81-B4BA-50F1F5870854}" dt="2020-01-30T10:49:55.590" v="1584" actId="1076"/>
          <ac:picMkLst>
            <pc:docMk/>
            <pc:sldMk cId="2901621583" sldId="342"/>
            <ac:picMk id="2" creationId="{20DABA85-DB10-4238-A5CF-12EA14FE30C6}"/>
          </ac:picMkLst>
        </pc:picChg>
      </pc:sldChg>
      <pc:sldChg chg="addSp modSp">
        <pc:chgData name="Adrian Pickering" userId="507c8e34c79a096b" providerId="LiveId" clId="{23B72E35-C679-4D81-B4BA-50F1F5870854}" dt="2020-01-28T17:14:08.888" v="126" actId="1076"/>
        <pc:sldMkLst>
          <pc:docMk/>
          <pc:sldMk cId="2214948360" sldId="343"/>
        </pc:sldMkLst>
        <pc:spChg chg="mod">
          <ac:chgData name="Adrian Pickering" userId="507c8e34c79a096b" providerId="LiveId" clId="{23B72E35-C679-4D81-B4BA-50F1F5870854}" dt="2020-01-28T17:14:03.913" v="125" actId="20577"/>
          <ac:spMkLst>
            <pc:docMk/>
            <pc:sldMk cId="2214948360" sldId="343"/>
            <ac:spMk id="3075" creationId="{00000000-0000-0000-0000-000000000000}"/>
          </ac:spMkLst>
        </pc:spChg>
        <pc:picChg chg="add mod">
          <ac:chgData name="Adrian Pickering" userId="507c8e34c79a096b" providerId="LiveId" clId="{23B72E35-C679-4D81-B4BA-50F1F5870854}" dt="2020-01-28T17:14:08.888" v="126" actId="1076"/>
          <ac:picMkLst>
            <pc:docMk/>
            <pc:sldMk cId="2214948360" sldId="343"/>
            <ac:picMk id="2" creationId="{40223A8A-4F32-475F-9A0E-C25D62E72A61}"/>
          </ac:picMkLst>
        </pc:picChg>
      </pc:sldChg>
      <pc:sldChg chg="modSp">
        <pc:chgData name="Adrian Pickering" userId="507c8e34c79a096b" providerId="LiveId" clId="{23B72E35-C679-4D81-B4BA-50F1F5870854}" dt="2020-01-28T17:14:16.625" v="129" actId="6549"/>
        <pc:sldMkLst>
          <pc:docMk/>
          <pc:sldMk cId="2040116128" sldId="344"/>
        </pc:sldMkLst>
        <pc:spChg chg="mod">
          <ac:chgData name="Adrian Pickering" userId="507c8e34c79a096b" providerId="LiveId" clId="{23B72E35-C679-4D81-B4BA-50F1F5870854}" dt="2020-01-28T17:14:16.625" v="129" actId="6549"/>
          <ac:spMkLst>
            <pc:docMk/>
            <pc:sldMk cId="2040116128" sldId="344"/>
            <ac:spMk id="3075" creationId="{00000000-0000-0000-0000-000000000000}"/>
          </ac:spMkLst>
        </pc:spChg>
      </pc:sldChg>
      <pc:sldChg chg="modSp">
        <pc:chgData name="Adrian Pickering" userId="507c8e34c79a096b" providerId="LiveId" clId="{23B72E35-C679-4D81-B4BA-50F1F5870854}" dt="2020-01-28T17:14:29.749" v="133" actId="1076"/>
        <pc:sldMkLst>
          <pc:docMk/>
          <pc:sldMk cId="2525479130" sldId="345"/>
        </pc:sldMkLst>
        <pc:spChg chg="mod">
          <ac:chgData name="Adrian Pickering" userId="507c8e34c79a096b" providerId="LiveId" clId="{23B72E35-C679-4D81-B4BA-50F1F5870854}" dt="2020-01-28T17:14:29.749" v="133" actId="1076"/>
          <ac:spMkLst>
            <pc:docMk/>
            <pc:sldMk cId="2525479130" sldId="345"/>
            <ac:spMk id="3075" creationId="{00000000-0000-0000-0000-000000000000}"/>
          </ac:spMkLst>
        </pc:spChg>
      </pc:sldChg>
      <pc:sldChg chg="modSp">
        <pc:chgData name="Adrian Pickering" userId="507c8e34c79a096b" providerId="LiveId" clId="{23B72E35-C679-4D81-B4BA-50F1F5870854}" dt="2020-01-28T17:17:05.734" v="278" actId="20577"/>
        <pc:sldMkLst>
          <pc:docMk/>
          <pc:sldMk cId="45401018" sldId="346"/>
        </pc:sldMkLst>
        <pc:spChg chg="mod">
          <ac:chgData name="Adrian Pickering" userId="507c8e34c79a096b" providerId="LiveId" clId="{23B72E35-C679-4D81-B4BA-50F1F5870854}" dt="2020-01-28T17:17:05.734" v="278" actId="20577"/>
          <ac:spMkLst>
            <pc:docMk/>
            <pc:sldMk cId="45401018" sldId="346"/>
            <ac:spMk id="3075" creationId="{00000000-0000-0000-0000-000000000000}"/>
          </ac:spMkLst>
        </pc:spChg>
      </pc:sldChg>
      <pc:sldChg chg="addSp modSp modNotesTx">
        <pc:chgData name="Adrian Pickering" userId="507c8e34c79a096b" providerId="LiveId" clId="{23B72E35-C679-4D81-B4BA-50F1F5870854}" dt="2020-01-30T10:59:46.450" v="1633" actId="1076"/>
        <pc:sldMkLst>
          <pc:docMk/>
          <pc:sldMk cId="4144847963" sldId="347"/>
        </pc:sldMkLst>
        <pc:spChg chg="mod">
          <ac:chgData name="Adrian Pickering" userId="507c8e34c79a096b" providerId="LiveId" clId="{23B72E35-C679-4D81-B4BA-50F1F5870854}" dt="2020-01-30T10:58:46.432" v="1607" actId="20577"/>
          <ac:spMkLst>
            <pc:docMk/>
            <pc:sldMk cId="4144847963" sldId="347"/>
            <ac:spMk id="3075" creationId="{00000000-0000-0000-0000-000000000000}"/>
          </ac:spMkLst>
        </pc:spChg>
        <pc:picChg chg="add mod">
          <ac:chgData name="Adrian Pickering" userId="507c8e34c79a096b" providerId="LiveId" clId="{23B72E35-C679-4D81-B4BA-50F1F5870854}" dt="2020-01-30T10:58:54.379" v="1608" actId="1076"/>
          <ac:picMkLst>
            <pc:docMk/>
            <pc:sldMk cId="4144847963" sldId="347"/>
            <ac:picMk id="2" creationId="{86B37A1A-8290-4A1C-9CA7-C69193DC95ED}"/>
          </ac:picMkLst>
        </pc:picChg>
        <pc:picChg chg="add mod">
          <ac:chgData name="Adrian Pickering" userId="507c8e34c79a096b" providerId="LiveId" clId="{23B72E35-C679-4D81-B4BA-50F1F5870854}" dt="2020-01-30T10:59:46.450" v="1633" actId="1076"/>
          <ac:picMkLst>
            <pc:docMk/>
            <pc:sldMk cId="4144847963" sldId="347"/>
            <ac:picMk id="3" creationId="{D37AA5EA-2672-49B5-B9AB-1B84BEF7C536}"/>
          </ac:picMkLst>
        </pc:picChg>
      </pc:sldChg>
      <pc:sldChg chg="addSp modSp modNotesTx">
        <pc:chgData name="Adrian Pickering" userId="507c8e34c79a096b" providerId="LiveId" clId="{23B72E35-C679-4D81-B4BA-50F1F5870854}" dt="2020-01-30T11:03:41.868" v="1645" actId="20577"/>
        <pc:sldMkLst>
          <pc:docMk/>
          <pc:sldMk cId="3093878199" sldId="348"/>
        </pc:sldMkLst>
        <pc:spChg chg="mod">
          <ac:chgData name="Adrian Pickering" userId="507c8e34c79a096b" providerId="LiveId" clId="{23B72E35-C679-4D81-B4BA-50F1F5870854}" dt="2020-01-28T17:20:21.013" v="456" actId="12"/>
          <ac:spMkLst>
            <pc:docMk/>
            <pc:sldMk cId="3093878199" sldId="348"/>
            <ac:spMk id="3075" creationId="{00000000-0000-0000-0000-000000000000}"/>
          </ac:spMkLst>
        </pc:spChg>
        <pc:picChg chg="add mod">
          <ac:chgData name="Adrian Pickering" userId="507c8e34c79a096b" providerId="LiveId" clId="{23B72E35-C679-4D81-B4BA-50F1F5870854}" dt="2020-01-30T11:03:32.680" v="1636" actId="1076"/>
          <ac:picMkLst>
            <pc:docMk/>
            <pc:sldMk cId="3093878199" sldId="348"/>
            <ac:picMk id="2" creationId="{2127B9E2-F488-4BF8-89A9-8D1E2314829F}"/>
          </ac:picMkLst>
        </pc:picChg>
      </pc:sldChg>
      <pc:sldChg chg="modSp">
        <pc:chgData name="Adrian Pickering" userId="507c8e34c79a096b" providerId="LiveId" clId="{23B72E35-C679-4D81-B4BA-50F1F5870854}" dt="2020-01-28T17:24:06.667" v="476" actId="15"/>
        <pc:sldMkLst>
          <pc:docMk/>
          <pc:sldMk cId="3242935461" sldId="349"/>
        </pc:sldMkLst>
        <pc:spChg chg="mod">
          <ac:chgData name="Adrian Pickering" userId="507c8e34c79a096b" providerId="LiveId" clId="{23B72E35-C679-4D81-B4BA-50F1F5870854}" dt="2020-01-28T17:24:06.667" v="476" actId="15"/>
          <ac:spMkLst>
            <pc:docMk/>
            <pc:sldMk cId="3242935461" sldId="349"/>
            <ac:spMk id="3075" creationId="{00000000-0000-0000-0000-000000000000}"/>
          </ac:spMkLst>
        </pc:spChg>
      </pc:sldChg>
      <pc:sldChg chg="addSp modSp modNotesTx">
        <pc:chgData name="Adrian Pickering" userId="507c8e34c79a096b" providerId="LiveId" clId="{23B72E35-C679-4D81-B4BA-50F1F5870854}" dt="2020-01-30T11:05:11.837" v="1656" actId="20577"/>
        <pc:sldMkLst>
          <pc:docMk/>
          <pc:sldMk cId="3493219065" sldId="350"/>
        </pc:sldMkLst>
        <pc:spChg chg="mod">
          <ac:chgData name="Adrian Pickering" userId="507c8e34c79a096b" providerId="LiveId" clId="{23B72E35-C679-4D81-B4BA-50F1F5870854}" dt="2020-01-29T16:32:43.781" v="1570" actId="6549"/>
          <ac:spMkLst>
            <pc:docMk/>
            <pc:sldMk cId="3493219065" sldId="350"/>
            <ac:spMk id="3" creationId="{00000000-0000-0000-0000-000000000000}"/>
          </ac:spMkLst>
        </pc:spChg>
        <pc:picChg chg="add mod">
          <ac:chgData name="Adrian Pickering" userId="507c8e34c79a096b" providerId="LiveId" clId="{23B72E35-C679-4D81-B4BA-50F1F5870854}" dt="2020-01-30T11:04:54.089" v="1647" actId="1076"/>
          <ac:picMkLst>
            <pc:docMk/>
            <pc:sldMk cId="3493219065" sldId="350"/>
            <ac:picMk id="4" creationId="{C0E1EFEC-A60A-42E0-B6D3-FB58B51CBE7F}"/>
          </ac:picMkLst>
        </pc:picChg>
      </pc:sldChg>
      <pc:sldChg chg="addSp modSp modNotesTx">
        <pc:chgData name="Adrian Pickering" userId="507c8e34c79a096b" providerId="LiveId" clId="{23B72E35-C679-4D81-B4BA-50F1F5870854}" dt="2020-01-30T11:05:58.480" v="1667" actId="20577"/>
        <pc:sldMkLst>
          <pc:docMk/>
          <pc:sldMk cId="2143996597" sldId="351"/>
        </pc:sldMkLst>
        <pc:spChg chg="mod">
          <ac:chgData name="Adrian Pickering" userId="507c8e34c79a096b" providerId="LiveId" clId="{23B72E35-C679-4D81-B4BA-50F1F5870854}" dt="2020-01-29T16:32:51.099" v="1571" actId="6549"/>
          <ac:spMkLst>
            <pc:docMk/>
            <pc:sldMk cId="2143996597" sldId="351"/>
            <ac:spMk id="3" creationId="{00000000-0000-0000-0000-000000000000}"/>
          </ac:spMkLst>
        </pc:spChg>
        <pc:picChg chg="add mod">
          <ac:chgData name="Adrian Pickering" userId="507c8e34c79a096b" providerId="LiveId" clId="{23B72E35-C679-4D81-B4BA-50F1F5870854}" dt="2020-01-30T11:05:52.175" v="1658" actId="1076"/>
          <ac:picMkLst>
            <pc:docMk/>
            <pc:sldMk cId="2143996597" sldId="351"/>
            <ac:picMk id="4" creationId="{49A5F074-3478-499F-BCE2-EEA15A08FD5C}"/>
          </ac:picMkLst>
        </pc:picChg>
      </pc:sldChg>
      <pc:sldChg chg="addSp modSp modNotesTx">
        <pc:chgData name="Adrian Pickering" userId="507c8e34c79a096b" providerId="LiveId" clId="{23B72E35-C679-4D81-B4BA-50F1F5870854}" dt="2020-01-30T11:06:52.398" v="1678" actId="20577"/>
        <pc:sldMkLst>
          <pc:docMk/>
          <pc:sldMk cId="903086280" sldId="352"/>
        </pc:sldMkLst>
        <pc:spChg chg="mod">
          <ac:chgData name="Adrian Pickering" userId="507c8e34c79a096b" providerId="LiveId" clId="{23B72E35-C679-4D81-B4BA-50F1F5870854}" dt="2020-01-29T16:33:04.320" v="1574" actId="20577"/>
          <ac:spMkLst>
            <pc:docMk/>
            <pc:sldMk cId="903086280" sldId="352"/>
            <ac:spMk id="3" creationId="{00000000-0000-0000-0000-000000000000}"/>
          </ac:spMkLst>
        </pc:spChg>
        <pc:picChg chg="add mod">
          <ac:chgData name="Adrian Pickering" userId="507c8e34c79a096b" providerId="LiveId" clId="{23B72E35-C679-4D81-B4BA-50F1F5870854}" dt="2020-01-30T11:06:42.939" v="1669" actId="1076"/>
          <ac:picMkLst>
            <pc:docMk/>
            <pc:sldMk cId="903086280" sldId="352"/>
            <ac:picMk id="4" creationId="{A687A811-2F05-4E52-B9FB-BA1C19773470}"/>
          </ac:picMkLst>
        </pc:picChg>
      </pc:sldChg>
      <pc:sldChg chg="addSp delSp modSp modNotesTx">
        <pc:chgData name="Adrian Pickering" userId="507c8e34c79a096b" providerId="LiveId" clId="{23B72E35-C679-4D81-B4BA-50F1F5870854}" dt="2020-01-30T11:10:46.102" v="1699" actId="20577"/>
        <pc:sldMkLst>
          <pc:docMk/>
          <pc:sldMk cId="3909400585" sldId="353"/>
        </pc:sldMkLst>
        <pc:spChg chg="mod">
          <ac:chgData name="Adrian Pickering" userId="507c8e34c79a096b" providerId="LiveId" clId="{23B72E35-C679-4D81-B4BA-50F1F5870854}" dt="2020-01-29T16:33:13.025" v="1575" actId="6549"/>
          <ac:spMkLst>
            <pc:docMk/>
            <pc:sldMk cId="3909400585" sldId="353"/>
            <ac:spMk id="3" creationId="{00000000-0000-0000-0000-000000000000}"/>
          </ac:spMkLst>
        </pc:spChg>
        <pc:picChg chg="add del">
          <ac:chgData name="Adrian Pickering" userId="507c8e34c79a096b" providerId="LiveId" clId="{23B72E35-C679-4D81-B4BA-50F1F5870854}" dt="2020-01-30T11:09:15.504" v="1680"/>
          <ac:picMkLst>
            <pc:docMk/>
            <pc:sldMk cId="3909400585" sldId="353"/>
            <ac:picMk id="4" creationId="{D22016B5-C494-4D90-83D3-4CFC269CB2A8}"/>
          </ac:picMkLst>
        </pc:picChg>
        <pc:picChg chg="add mod">
          <ac:chgData name="Adrian Pickering" userId="507c8e34c79a096b" providerId="LiveId" clId="{23B72E35-C679-4D81-B4BA-50F1F5870854}" dt="2020-01-30T11:09:33.621" v="1684" actId="1076"/>
          <ac:picMkLst>
            <pc:docMk/>
            <pc:sldMk cId="3909400585" sldId="353"/>
            <ac:picMk id="5" creationId="{02F794B1-6872-409E-AC62-99BF59756725}"/>
          </ac:picMkLst>
        </pc:picChg>
        <pc:picChg chg="add mod">
          <ac:chgData name="Adrian Pickering" userId="507c8e34c79a096b" providerId="LiveId" clId="{23B72E35-C679-4D81-B4BA-50F1F5870854}" dt="2020-01-30T11:10:39.194" v="1697" actId="1076"/>
          <ac:picMkLst>
            <pc:docMk/>
            <pc:sldMk cId="3909400585" sldId="353"/>
            <ac:picMk id="6" creationId="{6B08DECA-9E42-4B51-B684-8B3DFCFCCB29}"/>
          </ac:picMkLst>
        </pc:picChg>
      </pc:sldChg>
      <pc:sldChg chg="addSp modSp modNotesTx">
        <pc:chgData name="Adrian Pickering" userId="507c8e34c79a096b" providerId="LiveId" clId="{23B72E35-C679-4D81-B4BA-50F1F5870854}" dt="2020-01-30T11:11:48.918" v="1712" actId="20577"/>
        <pc:sldMkLst>
          <pc:docMk/>
          <pc:sldMk cId="3768559723" sldId="354"/>
        </pc:sldMkLst>
        <pc:spChg chg="mod">
          <ac:chgData name="Adrian Pickering" userId="507c8e34c79a096b" providerId="LiveId" clId="{23B72E35-C679-4D81-B4BA-50F1F5870854}" dt="2020-01-29T16:33:19.160" v="1576" actId="6549"/>
          <ac:spMkLst>
            <pc:docMk/>
            <pc:sldMk cId="3768559723" sldId="354"/>
            <ac:spMk id="3" creationId="{00000000-0000-0000-0000-000000000000}"/>
          </ac:spMkLst>
        </pc:spChg>
        <pc:picChg chg="add mod">
          <ac:chgData name="Adrian Pickering" userId="507c8e34c79a096b" providerId="LiveId" clId="{23B72E35-C679-4D81-B4BA-50F1F5870854}" dt="2020-01-30T11:11:39.835" v="1703" actId="14100"/>
          <ac:picMkLst>
            <pc:docMk/>
            <pc:sldMk cId="3768559723" sldId="354"/>
            <ac:picMk id="4" creationId="{B9377889-E17C-4398-8091-30B23CB78E42}"/>
          </ac:picMkLst>
        </pc:picChg>
      </pc:sldChg>
      <pc:sldChg chg="addSp modSp modNotesTx">
        <pc:chgData name="Adrian Pickering" userId="507c8e34c79a096b" providerId="LiveId" clId="{23B72E35-C679-4D81-B4BA-50F1F5870854}" dt="2020-01-30T11:13:17.299" v="1726" actId="20577"/>
        <pc:sldMkLst>
          <pc:docMk/>
          <pc:sldMk cId="1885011028" sldId="355"/>
        </pc:sldMkLst>
        <pc:spChg chg="mod">
          <ac:chgData name="Adrian Pickering" userId="507c8e34c79a096b" providerId="LiveId" clId="{23B72E35-C679-4D81-B4BA-50F1F5870854}" dt="2020-01-29T16:33:25.561" v="1577" actId="6549"/>
          <ac:spMkLst>
            <pc:docMk/>
            <pc:sldMk cId="1885011028" sldId="355"/>
            <ac:spMk id="3" creationId="{00000000-0000-0000-0000-000000000000}"/>
          </ac:spMkLst>
        </pc:spChg>
        <pc:picChg chg="add mod">
          <ac:chgData name="Adrian Pickering" userId="507c8e34c79a096b" providerId="LiveId" clId="{23B72E35-C679-4D81-B4BA-50F1F5870854}" dt="2020-01-30T11:13:08.917" v="1717" actId="1076"/>
          <ac:picMkLst>
            <pc:docMk/>
            <pc:sldMk cId="1885011028" sldId="355"/>
            <ac:picMk id="4" creationId="{91E358F1-B778-4688-AF1C-DEBF995B0E74}"/>
          </ac:picMkLst>
        </pc:picChg>
      </pc:sldChg>
      <pc:sldChg chg="addSp modSp">
        <pc:chgData name="Adrian Pickering" userId="507c8e34c79a096b" providerId="LiveId" clId="{23B72E35-C679-4D81-B4BA-50F1F5870854}" dt="2020-01-30T11:13:44.848" v="1728" actId="1076"/>
        <pc:sldMkLst>
          <pc:docMk/>
          <pc:sldMk cId="765384300" sldId="356"/>
        </pc:sldMkLst>
        <pc:spChg chg="mod">
          <ac:chgData name="Adrian Pickering" userId="507c8e34c79a096b" providerId="LiveId" clId="{23B72E35-C679-4D81-B4BA-50F1F5870854}" dt="2020-01-29T16:33:30.243" v="1578" actId="6549"/>
          <ac:spMkLst>
            <pc:docMk/>
            <pc:sldMk cId="765384300" sldId="356"/>
            <ac:spMk id="3" creationId="{00000000-0000-0000-0000-000000000000}"/>
          </ac:spMkLst>
        </pc:spChg>
        <pc:picChg chg="add mod">
          <ac:chgData name="Adrian Pickering" userId="507c8e34c79a096b" providerId="LiveId" clId="{23B72E35-C679-4D81-B4BA-50F1F5870854}" dt="2020-01-30T11:13:44.848" v="1728" actId="1076"/>
          <ac:picMkLst>
            <pc:docMk/>
            <pc:sldMk cId="765384300" sldId="356"/>
            <ac:picMk id="4" creationId="{BEBB292D-5704-4726-9571-ECB0D06B31CD}"/>
          </ac:picMkLst>
        </pc:picChg>
      </pc:sldChg>
      <pc:sldChg chg="addSp modSp">
        <pc:chgData name="Adrian Pickering" userId="507c8e34c79a096b" providerId="LiveId" clId="{23B72E35-C679-4D81-B4BA-50F1F5870854}" dt="2020-01-30T11:14:03.310" v="1729"/>
        <pc:sldMkLst>
          <pc:docMk/>
          <pc:sldMk cId="259229940" sldId="357"/>
        </pc:sldMkLst>
        <pc:spChg chg="mod">
          <ac:chgData name="Adrian Pickering" userId="507c8e34c79a096b" providerId="LiveId" clId="{23B72E35-C679-4D81-B4BA-50F1F5870854}" dt="2020-01-29T16:33:34.571" v="1579" actId="6549"/>
          <ac:spMkLst>
            <pc:docMk/>
            <pc:sldMk cId="259229940" sldId="357"/>
            <ac:spMk id="3" creationId="{00000000-0000-0000-0000-000000000000}"/>
          </ac:spMkLst>
        </pc:spChg>
        <pc:picChg chg="add">
          <ac:chgData name="Adrian Pickering" userId="507c8e34c79a096b" providerId="LiveId" clId="{23B72E35-C679-4D81-B4BA-50F1F5870854}" dt="2020-01-30T11:14:03.310" v="1729"/>
          <ac:picMkLst>
            <pc:docMk/>
            <pc:sldMk cId="259229940" sldId="357"/>
            <ac:picMk id="4" creationId="{8F5A6CFF-20C2-46E9-8523-F39176377B52}"/>
          </ac:picMkLst>
        </pc:picChg>
      </pc:sldChg>
      <pc:sldChg chg="addSp modSp">
        <pc:chgData name="Adrian Pickering" userId="507c8e34c79a096b" providerId="LiveId" clId="{23B72E35-C679-4D81-B4BA-50F1F5870854}" dt="2020-01-30T11:14:23.452" v="1732" actId="14100"/>
        <pc:sldMkLst>
          <pc:docMk/>
          <pc:sldMk cId="3653966113" sldId="358"/>
        </pc:sldMkLst>
        <pc:spChg chg="mod">
          <ac:chgData name="Adrian Pickering" userId="507c8e34c79a096b" providerId="LiveId" clId="{23B72E35-C679-4D81-B4BA-50F1F5870854}" dt="2020-01-29T16:33:38.722" v="1580" actId="6549"/>
          <ac:spMkLst>
            <pc:docMk/>
            <pc:sldMk cId="3653966113" sldId="358"/>
            <ac:spMk id="3" creationId="{00000000-0000-0000-0000-000000000000}"/>
          </ac:spMkLst>
        </pc:spChg>
        <pc:picChg chg="add mod">
          <ac:chgData name="Adrian Pickering" userId="507c8e34c79a096b" providerId="LiveId" clId="{23B72E35-C679-4D81-B4BA-50F1F5870854}" dt="2020-01-30T11:14:23.452" v="1732" actId="14100"/>
          <ac:picMkLst>
            <pc:docMk/>
            <pc:sldMk cId="3653966113" sldId="358"/>
            <ac:picMk id="4" creationId="{7E79A0A9-2006-4915-B9FC-A064106E5F8E}"/>
          </ac:picMkLst>
        </pc:picChg>
      </pc:sldChg>
      <pc:sldChg chg="modSp add">
        <pc:chgData name="Adrian Pickering" userId="507c8e34c79a096b" providerId="LiveId" clId="{23B72E35-C679-4D81-B4BA-50F1F5870854}" dt="2020-01-27T15:54:04.699" v="5" actId="20577"/>
        <pc:sldMkLst>
          <pc:docMk/>
          <pc:sldMk cId="3845951880" sldId="359"/>
        </pc:sldMkLst>
        <pc:spChg chg="mod">
          <ac:chgData name="Adrian Pickering" userId="507c8e34c79a096b" providerId="LiveId" clId="{23B72E35-C679-4D81-B4BA-50F1F5870854}" dt="2020-01-27T15:54:04.699" v="5" actId="20577"/>
          <ac:spMkLst>
            <pc:docMk/>
            <pc:sldMk cId="3845951880" sldId="359"/>
            <ac:spMk id="5122" creationId="{00000000-0000-0000-0000-000000000000}"/>
          </ac:spMkLst>
        </pc:spChg>
      </pc:sldChg>
      <pc:sldChg chg="modSp add">
        <pc:chgData name="Adrian Pickering" userId="507c8e34c79a096b" providerId="LiveId" clId="{23B72E35-C679-4D81-B4BA-50F1F5870854}" dt="2020-01-28T17:27:47.929" v="494"/>
        <pc:sldMkLst>
          <pc:docMk/>
          <pc:sldMk cId="13678782" sldId="360"/>
        </pc:sldMkLst>
        <pc:spChg chg="mod">
          <ac:chgData name="Adrian Pickering" userId="507c8e34c79a096b" providerId="LiveId" clId="{23B72E35-C679-4D81-B4BA-50F1F5870854}" dt="2020-01-28T17:27:47.929" v="494"/>
          <ac:spMkLst>
            <pc:docMk/>
            <pc:sldMk cId="13678782" sldId="360"/>
            <ac:spMk id="3" creationId="{00000000-0000-0000-0000-000000000000}"/>
          </ac:spMkLst>
        </pc:spChg>
      </pc:sldChg>
      <pc:sldMasterChg chg="modSp">
        <pc:chgData name="Adrian Pickering" userId="507c8e34c79a096b" providerId="LiveId" clId="{23B72E35-C679-4D81-B4BA-50F1F5870854}" dt="2020-01-30T11:00:58.850" v="1634"/>
        <pc:sldMasterMkLst>
          <pc:docMk/>
          <pc:sldMasterMk cId="0" sldId="2147483651"/>
        </pc:sldMasterMkLst>
        <pc:spChg chg="mod">
          <ac:chgData name="Adrian Pickering" userId="507c8e34c79a096b" providerId="LiveId" clId="{23B72E35-C679-4D81-B4BA-50F1F5870854}" dt="2020-01-30T11:00:58.850" v="1634"/>
          <ac:spMkLst>
            <pc:docMk/>
            <pc:sldMasterMk cId="0" sldId="2147483651"/>
            <ac:spMk id="1029" creationId="{00000000-0000-0000-0000-000000000000}"/>
          </ac:spMkLst>
        </pc:spChg>
      </pc:sldMasterChg>
    </pc:docChg>
  </pc:docChgLst>
  <pc:docChgLst>
    <pc:chgData name="Adrian Pickering" userId="507c8e34c79a096b" providerId="LiveId" clId="{1FA16782-EC48-49E0-8BF1-DA867C9243B9}"/>
    <pc:docChg chg="addSld modSld">
      <pc:chgData name="Adrian Pickering" userId="507c8e34c79a096b" providerId="LiveId" clId="{1FA16782-EC48-49E0-8BF1-DA867C9243B9}" dt="2020-02-20T09:01:01.568" v="193" actId="20577"/>
      <pc:docMkLst>
        <pc:docMk/>
      </pc:docMkLst>
      <pc:sldChg chg="modSp mod">
        <pc:chgData name="Adrian Pickering" userId="507c8e34c79a096b" providerId="LiveId" clId="{1FA16782-EC48-49E0-8BF1-DA867C9243B9}" dt="2020-02-20T08:26:29.596" v="104" actId="20577"/>
        <pc:sldMkLst>
          <pc:docMk/>
          <pc:sldMk cId="0" sldId="330"/>
        </pc:sldMkLst>
        <pc:spChg chg="mod">
          <ac:chgData name="Adrian Pickering" userId="507c8e34c79a096b" providerId="LiveId" clId="{1FA16782-EC48-49E0-8BF1-DA867C9243B9}" dt="2020-02-20T08:26:29.596" v="104" actId="20577"/>
          <ac:spMkLst>
            <pc:docMk/>
            <pc:sldMk cId="0" sldId="330"/>
            <ac:spMk id="5122" creationId="{00000000-0000-0000-0000-000000000000}"/>
          </ac:spMkLst>
        </pc:spChg>
        <pc:spChg chg="mod">
          <ac:chgData name="Adrian Pickering" userId="507c8e34c79a096b" providerId="LiveId" clId="{1FA16782-EC48-49E0-8BF1-DA867C9243B9}" dt="2020-02-20T07:36:39.268" v="41" actId="20577"/>
          <ac:spMkLst>
            <pc:docMk/>
            <pc:sldMk cId="0" sldId="330"/>
            <ac:spMk id="5123" creationId="{00000000-0000-0000-0000-000000000000}"/>
          </ac:spMkLst>
        </pc:spChg>
      </pc:sldChg>
      <pc:sldChg chg="modSp mod">
        <pc:chgData name="Adrian Pickering" userId="507c8e34c79a096b" providerId="LiveId" clId="{1FA16782-EC48-49E0-8BF1-DA867C9243B9}" dt="2020-02-20T08:37:06.504" v="110" actId="6549"/>
        <pc:sldMkLst>
          <pc:docMk/>
          <pc:sldMk cId="3845951880" sldId="359"/>
        </pc:sldMkLst>
        <pc:spChg chg="mod">
          <ac:chgData name="Adrian Pickering" userId="507c8e34c79a096b" providerId="LiveId" clId="{1FA16782-EC48-49E0-8BF1-DA867C9243B9}" dt="2020-02-20T08:25:44.999" v="79" actId="20577"/>
          <ac:spMkLst>
            <pc:docMk/>
            <pc:sldMk cId="3845951880" sldId="359"/>
            <ac:spMk id="5122" creationId="{00000000-0000-0000-0000-000000000000}"/>
          </ac:spMkLst>
        </pc:spChg>
        <pc:spChg chg="mod">
          <ac:chgData name="Adrian Pickering" userId="507c8e34c79a096b" providerId="LiveId" clId="{1FA16782-EC48-49E0-8BF1-DA867C9243B9}" dt="2020-02-20T08:37:06.504" v="110" actId="6549"/>
          <ac:spMkLst>
            <pc:docMk/>
            <pc:sldMk cId="3845951880" sldId="359"/>
            <ac:spMk id="5123" creationId="{00000000-0000-0000-0000-000000000000}"/>
          </ac:spMkLst>
        </pc:spChg>
      </pc:sldChg>
      <pc:sldChg chg="modSp add mod">
        <pc:chgData name="Adrian Pickering" userId="507c8e34c79a096b" providerId="LiveId" clId="{1FA16782-EC48-49E0-8BF1-DA867C9243B9}" dt="2020-02-20T08:26:18.084" v="89" actId="20577"/>
        <pc:sldMkLst>
          <pc:docMk/>
          <pc:sldMk cId="2489960230" sldId="361"/>
        </pc:sldMkLst>
        <pc:spChg chg="mod">
          <ac:chgData name="Adrian Pickering" userId="507c8e34c79a096b" providerId="LiveId" clId="{1FA16782-EC48-49E0-8BF1-DA867C9243B9}" dt="2020-02-20T08:26:18.084" v="89" actId="20577"/>
          <ac:spMkLst>
            <pc:docMk/>
            <pc:sldMk cId="2489960230" sldId="361"/>
            <ac:spMk id="5122" creationId="{00000000-0000-0000-0000-000000000000}"/>
          </ac:spMkLst>
        </pc:spChg>
        <pc:spChg chg="mod">
          <ac:chgData name="Adrian Pickering" userId="507c8e34c79a096b" providerId="LiveId" clId="{1FA16782-EC48-49E0-8BF1-DA867C9243B9}" dt="2020-02-20T07:35:34.981" v="29" actId="6549"/>
          <ac:spMkLst>
            <pc:docMk/>
            <pc:sldMk cId="2489960230" sldId="361"/>
            <ac:spMk id="5123" creationId="{00000000-0000-0000-0000-000000000000}"/>
          </ac:spMkLst>
        </pc:spChg>
      </pc:sldChg>
      <pc:sldChg chg="modSp add mod">
        <pc:chgData name="Adrian Pickering" userId="507c8e34c79a096b" providerId="LiveId" clId="{1FA16782-EC48-49E0-8BF1-DA867C9243B9}" dt="2020-02-20T09:01:01.568" v="193" actId="20577"/>
        <pc:sldMkLst>
          <pc:docMk/>
          <pc:sldMk cId="633393195" sldId="362"/>
        </pc:sldMkLst>
        <pc:spChg chg="mod">
          <ac:chgData name="Adrian Pickering" userId="507c8e34c79a096b" providerId="LiveId" clId="{1FA16782-EC48-49E0-8BF1-DA867C9243B9}" dt="2020-02-20T09:01:01.568" v="193" actId="20577"/>
          <ac:spMkLst>
            <pc:docMk/>
            <pc:sldMk cId="633393195" sldId="362"/>
            <ac:spMk id="2053" creationId="{00000000-0000-0000-0000-000000000000}"/>
          </ac:spMkLst>
        </pc:spChg>
      </pc:sldChg>
      <pc:sldChg chg="modSp add mod">
        <pc:chgData name="Adrian Pickering" userId="507c8e34c79a096b" providerId="LiveId" clId="{1FA16782-EC48-49E0-8BF1-DA867C9243B9}" dt="2020-02-20T09:00:41.310" v="166" actId="207"/>
        <pc:sldMkLst>
          <pc:docMk/>
          <pc:sldMk cId="694122052" sldId="363"/>
        </pc:sldMkLst>
        <pc:spChg chg="mod">
          <ac:chgData name="Adrian Pickering" userId="507c8e34c79a096b" providerId="LiveId" clId="{1FA16782-EC48-49E0-8BF1-DA867C9243B9}" dt="2020-02-20T09:00:41.310" v="166" actId="207"/>
          <ac:spMkLst>
            <pc:docMk/>
            <pc:sldMk cId="694122052" sldId="363"/>
            <ac:spMk id="205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5/14/2020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 https://www.google.com/url?sa=i&amp;source=images&amp;cd=&amp;cad=rja&amp;uact=8&amp;ved=0ahUKEwiV4_qYk6vnAhUSCxoKHb7jCs4QMwjNASgVMBU&amp;url=https%3A%2F%2Fwww.at-ekopalvelut.fi%2Fen%2F&amp;psig=AOvVaw2ZPWCaifeSrgZvytVR1d5P&amp;ust=1580467719381237&amp;ictx=3&amp;uact=3</a:t>
            </a:r>
          </a:p>
        </p:txBody>
      </p:sp>
      <p:sp>
        <p:nvSpPr>
          <p:cNvPr id="4" name="Slide Number Placeholder 3"/>
          <p:cNvSpPr>
            <a:spLocks noGrp="1"/>
          </p:cNvSpPr>
          <p:nvPr>
            <p:ph type="sldNum" sz="quarter" idx="5"/>
          </p:nvPr>
        </p:nvSpPr>
        <p:spPr/>
        <p:txBody>
          <a:bodyPr/>
          <a:lstStyle/>
          <a:p>
            <a:fld id="{1D847933-502B-D146-9428-3DDD196AD935}" type="slidenum">
              <a:rPr lang="en-GB" smtClean="0"/>
              <a:pPr/>
              <a:t>4</a:t>
            </a:fld>
            <a:endParaRPr lang="en-GB"/>
          </a:p>
        </p:txBody>
      </p:sp>
    </p:spTree>
    <p:extLst>
      <p:ext uri="{BB962C8B-B14F-4D97-AF65-F5344CB8AC3E}">
        <p14:creationId xmlns:p14="http://schemas.microsoft.com/office/powerpoint/2010/main" val="895590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 https://www.google.com/url?sa=i&amp;source=images&amp;cd=&amp;cad=rja&amp;uact=8&amp;ved=0ahUKEwjEuIOfmKvnAhWx4IUKHbwLClUQMwhPKAAwAA&amp;url=https%3A%2F%2Fwww.healthandsafetygroup.com%2Fshop%2Fclean-as-you-go-hygiene-posted&amp;psig=AOvVaw0-mldJZ-uOhlLOPr52yWMg&amp;ust=1580469074364956&amp;ictx=3&amp;uact=3</a:t>
            </a:r>
          </a:p>
        </p:txBody>
      </p:sp>
      <p:sp>
        <p:nvSpPr>
          <p:cNvPr id="4" name="Slide Number Placeholder 3"/>
          <p:cNvSpPr>
            <a:spLocks noGrp="1"/>
          </p:cNvSpPr>
          <p:nvPr>
            <p:ph type="sldNum" sz="quarter" idx="5"/>
          </p:nvPr>
        </p:nvSpPr>
        <p:spPr/>
        <p:txBody>
          <a:bodyPr/>
          <a:lstStyle/>
          <a:p>
            <a:fld id="{1D847933-502B-D146-9428-3DDD196AD935}" type="slidenum">
              <a:rPr lang="en-GB" smtClean="0"/>
              <a:pPr/>
              <a:t>18</a:t>
            </a:fld>
            <a:endParaRPr lang="en-GB"/>
          </a:p>
        </p:txBody>
      </p:sp>
    </p:spTree>
    <p:extLst>
      <p:ext uri="{BB962C8B-B14F-4D97-AF65-F5344CB8AC3E}">
        <p14:creationId xmlns:p14="http://schemas.microsoft.com/office/powerpoint/2010/main" val="1941060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 https://www.google.com/url?sa=i&amp;source=images&amp;cd=&amp;cad=rja&amp;uact=8&amp;ved=0ahUKEwi9tsC_mKvnAhUOhRoKHYcvC7wQMwiDAig6MDo&amp;url=https%3A%2F%2Fsohocommercial.com%2F&amp;psig=AOvVaw2XHb4M7Iok0-VC5tVwu9hI&amp;ust=1580469142368804&amp;ictx=3&amp;uact=3</a:t>
            </a:r>
          </a:p>
        </p:txBody>
      </p:sp>
      <p:sp>
        <p:nvSpPr>
          <p:cNvPr id="4" name="Slide Number Placeholder 3"/>
          <p:cNvSpPr>
            <a:spLocks noGrp="1"/>
          </p:cNvSpPr>
          <p:nvPr>
            <p:ph type="sldNum" sz="quarter" idx="5"/>
          </p:nvPr>
        </p:nvSpPr>
        <p:spPr/>
        <p:txBody>
          <a:bodyPr/>
          <a:lstStyle/>
          <a:p>
            <a:fld id="{1D847933-502B-D146-9428-3DDD196AD935}" type="slidenum">
              <a:rPr lang="en-GB" smtClean="0"/>
              <a:pPr/>
              <a:t>19</a:t>
            </a:fld>
            <a:endParaRPr lang="en-GB"/>
          </a:p>
        </p:txBody>
      </p:sp>
    </p:spTree>
    <p:extLst>
      <p:ext uri="{BB962C8B-B14F-4D97-AF65-F5344CB8AC3E}">
        <p14:creationId xmlns:p14="http://schemas.microsoft.com/office/powerpoint/2010/main" val="850500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Points to Remember</a:t>
            </a:r>
          </a:p>
          <a:p>
            <a:endParaRPr lang="en-GB" dirty="0"/>
          </a:p>
          <a:p>
            <a:r>
              <a:rPr lang="en-GB" dirty="0"/>
              <a:t>With light contamination the pre-clean and main clean can be combined.</a:t>
            </a:r>
          </a:p>
          <a:p>
            <a:r>
              <a:rPr lang="en-GB" dirty="0"/>
              <a:t>Some surfaces do not need to be disinfected after every wash (e.g. floors and walls).</a:t>
            </a:r>
          </a:p>
          <a:p>
            <a:r>
              <a:rPr lang="en-GB" dirty="0"/>
              <a:t>Disinfect any items which come either into direct contact with food (e.g. meat slicers, work surfaces, chopping boards) or with the hands of food handlers (e.g. refrigerator door handles).</a:t>
            </a:r>
          </a:p>
          <a:p>
            <a:r>
              <a:rPr lang="en-GB" dirty="0"/>
              <a:t>When drying, try and let the item air dry, but if this is not possible, then use paper towels or a clean dry cloth.</a:t>
            </a:r>
          </a:p>
          <a:p>
            <a:r>
              <a:rPr lang="en-GB" dirty="0"/>
              <a:t>After use, clean and dry the cleaning equipment.</a:t>
            </a:r>
          </a:p>
          <a:p>
            <a:r>
              <a:rPr lang="en-GB" dirty="0"/>
              <a:t>Store cleaning materials and equipment in separate cupboards or rooms, away from food. Never put cleaning materials into unmarked containers or food containers.</a:t>
            </a:r>
          </a:p>
          <a:p>
            <a:r>
              <a:rPr lang="en-GB" dirty="0"/>
              <a:t>Ensure staff are trained to 'clean as they go' and to clean up any spillages immediately.</a:t>
            </a:r>
          </a:p>
          <a:p>
            <a:r>
              <a:rPr lang="en-GB" dirty="0"/>
              <a:t>Staff must receive training to use chemicals correctly.</a:t>
            </a:r>
          </a:p>
          <a:p>
            <a:r>
              <a:rPr lang="en-GB" dirty="0"/>
              <a:t>Always observe manufacturers instructions (e.g. leave disinfectants on the surface long enough to work properly).</a:t>
            </a:r>
          </a:p>
        </p:txBody>
      </p:sp>
      <p:sp>
        <p:nvSpPr>
          <p:cNvPr id="4" name="Slide Number Placeholder 3"/>
          <p:cNvSpPr>
            <a:spLocks noGrp="1"/>
          </p:cNvSpPr>
          <p:nvPr>
            <p:ph type="sldNum" sz="quarter" idx="5"/>
          </p:nvPr>
        </p:nvSpPr>
        <p:spPr/>
        <p:txBody>
          <a:bodyPr/>
          <a:lstStyle/>
          <a:p>
            <a:fld id="{1D847933-502B-D146-9428-3DDD196AD935}" type="slidenum">
              <a:rPr lang="en-GB" smtClean="0"/>
              <a:pPr/>
              <a:t>6</a:t>
            </a:fld>
            <a:endParaRPr lang="en-GB"/>
          </a:p>
        </p:txBody>
      </p:sp>
    </p:spTree>
    <p:extLst>
      <p:ext uri="{BB962C8B-B14F-4D97-AF65-F5344CB8AC3E}">
        <p14:creationId xmlns:p14="http://schemas.microsoft.com/office/powerpoint/2010/main" val="4030197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Common Terms:</a:t>
            </a:r>
          </a:p>
          <a:p>
            <a:endParaRPr lang="en-GB" dirty="0"/>
          </a:p>
          <a:p>
            <a:r>
              <a:rPr lang="en-GB" dirty="0"/>
              <a:t>Cleaning: this is the removal of visible food debris and grease. It is usually done with hot water and detergent.</a:t>
            </a:r>
          </a:p>
          <a:p>
            <a:endParaRPr lang="en-GB" dirty="0"/>
          </a:p>
          <a:p>
            <a:r>
              <a:rPr lang="en-GB" dirty="0"/>
              <a:t>Disinfection: this is the reduction of germs to a safe level and is usually done by the use of special chemicals intended for food use, or by heat (hot water at around 82°C in a dishwasher or second sink).</a:t>
            </a:r>
          </a:p>
          <a:p>
            <a:endParaRPr lang="en-GB" dirty="0"/>
          </a:p>
          <a:p>
            <a:r>
              <a:rPr lang="en-GB" dirty="0"/>
              <a:t>Detergent: a chemical used in cleaning to remove food debris and grease.</a:t>
            </a:r>
          </a:p>
          <a:p>
            <a:endParaRPr lang="en-GB" dirty="0"/>
          </a:p>
          <a:p>
            <a:r>
              <a:rPr lang="en-GB" dirty="0"/>
              <a:t>Disinfectant: a chemical used for disinfection.</a:t>
            </a:r>
          </a:p>
        </p:txBody>
      </p:sp>
      <p:sp>
        <p:nvSpPr>
          <p:cNvPr id="4" name="Slide Number Placeholder 3"/>
          <p:cNvSpPr>
            <a:spLocks noGrp="1"/>
          </p:cNvSpPr>
          <p:nvPr>
            <p:ph type="sldNum" sz="quarter" idx="5"/>
          </p:nvPr>
        </p:nvSpPr>
        <p:spPr/>
        <p:txBody>
          <a:bodyPr/>
          <a:lstStyle/>
          <a:p>
            <a:fld id="{1D847933-502B-D146-9428-3DDD196AD935}" type="slidenum">
              <a:rPr lang="en-GB" smtClean="0"/>
              <a:pPr/>
              <a:t>7</a:t>
            </a:fld>
            <a:endParaRPr lang="en-GB"/>
          </a:p>
        </p:txBody>
      </p:sp>
    </p:spTree>
    <p:extLst>
      <p:ext uri="{BB962C8B-B14F-4D97-AF65-F5344CB8AC3E}">
        <p14:creationId xmlns:p14="http://schemas.microsoft.com/office/powerpoint/2010/main" val="3130020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 https://www.google.com/url?sa=i&amp;source=images&amp;cd=&amp;cad=rja&amp;uact=8&amp;ved=0ahUKEwijjaullavnAhX9RxUIHWkpA8AQMwhGKAIwAg&amp;url=https%3A%2F%2Fwww.yumpu.com%2Fen%2Fdocument%2Fview%2F21054299%2Fcoshh-safety-data-sheet-futures-supplies-support-services&amp;psig=AOvVaw3Vo3BPxUhlMOli0FVNShWj&amp;ust=1580468282262161&amp;ictx=3&amp;uact=3</a:t>
            </a:r>
          </a:p>
          <a:p>
            <a:endParaRPr lang="en-GB" dirty="0"/>
          </a:p>
          <a:p>
            <a:r>
              <a:rPr lang="en-GB" dirty="0"/>
              <a:t>Source 2  - https://www.google.com/url?sa=i&amp;source=images&amp;cd=&amp;cad=rja&amp;uact=8&amp;ved=0ahUKEwijjaullavnAhX9RxUIHWkpA8AQMwhqKBMwEw&amp;url=http%3A%2F%2Fwww.zhgplc.com%2F&amp;psig=AOvVaw3Vo3BPxUhlMOli0FVNShWj&amp;ust=1580468282262161&amp;ictx=3&amp;uact=3</a:t>
            </a:r>
          </a:p>
        </p:txBody>
      </p:sp>
      <p:sp>
        <p:nvSpPr>
          <p:cNvPr id="4" name="Slide Number Placeholder 3"/>
          <p:cNvSpPr>
            <a:spLocks noGrp="1"/>
          </p:cNvSpPr>
          <p:nvPr>
            <p:ph type="sldNum" sz="quarter" idx="5"/>
          </p:nvPr>
        </p:nvSpPr>
        <p:spPr/>
        <p:txBody>
          <a:bodyPr/>
          <a:lstStyle/>
          <a:p>
            <a:fld id="{1D847933-502B-D146-9428-3DDD196AD935}" type="slidenum">
              <a:rPr lang="en-GB" smtClean="0"/>
              <a:pPr/>
              <a:t>9</a:t>
            </a:fld>
            <a:endParaRPr lang="en-GB"/>
          </a:p>
        </p:txBody>
      </p:sp>
    </p:spTree>
    <p:extLst>
      <p:ext uri="{BB962C8B-B14F-4D97-AF65-F5344CB8AC3E}">
        <p14:creationId xmlns:p14="http://schemas.microsoft.com/office/powerpoint/2010/main" val="2340380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 https://www.google.com/url?sa=i&amp;source=images&amp;cd=&amp;cad=rja&amp;uact=8&amp;ved=2ahUKEwiqlp2WlqvnAhUJZcAKHUVHDk04ZBAzKCcwJ3oECAEQVQ&amp;url=https%3A%2F%2Fwww.easyequipment.com%2F&amp;psig=AOvVaw3uljfjpyMhK59XXRwJatWP&amp;ust=1580468499872856&amp;ictx=3&amp;uact=3</a:t>
            </a:r>
          </a:p>
        </p:txBody>
      </p:sp>
      <p:sp>
        <p:nvSpPr>
          <p:cNvPr id="4" name="Slide Number Placeholder 3"/>
          <p:cNvSpPr>
            <a:spLocks noGrp="1"/>
          </p:cNvSpPr>
          <p:nvPr>
            <p:ph type="sldNum" sz="quarter" idx="5"/>
          </p:nvPr>
        </p:nvSpPr>
        <p:spPr/>
        <p:txBody>
          <a:bodyPr/>
          <a:lstStyle/>
          <a:p>
            <a:fld id="{1D847933-502B-D146-9428-3DDD196AD935}" type="slidenum">
              <a:rPr lang="en-GB" smtClean="0"/>
              <a:pPr/>
              <a:t>10</a:t>
            </a:fld>
            <a:endParaRPr lang="en-GB"/>
          </a:p>
        </p:txBody>
      </p:sp>
    </p:spTree>
    <p:extLst>
      <p:ext uri="{BB962C8B-B14F-4D97-AF65-F5344CB8AC3E}">
        <p14:creationId xmlns:p14="http://schemas.microsoft.com/office/powerpoint/2010/main" val="2998881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 https://www.google.com/url?sa=i&amp;source=images&amp;cd=&amp;cad=rja&amp;uact=8&amp;ved=0ahUKEwjIub7glqvnAhViRxUIHeblDpgQMwj8ASgEMAQ&amp;url=https%3A%2F%2Fwww.britishbins.co.uk%2F4-wheel-bins%2F&amp;psig=AOvVaw16GhBTaWI0N-QTZcfWdSp4&amp;ust=1580468674934321&amp;ictx=3&amp;uact=3</a:t>
            </a:r>
          </a:p>
        </p:txBody>
      </p:sp>
      <p:sp>
        <p:nvSpPr>
          <p:cNvPr id="4" name="Slide Number Placeholder 3"/>
          <p:cNvSpPr>
            <a:spLocks noGrp="1"/>
          </p:cNvSpPr>
          <p:nvPr>
            <p:ph type="sldNum" sz="quarter" idx="5"/>
          </p:nvPr>
        </p:nvSpPr>
        <p:spPr/>
        <p:txBody>
          <a:bodyPr/>
          <a:lstStyle/>
          <a:p>
            <a:fld id="{1D847933-502B-D146-9428-3DDD196AD935}" type="slidenum">
              <a:rPr lang="en-GB" smtClean="0"/>
              <a:pPr/>
              <a:t>14</a:t>
            </a:fld>
            <a:endParaRPr lang="en-GB"/>
          </a:p>
        </p:txBody>
      </p:sp>
    </p:spTree>
    <p:extLst>
      <p:ext uri="{BB962C8B-B14F-4D97-AF65-F5344CB8AC3E}">
        <p14:creationId xmlns:p14="http://schemas.microsoft.com/office/powerpoint/2010/main" val="410098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 https://www.google.com/url?sa=i&amp;source=images&amp;cd=&amp;cad=rja&amp;uact=8&amp;ved=0ahUKEwiX-8H6lqvnAhW-RBUIHW_DB5IQMwiEAigHMAc&amp;url=https%3A%2F%2Fwww.ebay.co.uk%2Fitm%2FBin-Liner-Stand-60L-Rubbish-Waste-Refuse-Bag-Holder-Sack-Kitchen-Collapsible-%2F352471074742&amp;psig=AOvVaw1798uvZwgyVWGvwkam40T0&amp;ust=1580468729329322&amp;ictx=3&amp;uact=3</a:t>
            </a:r>
          </a:p>
        </p:txBody>
      </p:sp>
      <p:sp>
        <p:nvSpPr>
          <p:cNvPr id="4" name="Slide Number Placeholder 3"/>
          <p:cNvSpPr>
            <a:spLocks noGrp="1"/>
          </p:cNvSpPr>
          <p:nvPr>
            <p:ph type="sldNum" sz="quarter" idx="5"/>
          </p:nvPr>
        </p:nvSpPr>
        <p:spPr/>
        <p:txBody>
          <a:bodyPr/>
          <a:lstStyle/>
          <a:p>
            <a:fld id="{1D847933-502B-D146-9428-3DDD196AD935}" type="slidenum">
              <a:rPr lang="en-GB" smtClean="0"/>
              <a:pPr/>
              <a:t>15</a:t>
            </a:fld>
            <a:endParaRPr lang="en-GB"/>
          </a:p>
        </p:txBody>
      </p:sp>
    </p:spTree>
    <p:extLst>
      <p:ext uri="{BB962C8B-B14F-4D97-AF65-F5344CB8AC3E}">
        <p14:creationId xmlns:p14="http://schemas.microsoft.com/office/powerpoint/2010/main" val="3086471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 https://www.google.com/url?sa=i&amp;source=images&amp;cd=&amp;cad=rja&amp;uact=8&amp;ved=0ahUKEwiX-8H6lqvnAhW-RBUIHW_DB5IQMwjPAigjMCM&amp;url=https%3A%2F%2Fdirect2u.co.uk%2Fblog%2Fwheelie-bins%2Fcommercial-kitchen-bins%2F&amp;psig=AOvVaw1798uvZwgyVWGvwkam40T0&amp;ust=1580468729329322&amp;ictx=3&amp;uact=3</a:t>
            </a:r>
          </a:p>
        </p:txBody>
      </p:sp>
      <p:sp>
        <p:nvSpPr>
          <p:cNvPr id="4" name="Slide Number Placeholder 3"/>
          <p:cNvSpPr>
            <a:spLocks noGrp="1"/>
          </p:cNvSpPr>
          <p:nvPr>
            <p:ph type="sldNum" sz="quarter" idx="5"/>
          </p:nvPr>
        </p:nvSpPr>
        <p:spPr/>
        <p:txBody>
          <a:bodyPr/>
          <a:lstStyle/>
          <a:p>
            <a:fld id="{1D847933-502B-D146-9428-3DDD196AD935}" type="slidenum">
              <a:rPr lang="en-GB" smtClean="0"/>
              <a:pPr/>
              <a:t>16</a:t>
            </a:fld>
            <a:endParaRPr lang="en-GB"/>
          </a:p>
        </p:txBody>
      </p:sp>
    </p:spTree>
    <p:extLst>
      <p:ext uri="{BB962C8B-B14F-4D97-AF65-F5344CB8AC3E}">
        <p14:creationId xmlns:p14="http://schemas.microsoft.com/office/powerpoint/2010/main" val="912900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 https://www.google.com/url?sa=i&amp;source=images&amp;cd=&amp;cad=rja&amp;uact=8&amp;ved=2ahUKEwjJwMnIl6vnAhUpUhUIHXAQAVE4yAEQMygyMDJ6BAgBEG4&amp;url=https%3A%2F%2Fwasteconcern.com%2F&amp;psig=AOvVaw0NqaD3kdm1WbD4y92O-8GW&amp;ust=1580468841481443&amp;ictx=3&amp;uact=3</a:t>
            </a:r>
          </a:p>
          <a:p>
            <a:endParaRPr lang="en-GB" dirty="0"/>
          </a:p>
          <a:p>
            <a:r>
              <a:rPr lang="en-GB" dirty="0"/>
              <a:t>https://www.google.com/url?sa=i&amp;source=images&amp;cd=&amp;cad=rja&amp;uact=8&amp;ved=0ahUKEwijiv-vl6vnAhXvRxUIHVDTClkQMwiUAihGMEY&amp;url=https%3A%2F%2Fwww.properoils.co.uk%2Fwhat-happens-used-cooking-oil-recycling%2F&amp;psig=AOvVaw0NqaD3kdm1WbD4y92O-8GW&amp;ust=1580468841481443&amp;ictx=3&amp;uact=3</a:t>
            </a:r>
          </a:p>
        </p:txBody>
      </p:sp>
      <p:sp>
        <p:nvSpPr>
          <p:cNvPr id="4" name="Slide Number Placeholder 3"/>
          <p:cNvSpPr>
            <a:spLocks noGrp="1"/>
          </p:cNvSpPr>
          <p:nvPr>
            <p:ph type="sldNum" sz="quarter" idx="5"/>
          </p:nvPr>
        </p:nvSpPr>
        <p:spPr/>
        <p:txBody>
          <a:bodyPr/>
          <a:lstStyle/>
          <a:p>
            <a:fld id="{1D847933-502B-D146-9428-3DDD196AD935}" type="slidenum">
              <a:rPr lang="en-GB" smtClean="0"/>
              <a:pPr/>
              <a:t>17</a:t>
            </a:fld>
            <a:endParaRPr lang="en-GB"/>
          </a:p>
        </p:txBody>
      </p:sp>
    </p:spTree>
    <p:extLst>
      <p:ext uri="{BB962C8B-B14F-4D97-AF65-F5344CB8AC3E}">
        <p14:creationId xmlns:p14="http://schemas.microsoft.com/office/powerpoint/2010/main" val="25813319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100646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384014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758740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508261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userDrawn="1"/>
        </p:nvSpPr>
        <p:spPr bwMode="white">
          <a:xfrm>
            <a:off x="0" y="234106"/>
            <a:ext cx="6549787" cy="4572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9D9D9"/>
                </a:solidFill>
                <a:cs typeface="Arial" charset="0"/>
              </a:rPr>
              <a:t> </a:t>
            </a:r>
          </a:p>
        </p:txBody>
      </p:sp>
      <p:sp>
        <p:nvSpPr>
          <p:cNvPr id="1029" name="Rectangle 14"/>
          <p:cNvSpPr>
            <a:spLocks noChangeArrowheads="1"/>
          </p:cNvSpPr>
          <p:nvPr userDrawn="1"/>
        </p:nvSpPr>
        <p:spPr bwMode="auto">
          <a:xfrm>
            <a:off x="457200" y="308718"/>
            <a:ext cx="6092587" cy="307975"/>
          </a:xfrm>
          <a:prstGeom prst="rect">
            <a:avLst/>
          </a:prstGeom>
          <a:noFill/>
          <a:ln w="9525">
            <a:noFill/>
            <a:miter lim="800000"/>
            <a:headEnd/>
            <a:tailEnd/>
          </a:ln>
        </p:spPr>
        <p:txBody>
          <a:bodyPr wrap="square">
            <a:prstTxWarp prst="textNoShape">
              <a:avLst/>
            </a:prstTxWarp>
            <a:spAutoFit/>
          </a:bodyPr>
          <a:lstStyle/>
          <a:p>
            <a:r>
              <a:rPr lang="en-GB" sz="1400" dirty="0">
                <a:solidFill>
                  <a:schemeClr val="bg1"/>
                </a:solidFill>
              </a:rPr>
              <a:t>Level 3 Hospitality and Catering</a:t>
            </a:r>
            <a:endParaRPr lang="en-US" sz="1400" dirty="0">
              <a:solidFill>
                <a:schemeClr val="bg1"/>
              </a:solidFill>
            </a:endParaRPr>
          </a:p>
        </p:txBody>
      </p:sp>
      <p:sp>
        <p:nvSpPr>
          <p:cNvPr id="1030" name="Text Box 10"/>
          <p:cNvSpPr txBox="1">
            <a:spLocks noChangeArrowheads="1"/>
          </p:cNvSpPr>
          <p:nvPr userDrawn="1"/>
        </p:nvSpPr>
        <p:spPr bwMode="white">
          <a:xfrm>
            <a:off x="0" y="6324600"/>
            <a:ext cx="9144000" cy="381000"/>
          </a:xfrm>
          <a:prstGeom prst="rect">
            <a:avLst/>
          </a:prstGeom>
          <a:solidFill>
            <a:srgbClr val="D9D9D9"/>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1031" name="Text Box 10"/>
          <p:cNvSpPr txBox="1">
            <a:spLocks noChangeArrowheads="1"/>
          </p:cNvSpPr>
          <p:nvPr userDrawn="1"/>
        </p:nvSpPr>
        <p:spPr bwMode="white">
          <a:xfrm>
            <a:off x="0" y="6705600"/>
            <a:ext cx="9144000" cy="1524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53259" name="Text Box 11"/>
          <p:cNvSpPr txBox="1">
            <a:spLocks noChangeArrowheads="1"/>
          </p:cNvSpPr>
          <p:nvPr userDrawn="1"/>
        </p:nvSpPr>
        <p:spPr bwMode="auto">
          <a:xfrm>
            <a:off x="457200" y="6400800"/>
            <a:ext cx="6477000" cy="228600"/>
          </a:xfrm>
          <a:prstGeom prst="rect">
            <a:avLst/>
          </a:prstGeom>
          <a:noFill/>
          <a:ln w="9525">
            <a:noFill/>
            <a:miter lim="800000"/>
            <a:headEnd/>
            <a:tailEnd/>
          </a:ln>
        </p:spPr>
        <p:txBody>
          <a:bodyPr lIns="0" tIns="0" rIns="0" bIns="0">
            <a:prstTxWarp prst="textNoShape">
              <a:avLst/>
            </a:prstTxWarp>
          </a:bodyPr>
          <a:lstStyle/>
          <a:p>
            <a:pPr>
              <a:spcBef>
                <a:spcPts val="600"/>
              </a:spcBef>
            </a:pPr>
            <a:r>
              <a:rPr lang="en-US" sz="1100"/>
              <a:t>© 2020 </a:t>
            </a:r>
            <a:r>
              <a:rPr lang="en-US" sz="1100" dirty="0"/>
              <a:t>City and Guilds of London Institute. All rights reserved</a:t>
            </a:r>
            <a:r>
              <a:rPr lang="en-US" sz="900" dirty="0"/>
              <a:t>.</a:t>
            </a:r>
            <a:r>
              <a:rPr lang="en-US" sz="1100" dirty="0">
                <a:ea typeface="Arial" pitchFamily="-105" charset="0"/>
                <a:cs typeface="Arial" pitchFamily="-105" charset="0"/>
              </a:rPr>
              <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2" name="Text Box 11"/>
          <p:cNvSpPr txBox="1">
            <a:spLocks noChangeArrowheads="1"/>
          </p:cNvSpPr>
          <p:nvPr userDrawn="1"/>
        </p:nvSpPr>
        <p:spPr bwMode="auto">
          <a:xfrm>
            <a:off x="7239000" y="6400800"/>
            <a:ext cx="1447800"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1100">
                <a:ea typeface="Arial" pitchFamily="-105" charset="0"/>
                <a:cs typeface="Arial" pitchFamily="-105" charset="0"/>
              </a:rPr>
              <a:pPr algn="r">
                <a:spcBef>
                  <a:spcPts val="600"/>
                </a:spcBef>
              </a:pPr>
              <a:t>‹#›</a:t>
            </a:fld>
            <a:r>
              <a:rPr lang="en-US" sz="1100" dirty="0">
                <a:ea typeface="Arial" pitchFamily="-105" charset="0"/>
                <a:cs typeface="Arial" pitchFamily="-105" charset="0"/>
              </a:rPr>
              <a:t> of </a:t>
            </a:r>
            <a:r>
              <a:rPr lang="en-US" sz="1100" dirty="0" smtClean="0">
                <a:ea typeface="Arial" pitchFamily="-105" charset="0"/>
                <a:cs typeface="Arial" pitchFamily="-105" charset="0"/>
              </a:rPr>
              <a:t>23</a:t>
            </a:r>
            <a:endParaRPr lang="en-US" sz="1100" dirty="0">
              <a:ea typeface="Arial" pitchFamily="-105" charset="0"/>
              <a:cs typeface="Arial" pitchFamily="-105" charset="0"/>
            </a:endParaRPr>
          </a:p>
          <a:p>
            <a:r>
              <a:rPr lang="en-US" sz="1100" dirty="0">
                <a:ea typeface="Arial" pitchFamily="-105" charset="0"/>
                <a:cs typeface="Arial" pitchFamily="-105" charset="0"/>
              </a:rPr>
              <a:t/>
            </a:r>
            <a:br>
              <a:rPr lang="en-US" sz="1100" dirty="0">
                <a:ea typeface="Arial" pitchFamily="-105" charset="0"/>
                <a:cs typeface="Arial" pitchFamily="-105" charset="0"/>
              </a:rPr>
            </a:br>
            <a:endParaRPr lang="en-US" sz="1100" dirty="0">
              <a:ea typeface="Arial" pitchFamily="-105" charset="0"/>
              <a:cs typeface="Arial" pitchFamily="-105" charset="0"/>
            </a:endParaRPr>
          </a:p>
          <a:p>
            <a:r>
              <a:rPr lang="en-US" sz="1100" dirty="0">
                <a:ea typeface="Arial" pitchFamily="-105" charset="0"/>
                <a:cs typeface="Arial" pitchFamily="-105" charset="0"/>
              </a:rPr>
              <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035" name="Title Placeholder 10"/>
          <p:cNvSpPr>
            <a:spLocks noGrp="1"/>
          </p:cNvSpPr>
          <p:nvPr>
            <p:ph type="title"/>
          </p:nvPr>
        </p:nvSpPr>
        <p:spPr bwMode="auto">
          <a:xfrm>
            <a:off x="457200" y="838200"/>
            <a:ext cx="8218488" cy="382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36" name="Text Placeholder 13"/>
          <p:cNvSpPr>
            <a:spLocks noGrp="1"/>
          </p:cNvSpPr>
          <p:nvPr>
            <p:ph type="body" idx="1"/>
          </p:nvPr>
        </p:nvSpPr>
        <p:spPr bwMode="auto">
          <a:xfrm>
            <a:off x="457200" y="1371600"/>
            <a:ext cx="82296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pic>
        <p:nvPicPr>
          <p:cNvPr id="4" name="Picture 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644513" y="259929"/>
            <a:ext cx="2015456" cy="397750"/>
          </a:xfrm>
          <a:prstGeom prst="rect">
            <a:avLst/>
          </a:prstGeom>
        </p:spPr>
      </p:pic>
    </p:spTree>
    <p:custDataLst>
      <p:tags r:id="rId7"/>
    </p:custData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Lst>
  <p:hf hdr="0" ftr="0" dt="0"/>
  <p:txStyles>
    <p:titleStyle>
      <a:lvl1pPr algn="l" rtl="0" eaLnBrk="0" fontAlgn="base" hangingPunct="0">
        <a:spcBef>
          <a:spcPct val="0"/>
        </a:spcBef>
        <a:spcAft>
          <a:spcPct val="0"/>
        </a:spcAft>
        <a:defRPr sz="2400" b="1">
          <a:solidFill>
            <a:srgbClr val="E3061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E3061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E3061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4"/>
          <p:cNvSpPr>
            <a:spLocks noGrp="1" noChangeArrowheads="1"/>
          </p:cNvSpPr>
          <p:nvPr>
            <p:ph type="body" idx="4294967295"/>
          </p:nvPr>
        </p:nvSpPr>
        <p:spPr>
          <a:xfrm>
            <a:off x="457200" y="1371600"/>
            <a:ext cx="8229600" cy="4754563"/>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3" name="Rectangle 15"/>
          <p:cNvSpPr>
            <a:spLocks noGrp="1" noChangeArrowheads="1"/>
          </p:cNvSpPr>
          <p:nvPr>
            <p:ph type="title"/>
          </p:nvPr>
        </p:nvSpPr>
        <p:spPr>
          <a:xfrm>
            <a:off x="762000" y="3581400"/>
            <a:ext cx="7848600" cy="2514600"/>
          </a:xfrm>
        </p:spPr>
        <p:txBody>
          <a:bodyPr anchor="t"/>
          <a:lstStyle/>
          <a:p>
            <a:pPr eaLnBrk="1" hangingPunct="1"/>
            <a:r>
              <a:rPr lang="en-GB" dirty="0">
                <a:ea typeface="ＭＳ Ｐゴシック" pitchFamily="-105" charset="-128"/>
                <a:cs typeface="ＭＳ Ｐゴシック" pitchFamily="-105" charset="-128"/>
              </a:rPr>
              <a:t>Understand the application and monitoring of food safety practices </a:t>
            </a:r>
          </a:p>
        </p:txBody>
      </p:sp>
      <p:sp>
        <p:nvSpPr>
          <p:cNvPr id="2054" name="TextBox 9"/>
          <p:cNvSpPr txBox="1">
            <a:spLocks noChangeArrowheads="1"/>
          </p:cNvSpPr>
          <p:nvPr/>
        </p:nvSpPr>
        <p:spPr bwMode="auto">
          <a:xfrm>
            <a:off x="762000" y="2209800"/>
            <a:ext cx="7696200" cy="461963"/>
          </a:xfrm>
          <a:prstGeom prst="rect">
            <a:avLst/>
          </a:prstGeom>
          <a:noFill/>
          <a:ln w="9525">
            <a:noFill/>
            <a:miter lim="800000"/>
            <a:headEnd/>
            <a:tailEnd/>
          </a:ln>
        </p:spPr>
        <p:txBody>
          <a:bodyPr>
            <a:prstTxWarp prst="textNoShape">
              <a:avLst/>
            </a:prstTxWarp>
            <a:spAutoFit/>
          </a:bodyPr>
          <a:lstStyle/>
          <a:p>
            <a:r>
              <a:rPr lang="en-GB" sz="2400" b="1" dirty="0">
                <a:solidFill>
                  <a:srgbClr val="FFFFFF"/>
                </a:solidFill>
              </a:rPr>
              <a:t>Unit 306: Monitoring </a:t>
            </a:r>
            <a:r>
              <a:rPr lang="en-GB" sz="2400" b="1" dirty="0" smtClean="0">
                <a:solidFill>
                  <a:srgbClr val="FFFFFF"/>
                </a:solidFill>
              </a:rPr>
              <a:t>and supervision of </a:t>
            </a:r>
            <a:r>
              <a:rPr lang="en-GB" sz="2400" b="1" smtClean="0">
                <a:solidFill>
                  <a:srgbClr val="FFFFFF"/>
                </a:solidFill>
              </a:rPr>
              <a:t>food safety</a:t>
            </a:r>
            <a:endParaRPr lang="en-US" sz="2400" dirty="0">
              <a:solidFill>
                <a:schemeClr val="bg1"/>
              </a:solidFill>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931471"/>
            <a:ext cx="8218488" cy="382588"/>
          </a:xfrm>
        </p:spPr>
        <p:txBody>
          <a:bodyPr/>
          <a:lstStyle/>
          <a:p>
            <a:r>
              <a:rPr lang="en-GB" dirty="0"/>
              <a:t>Measures taken to ensure safe cleaning and disinfection </a:t>
            </a:r>
            <a:endParaRPr lang="en-US" dirty="0">
              <a:ea typeface="ＭＳ Ｐゴシック" pitchFamily="-105" charset="-128"/>
              <a:cs typeface="ＭＳ Ｐゴシック" pitchFamily="-105" charset="-128"/>
            </a:endParaRPr>
          </a:p>
        </p:txBody>
      </p:sp>
      <p:sp>
        <p:nvSpPr>
          <p:cNvPr id="3075" name="Content Placeholder 2"/>
          <p:cNvSpPr>
            <a:spLocks noGrp="1"/>
          </p:cNvSpPr>
          <p:nvPr>
            <p:ph sz="quarter" idx="10"/>
          </p:nvPr>
        </p:nvSpPr>
        <p:spPr>
          <a:xfrm>
            <a:off x="539552" y="1556792"/>
            <a:ext cx="7848872" cy="4369737"/>
          </a:xfrm>
        </p:spPr>
        <p:txBody>
          <a:bodyPr/>
          <a:lstStyle/>
          <a:p>
            <a:r>
              <a:rPr lang="en-GB" b="1" dirty="0"/>
              <a:t>Correct equipment</a:t>
            </a:r>
          </a:p>
          <a:p>
            <a:pPr marL="342900" indent="-342900">
              <a:buFont typeface="Arial" panose="020B0604020202020204" pitchFamily="34" charset="0"/>
              <a:buChar char="•"/>
            </a:pPr>
            <a:r>
              <a:rPr lang="en-GB" dirty="0"/>
              <a:t>Single-use cloths should be used wherever possible, and thrown away after each task. This will make sure that any bacteria picked up by the cloth will not be spread. Always use a new or freshly cleaned cloth to wipe work surfaces, equipment or utensils that will be used with ready-to- eat food.</a:t>
            </a:r>
          </a:p>
          <a:p>
            <a:endParaRPr lang="en-GB" b="1" dirty="0"/>
          </a:p>
        </p:txBody>
      </p:sp>
      <p:pic>
        <p:nvPicPr>
          <p:cNvPr id="2" name="Picture 1">
            <a:extLst>
              <a:ext uri="{FF2B5EF4-FFF2-40B4-BE49-F238E27FC236}">
                <a16:creationId xmlns:a16="http://schemas.microsoft.com/office/drawing/2014/main" id="{2127B9E2-F488-4BF8-89A9-8D1E2314829F}"/>
              </a:ext>
            </a:extLst>
          </p:cNvPr>
          <p:cNvPicPr>
            <a:picLocks noChangeAspect="1"/>
          </p:cNvPicPr>
          <p:nvPr/>
        </p:nvPicPr>
        <p:blipFill>
          <a:blip r:embed="rId3"/>
          <a:stretch>
            <a:fillRect/>
          </a:stretch>
        </p:blipFill>
        <p:spPr>
          <a:xfrm>
            <a:off x="2737644" y="3933056"/>
            <a:ext cx="3657600" cy="1905000"/>
          </a:xfrm>
          <a:prstGeom prst="rect">
            <a:avLst/>
          </a:prstGeom>
        </p:spPr>
      </p:pic>
    </p:spTree>
    <p:extLst>
      <p:ext uri="{BB962C8B-B14F-4D97-AF65-F5344CB8AC3E}">
        <p14:creationId xmlns:p14="http://schemas.microsoft.com/office/powerpoint/2010/main" val="3093878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931471"/>
            <a:ext cx="8218488" cy="382588"/>
          </a:xfrm>
        </p:spPr>
        <p:txBody>
          <a:bodyPr/>
          <a:lstStyle/>
          <a:p>
            <a:r>
              <a:rPr lang="en-GB" dirty="0"/>
              <a:t>Measures taken to ensure safe cleaning and disinfection </a:t>
            </a:r>
            <a:endParaRPr lang="en-US" dirty="0">
              <a:ea typeface="ＭＳ Ｐゴシック" pitchFamily="-105" charset="-128"/>
              <a:cs typeface="ＭＳ Ｐゴシック" pitchFamily="-105" charset="-128"/>
            </a:endParaRPr>
          </a:p>
        </p:txBody>
      </p:sp>
      <p:sp>
        <p:nvSpPr>
          <p:cNvPr id="3075" name="Content Placeholder 2"/>
          <p:cNvSpPr>
            <a:spLocks noGrp="1"/>
          </p:cNvSpPr>
          <p:nvPr>
            <p:ph sz="quarter" idx="10"/>
          </p:nvPr>
        </p:nvSpPr>
        <p:spPr>
          <a:xfrm>
            <a:off x="539552" y="1556792"/>
            <a:ext cx="7848872" cy="4369737"/>
          </a:xfrm>
        </p:spPr>
        <p:txBody>
          <a:bodyPr/>
          <a:lstStyle/>
          <a:p>
            <a:r>
              <a:rPr lang="en-GB" b="1" dirty="0"/>
              <a:t>Procedures to control hazardous substances</a:t>
            </a:r>
          </a:p>
          <a:p>
            <a:pPr marL="342900" indent="-342900">
              <a:buClr>
                <a:srgbClr val="E30613"/>
              </a:buClr>
              <a:buFont typeface="Arial" panose="020B0604020202020204" pitchFamily="34" charset="0"/>
              <a:buChar char="•"/>
            </a:pPr>
            <a:r>
              <a:rPr lang="en-GB" dirty="0"/>
              <a:t>Cleaning chemicals should be stored in a separate area away from food and heat sources, in their original container and with a tight lid. </a:t>
            </a:r>
          </a:p>
          <a:p>
            <a:pPr marL="342900" indent="-342900">
              <a:buClr>
                <a:srgbClr val="E30613"/>
              </a:buClr>
              <a:buFont typeface="Arial" panose="020B0604020202020204" pitchFamily="34" charset="0"/>
              <a:buChar char="•"/>
            </a:pPr>
            <a:r>
              <a:rPr lang="en-GB" dirty="0"/>
              <a:t>Employees should be taught to: </a:t>
            </a:r>
          </a:p>
          <a:p>
            <a:pPr marL="558800" lvl="1" indent="-342900">
              <a:buFont typeface="Arial" panose="020B0604020202020204" pitchFamily="34" charset="0"/>
              <a:buChar char="•"/>
            </a:pPr>
            <a:r>
              <a:rPr lang="en-GB" dirty="0"/>
              <a:t>never mix chemicals</a:t>
            </a:r>
          </a:p>
          <a:p>
            <a:pPr marL="558800" lvl="1" indent="-342900">
              <a:buFont typeface="Arial" panose="020B0604020202020204" pitchFamily="34" charset="0"/>
              <a:buChar char="•"/>
            </a:pPr>
            <a:r>
              <a:rPr lang="en-GB" dirty="0"/>
              <a:t>use chemicals only in well ventilated areas.</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3242935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Procedures for waste disposal </a:t>
            </a:r>
            <a:endParaRPr lang="en-US" dirty="0"/>
          </a:p>
        </p:txBody>
      </p:sp>
      <p:sp>
        <p:nvSpPr>
          <p:cNvPr id="3" name="Content Placeholder 2"/>
          <p:cNvSpPr>
            <a:spLocks noGrp="1"/>
          </p:cNvSpPr>
          <p:nvPr>
            <p:ph sz="quarter" idx="10"/>
          </p:nvPr>
        </p:nvSpPr>
        <p:spPr>
          <a:xfrm>
            <a:off x="446088" y="1556792"/>
            <a:ext cx="8229600" cy="4755600"/>
          </a:xfrm>
        </p:spPr>
        <p:txBody>
          <a:bodyPr/>
          <a:lstStyle/>
          <a:p>
            <a:pPr marL="342900" indent="-342900">
              <a:buClr>
                <a:srgbClr val="E30613"/>
              </a:buClr>
              <a:buFont typeface="Arial" panose="020B0604020202020204" pitchFamily="34" charset="0"/>
              <a:buChar char="•"/>
            </a:pPr>
            <a:r>
              <a:rPr lang="en-GB" dirty="0"/>
              <a:t>Remove food scraps from the kitchen daily – or more frequently if required.</a:t>
            </a:r>
          </a:p>
          <a:p>
            <a:pPr marL="342900" indent="-342900">
              <a:buClr>
                <a:srgbClr val="E30613"/>
              </a:buClr>
              <a:buFont typeface="Arial" panose="020B0604020202020204" pitchFamily="34" charset="0"/>
              <a:buChar char="•"/>
            </a:pPr>
            <a:r>
              <a:rPr lang="en-GB" dirty="0"/>
              <a:t>Arrange regular waste collection. Most food businesses require waste collection at least twice a week.</a:t>
            </a:r>
          </a:p>
          <a:p>
            <a:pPr marL="342900" indent="-342900">
              <a:buClr>
                <a:srgbClr val="E30613"/>
              </a:buClr>
              <a:buFont typeface="Arial" panose="020B0604020202020204" pitchFamily="34" charset="0"/>
              <a:buChar char="•"/>
            </a:pPr>
            <a:r>
              <a:rPr lang="en-GB" dirty="0"/>
              <a:t>Do not allow waste containers to overflow. Move overflowing waste to other containers.</a:t>
            </a:r>
          </a:p>
          <a:p>
            <a:pPr marL="342900" indent="-342900">
              <a:buClr>
                <a:srgbClr val="E30613"/>
              </a:buClr>
              <a:buFont typeface="Arial" panose="020B0604020202020204" pitchFamily="34" charset="0"/>
              <a:buChar char="•"/>
            </a:pPr>
            <a:r>
              <a:rPr lang="en-GB" dirty="0"/>
              <a:t>Regularly hose down and clean waste containers.</a:t>
            </a:r>
          </a:p>
          <a:p>
            <a:pPr marL="342900" indent="-342900">
              <a:buClr>
                <a:srgbClr val="E30613"/>
              </a:buClr>
              <a:buFont typeface="Arial" panose="020B0604020202020204" pitchFamily="34" charset="0"/>
              <a:buChar char="•"/>
            </a:pPr>
            <a:r>
              <a:rPr lang="en-GB" dirty="0"/>
              <a:t>Always use a waste liner for garbage containers. This is a good way to ensure that the waste container is kept as clean as possible and that harmful bacteria do not have time to grow on the inside of the unit itself.</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Procedures for waste disposal </a:t>
            </a:r>
            <a:endParaRPr lang="en-US" dirty="0"/>
          </a:p>
        </p:txBody>
      </p:sp>
      <p:sp>
        <p:nvSpPr>
          <p:cNvPr id="3" name="Content Placeholder 2"/>
          <p:cNvSpPr>
            <a:spLocks noGrp="1"/>
          </p:cNvSpPr>
          <p:nvPr>
            <p:ph sz="quarter" idx="10"/>
          </p:nvPr>
        </p:nvSpPr>
        <p:spPr>
          <a:xfrm>
            <a:off x="432784" y="1484784"/>
            <a:ext cx="8229600" cy="4755600"/>
          </a:xfrm>
        </p:spPr>
        <p:txBody>
          <a:bodyPr/>
          <a:lstStyle/>
          <a:p>
            <a:pPr marL="342900" indent="-342900">
              <a:buFont typeface="Arial" panose="020B0604020202020204" pitchFamily="34" charset="0"/>
              <a:buChar char="•"/>
            </a:pPr>
            <a:r>
              <a:rPr lang="en-GB" dirty="0"/>
              <a:t>Keep lids tightly closed on all waste containers when in use.</a:t>
            </a:r>
          </a:p>
          <a:p>
            <a:pPr marL="342900" indent="-342900">
              <a:buFont typeface="Arial" panose="020B0604020202020204" pitchFamily="34" charset="0"/>
              <a:buChar char="•"/>
            </a:pPr>
            <a:r>
              <a:rPr lang="en-GB" dirty="0"/>
              <a:t>Use special containers to dispose of dangerous items like broken glass. Talk to your supervisor or manager if you are unsure of how to dispose of dangerous items.</a:t>
            </a:r>
          </a:p>
          <a:p>
            <a:pPr marL="342900" indent="-342900">
              <a:buFont typeface="Arial" panose="020B0604020202020204" pitchFamily="34" charset="0"/>
              <a:buChar char="•"/>
            </a:pPr>
            <a:r>
              <a:rPr lang="en-GB" dirty="0"/>
              <a:t>Never use waste containers to transfer food or ice.</a:t>
            </a:r>
          </a:p>
          <a:p>
            <a:pPr marL="342900" indent="-342900">
              <a:buFont typeface="Arial" panose="020B0604020202020204" pitchFamily="34" charset="0"/>
              <a:buChar char="•"/>
            </a:pPr>
            <a:r>
              <a:rPr lang="en-GB" dirty="0"/>
              <a:t>In warm climates, refrigerate food scraps to prevent bacteria growing to harmful levels quickly – but always use a separate refrigerator to one that contains food intended for human consumption.</a:t>
            </a:r>
          </a:p>
          <a:p>
            <a:pPr marL="342900" indent="-342900">
              <a:buFont typeface="Arial" panose="020B0604020202020204" pitchFamily="34" charset="0"/>
              <a:buChar char="•"/>
            </a:pPr>
            <a:r>
              <a:rPr lang="en-GB" dirty="0"/>
              <a:t>Finally, always wash your hands after handling waste and waste containers – no exceptions!</a:t>
            </a:r>
          </a:p>
          <a:p>
            <a:endParaRPr lang="en-US" dirty="0"/>
          </a:p>
        </p:txBody>
      </p:sp>
    </p:spTree>
    <p:extLst>
      <p:ext uri="{BB962C8B-B14F-4D97-AF65-F5344CB8AC3E}">
        <p14:creationId xmlns:p14="http://schemas.microsoft.com/office/powerpoint/2010/main" val="13678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Procedures for waste disposal </a:t>
            </a:r>
            <a:endParaRPr lang="en-US" dirty="0"/>
          </a:p>
        </p:txBody>
      </p:sp>
      <p:sp>
        <p:nvSpPr>
          <p:cNvPr id="3" name="Content Placeholder 2"/>
          <p:cNvSpPr>
            <a:spLocks noGrp="1"/>
          </p:cNvSpPr>
          <p:nvPr>
            <p:ph sz="quarter" idx="10"/>
          </p:nvPr>
        </p:nvSpPr>
        <p:spPr/>
        <p:txBody>
          <a:bodyPr/>
          <a:lstStyle/>
          <a:p>
            <a:r>
              <a:rPr lang="en-GB" b="1" dirty="0"/>
              <a:t>No over-night storage</a:t>
            </a:r>
          </a:p>
          <a:p>
            <a:pPr marL="342900" indent="-342900">
              <a:buFont typeface="Arial" panose="020B0604020202020204" pitchFamily="34" charset="0"/>
              <a:buChar char="•"/>
            </a:pPr>
            <a:r>
              <a:rPr lang="en-GB" dirty="0"/>
              <a:t>Remove from food preparation areas to prevent the waste being attracted by pests.</a:t>
            </a:r>
          </a:p>
          <a:p>
            <a:pPr marL="342900" indent="-342900">
              <a:buFont typeface="Arial" panose="020B0604020202020204" pitchFamily="34" charset="0"/>
              <a:buChar char="•"/>
            </a:pPr>
            <a:endParaRPr lang="en-GB" b="1" dirty="0"/>
          </a:p>
          <a:p>
            <a:endParaRPr lang="en-US" dirty="0"/>
          </a:p>
        </p:txBody>
      </p:sp>
      <p:pic>
        <p:nvPicPr>
          <p:cNvPr id="4" name="Picture 3">
            <a:extLst>
              <a:ext uri="{FF2B5EF4-FFF2-40B4-BE49-F238E27FC236}">
                <a16:creationId xmlns:a16="http://schemas.microsoft.com/office/drawing/2014/main" id="{C0E1EFEC-A60A-42E0-B6D3-FB58B51CBE7F}"/>
              </a:ext>
            </a:extLst>
          </p:cNvPr>
          <p:cNvPicPr>
            <a:picLocks noChangeAspect="1"/>
          </p:cNvPicPr>
          <p:nvPr/>
        </p:nvPicPr>
        <p:blipFill>
          <a:blip r:embed="rId3"/>
          <a:stretch>
            <a:fillRect/>
          </a:stretch>
        </p:blipFill>
        <p:spPr>
          <a:xfrm>
            <a:off x="1708944" y="2996952"/>
            <a:ext cx="5715000" cy="2857500"/>
          </a:xfrm>
          <a:prstGeom prst="rect">
            <a:avLst/>
          </a:prstGeom>
        </p:spPr>
      </p:pic>
    </p:spTree>
    <p:extLst>
      <p:ext uri="{BB962C8B-B14F-4D97-AF65-F5344CB8AC3E}">
        <p14:creationId xmlns:p14="http://schemas.microsoft.com/office/powerpoint/2010/main" val="349321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Procedures for waste disposal </a:t>
            </a:r>
            <a:endParaRPr lang="en-US" dirty="0"/>
          </a:p>
        </p:txBody>
      </p:sp>
      <p:sp>
        <p:nvSpPr>
          <p:cNvPr id="3" name="Content Placeholder 2"/>
          <p:cNvSpPr>
            <a:spLocks noGrp="1"/>
          </p:cNvSpPr>
          <p:nvPr>
            <p:ph sz="quarter" idx="10"/>
          </p:nvPr>
        </p:nvSpPr>
        <p:spPr/>
        <p:txBody>
          <a:bodyPr/>
          <a:lstStyle/>
          <a:p>
            <a:r>
              <a:rPr lang="en-GB" b="1" dirty="0"/>
              <a:t>Use of bin bags/liners</a:t>
            </a:r>
          </a:p>
          <a:p>
            <a:pPr marL="342900" indent="-342900">
              <a:buFont typeface="Arial" panose="020B0604020202020204" pitchFamily="34" charset="0"/>
              <a:buChar char="•"/>
            </a:pPr>
            <a:r>
              <a:rPr lang="en-GB" dirty="0"/>
              <a:t>Always use a waste liner for waste containers. This is a good way to ensure that the waste container is kept as clean as possible and that harmful bacteria do not have time to grow on the inside of the unit itself. </a:t>
            </a:r>
            <a:endParaRPr lang="en-GB" b="1" dirty="0"/>
          </a:p>
          <a:p>
            <a:endParaRPr lang="en-US" dirty="0"/>
          </a:p>
        </p:txBody>
      </p:sp>
      <p:pic>
        <p:nvPicPr>
          <p:cNvPr id="4" name="Picture 3">
            <a:extLst>
              <a:ext uri="{FF2B5EF4-FFF2-40B4-BE49-F238E27FC236}">
                <a16:creationId xmlns:a16="http://schemas.microsoft.com/office/drawing/2014/main" id="{49A5F074-3478-499F-BCE2-EEA15A08FD5C}"/>
              </a:ext>
            </a:extLst>
          </p:cNvPr>
          <p:cNvPicPr>
            <a:picLocks noChangeAspect="1"/>
          </p:cNvPicPr>
          <p:nvPr/>
        </p:nvPicPr>
        <p:blipFill>
          <a:blip r:embed="rId3"/>
          <a:stretch>
            <a:fillRect/>
          </a:stretch>
        </p:blipFill>
        <p:spPr>
          <a:xfrm>
            <a:off x="2771800" y="3068960"/>
            <a:ext cx="2857500" cy="2857500"/>
          </a:xfrm>
          <a:prstGeom prst="rect">
            <a:avLst/>
          </a:prstGeom>
        </p:spPr>
      </p:pic>
    </p:spTree>
    <p:extLst>
      <p:ext uri="{BB962C8B-B14F-4D97-AF65-F5344CB8AC3E}">
        <p14:creationId xmlns:p14="http://schemas.microsoft.com/office/powerpoint/2010/main" val="2143996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Procedures for waste disposal </a:t>
            </a:r>
            <a:endParaRPr lang="en-US" dirty="0"/>
          </a:p>
        </p:txBody>
      </p:sp>
      <p:sp>
        <p:nvSpPr>
          <p:cNvPr id="3" name="Content Placeholder 2"/>
          <p:cNvSpPr>
            <a:spLocks noGrp="1"/>
          </p:cNvSpPr>
          <p:nvPr>
            <p:ph sz="quarter" idx="10"/>
          </p:nvPr>
        </p:nvSpPr>
        <p:spPr/>
        <p:txBody>
          <a:bodyPr/>
          <a:lstStyle/>
          <a:p>
            <a:pPr marL="0" lvl="3" indent="0">
              <a:buNone/>
            </a:pPr>
            <a:r>
              <a:rPr lang="en-GB" sz="2000" dirty="0"/>
              <a:t>Always clean waste containers regularly with detergent/disinfectant when emptied or on discovery of a waste food spill.	</a:t>
            </a:r>
            <a:endParaRPr lang="en-US" sz="2000" dirty="0"/>
          </a:p>
        </p:txBody>
      </p:sp>
      <p:pic>
        <p:nvPicPr>
          <p:cNvPr id="4" name="Picture 3">
            <a:extLst>
              <a:ext uri="{FF2B5EF4-FFF2-40B4-BE49-F238E27FC236}">
                <a16:creationId xmlns:a16="http://schemas.microsoft.com/office/drawing/2014/main" id="{A687A811-2F05-4E52-B9FB-BA1C19773470}"/>
              </a:ext>
            </a:extLst>
          </p:cNvPr>
          <p:cNvPicPr>
            <a:picLocks noChangeAspect="1"/>
          </p:cNvPicPr>
          <p:nvPr/>
        </p:nvPicPr>
        <p:blipFill>
          <a:blip r:embed="rId3"/>
          <a:stretch>
            <a:fillRect/>
          </a:stretch>
        </p:blipFill>
        <p:spPr>
          <a:xfrm>
            <a:off x="1518444" y="3068960"/>
            <a:ext cx="6096000" cy="1905000"/>
          </a:xfrm>
          <a:prstGeom prst="rect">
            <a:avLst/>
          </a:prstGeom>
        </p:spPr>
      </p:pic>
    </p:spTree>
    <p:extLst>
      <p:ext uri="{BB962C8B-B14F-4D97-AF65-F5344CB8AC3E}">
        <p14:creationId xmlns:p14="http://schemas.microsoft.com/office/powerpoint/2010/main" val="903086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Procedures for waste disposal </a:t>
            </a:r>
            <a:endParaRPr lang="en-US" dirty="0"/>
          </a:p>
        </p:txBody>
      </p:sp>
      <p:sp>
        <p:nvSpPr>
          <p:cNvPr id="3" name="Content Placeholder 2"/>
          <p:cNvSpPr>
            <a:spLocks noGrp="1"/>
          </p:cNvSpPr>
          <p:nvPr>
            <p:ph sz="quarter" idx="10"/>
          </p:nvPr>
        </p:nvSpPr>
        <p:spPr/>
        <p:txBody>
          <a:bodyPr/>
          <a:lstStyle/>
          <a:p>
            <a:r>
              <a:rPr lang="en-GB" b="1" dirty="0"/>
              <a:t>Easy access for collection</a:t>
            </a:r>
          </a:p>
          <a:p>
            <a:pPr marL="342900" indent="-342900">
              <a:buFont typeface="Arial" panose="020B0604020202020204" pitchFamily="34" charset="0"/>
              <a:buChar char="•"/>
            </a:pPr>
            <a:r>
              <a:rPr lang="en-GB" dirty="0"/>
              <a:t>Ensure easy access for waste collection vehicles to prevent unnecessary distances to be moved with the potential of spillages.</a:t>
            </a:r>
          </a:p>
          <a:p>
            <a:endParaRPr lang="en-US" dirty="0"/>
          </a:p>
        </p:txBody>
      </p:sp>
      <p:pic>
        <p:nvPicPr>
          <p:cNvPr id="5" name="Picture 4">
            <a:extLst>
              <a:ext uri="{FF2B5EF4-FFF2-40B4-BE49-F238E27FC236}">
                <a16:creationId xmlns:a16="http://schemas.microsoft.com/office/drawing/2014/main" id="{02F794B1-6872-409E-AC62-99BF59756725}"/>
              </a:ext>
            </a:extLst>
          </p:cNvPr>
          <p:cNvPicPr>
            <a:picLocks noChangeAspect="1"/>
          </p:cNvPicPr>
          <p:nvPr/>
        </p:nvPicPr>
        <p:blipFill>
          <a:blip r:embed="rId3"/>
          <a:stretch>
            <a:fillRect/>
          </a:stretch>
        </p:blipFill>
        <p:spPr>
          <a:xfrm>
            <a:off x="4139952" y="2852936"/>
            <a:ext cx="4247783" cy="2297981"/>
          </a:xfrm>
          <a:prstGeom prst="rect">
            <a:avLst/>
          </a:prstGeom>
        </p:spPr>
      </p:pic>
      <p:pic>
        <p:nvPicPr>
          <p:cNvPr id="6" name="Picture 5">
            <a:extLst>
              <a:ext uri="{FF2B5EF4-FFF2-40B4-BE49-F238E27FC236}">
                <a16:creationId xmlns:a16="http://schemas.microsoft.com/office/drawing/2014/main" id="{6B08DECA-9E42-4B51-B684-8B3DFCFCCB29}"/>
              </a:ext>
            </a:extLst>
          </p:cNvPr>
          <p:cNvPicPr>
            <a:picLocks noChangeAspect="1"/>
          </p:cNvPicPr>
          <p:nvPr/>
        </p:nvPicPr>
        <p:blipFill>
          <a:blip r:embed="rId4"/>
          <a:stretch>
            <a:fillRect/>
          </a:stretch>
        </p:blipFill>
        <p:spPr>
          <a:xfrm>
            <a:off x="440638" y="2868754"/>
            <a:ext cx="3319995" cy="2209306"/>
          </a:xfrm>
          <a:prstGeom prst="rect">
            <a:avLst/>
          </a:prstGeom>
        </p:spPr>
      </p:pic>
    </p:spTree>
    <p:extLst>
      <p:ext uri="{BB962C8B-B14F-4D97-AF65-F5344CB8AC3E}">
        <p14:creationId xmlns:p14="http://schemas.microsoft.com/office/powerpoint/2010/main" val="3909400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Explain procedures for waste disposal </a:t>
            </a:r>
            <a:endParaRPr lang="en-US" dirty="0"/>
          </a:p>
        </p:txBody>
      </p:sp>
      <p:sp>
        <p:nvSpPr>
          <p:cNvPr id="3" name="Content Placeholder 2"/>
          <p:cNvSpPr>
            <a:spLocks noGrp="1"/>
          </p:cNvSpPr>
          <p:nvPr>
            <p:ph sz="quarter" idx="10"/>
          </p:nvPr>
        </p:nvSpPr>
        <p:spPr/>
        <p:txBody>
          <a:bodyPr/>
          <a:lstStyle/>
          <a:p>
            <a:r>
              <a:rPr lang="en-GB" b="1" dirty="0"/>
              <a:t>Clean-as-you-go</a:t>
            </a:r>
          </a:p>
          <a:p>
            <a:pPr marL="342900" indent="-342900">
              <a:buFont typeface="Arial" panose="020B0604020202020204" pitchFamily="34" charset="0"/>
              <a:buChar char="•"/>
            </a:pPr>
            <a:r>
              <a:rPr lang="en-GB" dirty="0"/>
              <a:t>A clean-as-you-go policy should be in place, monitored and enforced by the supervisor. </a:t>
            </a:r>
            <a:endParaRPr lang="en-GB" b="1" dirty="0"/>
          </a:p>
          <a:p>
            <a:endParaRPr lang="en-US" dirty="0"/>
          </a:p>
        </p:txBody>
      </p:sp>
      <p:pic>
        <p:nvPicPr>
          <p:cNvPr id="4" name="Picture 3">
            <a:extLst>
              <a:ext uri="{FF2B5EF4-FFF2-40B4-BE49-F238E27FC236}">
                <a16:creationId xmlns:a16="http://schemas.microsoft.com/office/drawing/2014/main" id="{B9377889-E17C-4398-8091-30B23CB78E42}"/>
              </a:ext>
            </a:extLst>
          </p:cNvPr>
          <p:cNvPicPr>
            <a:picLocks noChangeAspect="1"/>
          </p:cNvPicPr>
          <p:nvPr/>
        </p:nvPicPr>
        <p:blipFill>
          <a:blip r:embed="rId3"/>
          <a:stretch>
            <a:fillRect/>
          </a:stretch>
        </p:blipFill>
        <p:spPr>
          <a:xfrm>
            <a:off x="5004048" y="2564904"/>
            <a:ext cx="2261203" cy="3168352"/>
          </a:xfrm>
          <a:prstGeom prst="rect">
            <a:avLst/>
          </a:prstGeom>
        </p:spPr>
      </p:pic>
    </p:spTree>
    <p:extLst>
      <p:ext uri="{BB962C8B-B14F-4D97-AF65-F5344CB8AC3E}">
        <p14:creationId xmlns:p14="http://schemas.microsoft.com/office/powerpoint/2010/main" val="3768559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Procedures for waste disposal </a:t>
            </a:r>
            <a:endParaRPr lang="en-US" dirty="0"/>
          </a:p>
        </p:txBody>
      </p:sp>
      <p:sp>
        <p:nvSpPr>
          <p:cNvPr id="3" name="Content Placeholder 2"/>
          <p:cNvSpPr>
            <a:spLocks noGrp="1"/>
          </p:cNvSpPr>
          <p:nvPr>
            <p:ph sz="quarter" idx="10"/>
          </p:nvPr>
        </p:nvSpPr>
        <p:spPr/>
        <p:txBody>
          <a:bodyPr/>
          <a:lstStyle/>
          <a:p>
            <a:r>
              <a:rPr lang="en-GB" b="1" dirty="0"/>
              <a:t>Separating food, general waste and recycling policy:</a:t>
            </a:r>
          </a:p>
          <a:p>
            <a:pPr marL="342900" indent="-342900">
              <a:buClr>
                <a:srgbClr val="E30613"/>
              </a:buClr>
              <a:buFont typeface="Arial" panose="020B0604020202020204" pitchFamily="34" charset="0"/>
              <a:buChar char="•"/>
            </a:pPr>
            <a:r>
              <a:rPr lang="en-GB" dirty="0"/>
              <a:t>Monitoring and reducing waste</a:t>
            </a:r>
          </a:p>
          <a:p>
            <a:pPr marL="342900" indent="-342900">
              <a:buClr>
                <a:srgbClr val="E30613"/>
              </a:buClr>
              <a:buFont typeface="Arial" panose="020B0604020202020204" pitchFamily="34" charset="0"/>
              <a:buChar char="•"/>
            </a:pPr>
            <a:r>
              <a:rPr lang="en-GB" dirty="0"/>
              <a:t>Recycle/reuse containers where required</a:t>
            </a:r>
          </a:p>
          <a:p>
            <a:pPr marL="342900" indent="-342900">
              <a:buClr>
                <a:srgbClr val="E30613"/>
              </a:buClr>
              <a:buFont typeface="Arial" panose="020B0604020202020204" pitchFamily="34" charset="0"/>
              <a:buChar char="•"/>
            </a:pPr>
            <a:r>
              <a:rPr lang="en-GB" dirty="0"/>
              <a:t>Providing suitable containers for separating waste.</a:t>
            </a:r>
          </a:p>
          <a:p>
            <a:pPr marL="342900" indent="-342900">
              <a:buFont typeface="Arial" panose="020B0604020202020204" pitchFamily="34" charset="0"/>
              <a:buChar char="•"/>
            </a:pPr>
            <a:endParaRPr lang="en-GB" dirty="0"/>
          </a:p>
          <a:p>
            <a:endParaRPr lang="en-US" dirty="0"/>
          </a:p>
        </p:txBody>
      </p:sp>
      <p:pic>
        <p:nvPicPr>
          <p:cNvPr id="4" name="Picture 3">
            <a:extLst>
              <a:ext uri="{FF2B5EF4-FFF2-40B4-BE49-F238E27FC236}">
                <a16:creationId xmlns:a16="http://schemas.microsoft.com/office/drawing/2014/main" id="{91E358F1-B778-4688-AF1C-DEBF995B0E74}"/>
              </a:ext>
            </a:extLst>
          </p:cNvPr>
          <p:cNvPicPr>
            <a:picLocks noChangeAspect="1"/>
          </p:cNvPicPr>
          <p:nvPr/>
        </p:nvPicPr>
        <p:blipFill>
          <a:blip r:embed="rId3"/>
          <a:stretch>
            <a:fillRect/>
          </a:stretch>
        </p:blipFill>
        <p:spPr>
          <a:xfrm>
            <a:off x="1475656" y="3548663"/>
            <a:ext cx="6048672" cy="2578537"/>
          </a:xfrm>
          <a:prstGeom prst="rect">
            <a:avLst/>
          </a:prstGeom>
        </p:spPr>
      </p:pic>
    </p:spTree>
    <p:extLst>
      <p:ext uri="{BB962C8B-B14F-4D97-AF65-F5344CB8AC3E}">
        <p14:creationId xmlns:p14="http://schemas.microsoft.com/office/powerpoint/2010/main" val="1885011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931471"/>
            <a:ext cx="8218488" cy="382588"/>
          </a:xfrm>
        </p:spPr>
        <p:txBody>
          <a:bodyPr/>
          <a:lstStyle/>
          <a:p>
            <a:r>
              <a:rPr lang="en-GB" dirty="0"/>
              <a:t>Measures taken to ensure safe cleaning and disinfection </a:t>
            </a:r>
            <a:endParaRPr lang="en-US" dirty="0">
              <a:ea typeface="ＭＳ Ｐゴシック" pitchFamily="-105" charset="-128"/>
              <a:cs typeface="ＭＳ Ｐゴシック" pitchFamily="-105" charset="-128"/>
            </a:endParaRPr>
          </a:p>
        </p:txBody>
      </p:sp>
      <p:sp>
        <p:nvSpPr>
          <p:cNvPr id="3075" name="Content Placeholder 2"/>
          <p:cNvSpPr>
            <a:spLocks noGrp="1"/>
          </p:cNvSpPr>
          <p:nvPr>
            <p:ph sz="quarter" idx="10"/>
          </p:nvPr>
        </p:nvSpPr>
        <p:spPr>
          <a:xfrm>
            <a:off x="539552" y="1556792"/>
            <a:ext cx="8229600" cy="4756150"/>
          </a:xfrm>
        </p:spPr>
        <p:txBody>
          <a:bodyPr/>
          <a:lstStyle/>
          <a:p>
            <a:pPr marL="457200" indent="-457200">
              <a:buClr>
                <a:srgbClr val="E30613"/>
              </a:buClr>
              <a:buFont typeface="Arial" panose="020B0604020202020204" pitchFamily="34" charset="0"/>
              <a:buChar char="•"/>
            </a:pPr>
            <a:r>
              <a:rPr lang="en-GB" dirty="0"/>
              <a:t>Ensuring equipment is disconnected from power before cleaning</a:t>
            </a:r>
            <a:endParaRPr lang="en-GB" b="1" dirty="0"/>
          </a:p>
          <a:p>
            <a:pPr marL="457200" indent="-457200">
              <a:buClr>
                <a:srgbClr val="E30613"/>
              </a:buClr>
              <a:buFont typeface="Arial" panose="020B0604020202020204" pitchFamily="34" charset="0"/>
              <a:buChar char="•"/>
            </a:pPr>
            <a:r>
              <a:rPr lang="en-GB" dirty="0"/>
              <a:t>Clean as you go</a:t>
            </a:r>
            <a:endParaRPr lang="en-GB" b="1" dirty="0"/>
          </a:p>
          <a:p>
            <a:pPr marL="457200" indent="-457200">
              <a:buClr>
                <a:srgbClr val="E30613"/>
              </a:buClr>
              <a:buFont typeface="Arial" panose="020B0604020202020204" pitchFamily="34" charset="0"/>
              <a:buChar char="•"/>
            </a:pPr>
            <a:r>
              <a:rPr lang="en-GB" dirty="0"/>
              <a:t>Applying the six stages of cleaning</a:t>
            </a:r>
            <a:endParaRPr lang="en-GB" b="1" dirty="0"/>
          </a:p>
          <a:p>
            <a:pPr marL="457200" indent="-457200">
              <a:buClr>
                <a:srgbClr val="E30613"/>
              </a:buClr>
              <a:buFont typeface="Arial" panose="020B0604020202020204" pitchFamily="34" charset="0"/>
              <a:buChar char="•"/>
            </a:pPr>
            <a:r>
              <a:rPr lang="en-GB" dirty="0"/>
              <a:t>Applying safe cleaning procedures from delivery of food to service point</a:t>
            </a:r>
            <a:endParaRPr lang="en-GB" b="1" dirty="0"/>
          </a:p>
          <a:p>
            <a:pPr marL="457200" indent="-457200">
              <a:buClr>
                <a:srgbClr val="E30613"/>
              </a:buClr>
              <a:buFont typeface="Arial" panose="020B0604020202020204" pitchFamily="34" charset="0"/>
              <a:buChar char="•"/>
            </a:pPr>
            <a:r>
              <a:rPr lang="en-GB" dirty="0"/>
              <a:t>Correct clearing of areas for cleaning - to avoid chemical contamination, over-spray. </a:t>
            </a:r>
            <a:endParaRPr lang="en-GB"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Procedures for waste disposal </a:t>
            </a:r>
            <a:endParaRPr lang="en-US" dirty="0"/>
          </a:p>
        </p:txBody>
      </p:sp>
      <p:sp>
        <p:nvSpPr>
          <p:cNvPr id="3" name="Content Placeholder 2"/>
          <p:cNvSpPr>
            <a:spLocks noGrp="1"/>
          </p:cNvSpPr>
          <p:nvPr>
            <p:ph sz="quarter" idx="10"/>
          </p:nvPr>
        </p:nvSpPr>
        <p:spPr/>
        <p:txBody>
          <a:bodyPr/>
          <a:lstStyle/>
          <a:p>
            <a:r>
              <a:rPr lang="en-GB" b="1" dirty="0"/>
              <a:t>External lidded waste storage</a:t>
            </a:r>
          </a:p>
          <a:p>
            <a:pPr marL="342900" indent="-342900">
              <a:buFont typeface="Arial" panose="020B0604020202020204" pitchFamily="34" charset="0"/>
              <a:buChar char="•"/>
            </a:pPr>
            <a:r>
              <a:rPr lang="en-GB" dirty="0"/>
              <a:t>External bins should be lidded and locked to prevent pest access and other non authorised users deposing of their waste. </a:t>
            </a:r>
            <a:endParaRPr lang="en-GB" b="1" dirty="0"/>
          </a:p>
          <a:p>
            <a:endParaRPr lang="en-US" dirty="0"/>
          </a:p>
        </p:txBody>
      </p:sp>
      <p:pic>
        <p:nvPicPr>
          <p:cNvPr id="4" name="Picture 3">
            <a:extLst>
              <a:ext uri="{FF2B5EF4-FFF2-40B4-BE49-F238E27FC236}">
                <a16:creationId xmlns:a16="http://schemas.microsoft.com/office/drawing/2014/main" id="{BEBB292D-5704-4726-9571-ECB0D06B31CD}"/>
              </a:ext>
            </a:extLst>
          </p:cNvPr>
          <p:cNvPicPr>
            <a:picLocks noChangeAspect="1"/>
          </p:cNvPicPr>
          <p:nvPr/>
        </p:nvPicPr>
        <p:blipFill>
          <a:blip r:embed="rId2"/>
          <a:stretch>
            <a:fillRect/>
          </a:stretch>
        </p:blipFill>
        <p:spPr>
          <a:xfrm>
            <a:off x="2339752" y="2996952"/>
            <a:ext cx="4249280" cy="2298391"/>
          </a:xfrm>
          <a:prstGeom prst="rect">
            <a:avLst/>
          </a:prstGeom>
        </p:spPr>
      </p:pic>
    </p:spTree>
    <p:extLst>
      <p:ext uri="{BB962C8B-B14F-4D97-AF65-F5344CB8AC3E}">
        <p14:creationId xmlns:p14="http://schemas.microsoft.com/office/powerpoint/2010/main" val="765384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Procedures for waste disposal </a:t>
            </a:r>
            <a:endParaRPr lang="en-US" dirty="0"/>
          </a:p>
        </p:txBody>
      </p:sp>
      <p:sp>
        <p:nvSpPr>
          <p:cNvPr id="3" name="Content Placeholder 2"/>
          <p:cNvSpPr>
            <a:spLocks noGrp="1"/>
          </p:cNvSpPr>
          <p:nvPr>
            <p:ph sz="quarter" idx="10"/>
          </p:nvPr>
        </p:nvSpPr>
        <p:spPr/>
        <p:txBody>
          <a:bodyPr/>
          <a:lstStyle/>
          <a:p>
            <a:r>
              <a:rPr lang="en-GB" b="1" dirty="0"/>
              <a:t>Separate storage of recyclables:</a:t>
            </a:r>
          </a:p>
          <a:p>
            <a:pPr marL="342900" indent="-342900">
              <a:buFont typeface="Arial" panose="020B0604020202020204" pitchFamily="34" charset="0"/>
              <a:buChar char="•"/>
            </a:pPr>
            <a:r>
              <a:rPr lang="en-GB" dirty="0"/>
              <a:t>Items suitable for recycling (card, glass, metal, etc.) should have their own recycle bins and be in line with local authority guidelines.</a:t>
            </a:r>
          </a:p>
          <a:p>
            <a:endParaRPr lang="en-US" dirty="0"/>
          </a:p>
        </p:txBody>
      </p:sp>
      <p:pic>
        <p:nvPicPr>
          <p:cNvPr id="4" name="Picture 3">
            <a:extLst>
              <a:ext uri="{FF2B5EF4-FFF2-40B4-BE49-F238E27FC236}">
                <a16:creationId xmlns:a16="http://schemas.microsoft.com/office/drawing/2014/main" id="{8F5A6CFF-20C2-46E9-8523-F39176377B52}"/>
              </a:ext>
            </a:extLst>
          </p:cNvPr>
          <p:cNvPicPr>
            <a:picLocks noChangeAspect="1"/>
          </p:cNvPicPr>
          <p:nvPr/>
        </p:nvPicPr>
        <p:blipFill>
          <a:blip r:embed="rId2"/>
          <a:stretch>
            <a:fillRect/>
          </a:stretch>
        </p:blipFill>
        <p:spPr>
          <a:xfrm>
            <a:off x="1542566" y="3212976"/>
            <a:ext cx="6047756" cy="2578832"/>
          </a:xfrm>
          <a:prstGeom prst="rect">
            <a:avLst/>
          </a:prstGeom>
        </p:spPr>
      </p:pic>
    </p:spTree>
    <p:extLst>
      <p:ext uri="{BB962C8B-B14F-4D97-AF65-F5344CB8AC3E}">
        <p14:creationId xmlns:p14="http://schemas.microsoft.com/office/powerpoint/2010/main" val="259229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Explain procedures for waste disposal </a:t>
            </a:r>
            <a:endParaRPr lang="en-US" dirty="0"/>
          </a:p>
        </p:txBody>
      </p:sp>
      <p:sp>
        <p:nvSpPr>
          <p:cNvPr id="3" name="Content Placeholder 2"/>
          <p:cNvSpPr>
            <a:spLocks noGrp="1"/>
          </p:cNvSpPr>
          <p:nvPr>
            <p:ph sz="quarter" idx="10"/>
          </p:nvPr>
        </p:nvSpPr>
        <p:spPr/>
        <p:txBody>
          <a:bodyPr/>
          <a:lstStyle/>
          <a:p>
            <a:r>
              <a:rPr lang="en-GB" b="1" dirty="0"/>
              <a:t>Waste collection of food waste: Liquid food waste, oil, grease traps</a:t>
            </a:r>
          </a:p>
          <a:p>
            <a:pPr marL="342900" indent="-342900">
              <a:buFont typeface="Arial" panose="020B0604020202020204" pitchFamily="34" charset="0"/>
              <a:buChar char="•"/>
            </a:pPr>
            <a:r>
              <a:rPr lang="en-GB" dirty="0"/>
              <a:t>Use a specialist waste company to dispose of specialist waste products of high value e.g. waste cooking oil.  </a:t>
            </a:r>
            <a:endParaRPr lang="en-GB" b="1" dirty="0"/>
          </a:p>
          <a:p>
            <a:endParaRPr lang="en-US" dirty="0"/>
          </a:p>
        </p:txBody>
      </p:sp>
      <p:pic>
        <p:nvPicPr>
          <p:cNvPr id="4" name="Picture 3">
            <a:extLst>
              <a:ext uri="{FF2B5EF4-FFF2-40B4-BE49-F238E27FC236}">
                <a16:creationId xmlns:a16="http://schemas.microsoft.com/office/drawing/2014/main" id="{7E79A0A9-2006-4915-B9FC-A064106E5F8E}"/>
              </a:ext>
            </a:extLst>
          </p:cNvPr>
          <p:cNvPicPr>
            <a:picLocks noChangeAspect="1"/>
          </p:cNvPicPr>
          <p:nvPr/>
        </p:nvPicPr>
        <p:blipFill>
          <a:blip r:embed="rId2"/>
          <a:stretch>
            <a:fillRect/>
          </a:stretch>
        </p:blipFill>
        <p:spPr>
          <a:xfrm>
            <a:off x="2627784" y="2996952"/>
            <a:ext cx="3816424" cy="2534946"/>
          </a:xfrm>
          <a:prstGeom prst="rect">
            <a:avLst/>
          </a:prstGeom>
        </p:spPr>
      </p:pic>
    </p:spTree>
    <p:extLst>
      <p:ext uri="{BB962C8B-B14F-4D97-AF65-F5344CB8AC3E}">
        <p14:creationId xmlns:p14="http://schemas.microsoft.com/office/powerpoint/2010/main" val="3653966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a:solidFill>
                  <a:srgbClr val="E30613"/>
                </a:solidFill>
                <a:ea typeface="ＭＳ Ｐゴシック" pitchFamily="-105" charset="-128"/>
                <a:cs typeface="ＭＳ Ｐゴシック" pitchFamily="-105" charset="-128"/>
              </a:rPr>
              <a:t>Any questions?</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931471"/>
            <a:ext cx="8218488" cy="382588"/>
          </a:xfrm>
        </p:spPr>
        <p:txBody>
          <a:bodyPr/>
          <a:lstStyle/>
          <a:p>
            <a:r>
              <a:rPr lang="en-GB" dirty="0"/>
              <a:t>Measures taken to ensure safe cleaning and disinfection </a:t>
            </a:r>
            <a:endParaRPr lang="en-US" dirty="0">
              <a:ea typeface="ＭＳ Ｐゴシック" pitchFamily="-105" charset="-128"/>
              <a:cs typeface="ＭＳ Ｐゴシック" pitchFamily="-105" charset="-128"/>
            </a:endParaRPr>
          </a:p>
        </p:txBody>
      </p:sp>
      <p:sp>
        <p:nvSpPr>
          <p:cNvPr id="3075" name="Content Placeholder 2"/>
          <p:cNvSpPr>
            <a:spLocks noGrp="1"/>
          </p:cNvSpPr>
          <p:nvPr>
            <p:ph sz="quarter" idx="10"/>
          </p:nvPr>
        </p:nvSpPr>
        <p:spPr>
          <a:xfrm>
            <a:off x="539552" y="1556792"/>
            <a:ext cx="7848872" cy="4369737"/>
          </a:xfrm>
        </p:spPr>
        <p:txBody>
          <a:bodyPr/>
          <a:lstStyle/>
          <a:p>
            <a:pPr marL="342900" indent="-342900">
              <a:buClr>
                <a:srgbClr val="E30613"/>
              </a:buClr>
              <a:buFont typeface="Arial" panose="020B0604020202020204" pitchFamily="34" charset="0"/>
              <a:buChar char="•"/>
            </a:pPr>
            <a:r>
              <a:rPr lang="en-GB" dirty="0"/>
              <a:t>correct dilution of chemicals </a:t>
            </a:r>
            <a:endParaRPr lang="en-GB" b="1" dirty="0"/>
          </a:p>
          <a:p>
            <a:pPr marL="342900" indent="-342900">
              <a:buClr>
                <a:srgbClr val="E30613"/>
              </a:buClr>
              <a:buFont typeface="Arial" panose="020B0604020202020204" pitchFamily="34" charset="0"/>
              <a:buChar char="•"/>
            </a:pPr>
            <a:r>
              <a:rPr lang="en-GB" dirty="0"/>
              <a:t>correct equipment (single-use cloths)</a:t>
            </a:r>
            <a:endParaRPr lang="en-GB" b="1" dirty="0"/>
          </a:p>
          <a:p>
            <a:pPr marL="342900" indent="-342900">
              <a:buClr>
                <a:srgbClr val="E30613"/>
              </a:buClr>
              <a:buFont typeface="Arial" panose="020B0604020202020204" pitchFamily="34" charset="0"/>
              <a:buChar char="•"/>
            </a:pPr>
            <a:r>
              <a:rPr lang="en-GB" dirty="0"/>
              <a:t>procedures to control hazardous                                             substances.</a:t>
            </a:r>
            <a:endParaRPr lang="en-GB" b="1" dirty="0"/>
          </a:p>
        </p:txBody>
      </p:sp>
      <p:pic>
        <p:nvPicPr>
          <p:cNvPr id="2" name="Picture 1">
            <a:extLst>
              <a:ext uri="{FF2B5EF4-FFF2-40B4-BE49-F238E27FC236}">
                <a16:creationId xmlns:a16="http://schemas.microsoft.com/office/drawing/2014/main" id="{349B4BFF-8A17-4B33-8D08-7E74294833DB}"/>
              </a:ext>
            </a:extLst>
          </p:cNvPr>
          <p:cNvPicPr>
            <a:picLocks noChangeAspect="1"/>
          </p:cNvPicPr>
          <p:nvPr/>
        </p:nvPicPr>
        <p:blipFill>
          <a:blip r:embed="rId2"/>
          <a:stretch>
            <a:fillRect/>
          </a:stretch>
        </p:blipFill>
        <p:spPr>
          <a:xfrm>
            <a:off x="5004048" y="2636912"/>
            <a:ext cx="3461239" cy="2992328"/>
          </a:xfrm>
          <a:prstGeom prst="rect">
            <a:avLst/>
          </a:prstGeom>
        </p:spPr>
      </p:pic>
    </p:spTree>
    <p:extLst>
      <p:ext uri="{BB962C8B-B14F-4D97-AF65-F5344CB8AC3E}">
        <p14:creationId xmlns:p14="http://schemas.microsoft.com/office/powerpoint/2010/main" val="111504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931471"/>
            <a:ext cx="8218488" cy="382588"/>
          </a:xfrm>
        </p:spPr>
        <p:txBody>
          <a:bodyPr/>
          <a:lstStyle/>
          <a:p>
            <a:r>
              <a:rPr lang="en-GB" dirty="0"/>
              <a:t>Measures taken to ensure safe cleaning and disinfection </a:t>
            </a:r>
            <a:endParaRPr lang="en-US" dirty="0">
              <a:ea typeface="ＭＳ Ｐゴシック" pitchFamily="-105" charset="-128"/>
              <a:cs typeface="ＭＳ Ｐゴシック" pitchFamily="-105" charset="-128"/>
            </a:endParaRPr>
          </a:p>
        </p:txBody>
      </p:sp>
      <p:sp>
        <p:nvSpPr>
          <p:cNvPr id="3075" name="Content Placeholder 2"/>
          <p:cNvSpPr>
            <a:spLocks noGrp="1"/>
          </p:cNvSpPr>
          <p:nvPr>
            <p:ph sz="quarter" idx="10"/>
          </p:nvPr>
        </p:nvSpPr>
        <p:spPr>
          <a:xfrm>
            <a:off x="539552" y="1556792"/>
            <a:ext cx="7848872" cy="4369737"/>
          </a:xfrm>
        </p:spPr>
        <p:txBody>
          <a:bodyPr/>
          <a:lstStyle/>
          <a:p>
            <a:r>
              <a:rPr lang="en-GB" dirty="0"/>
              <a:t>Ensure equipment is disconnected from power before cleaning</a:t>
            </a:r>
          </a:p>
          <a:p>
            <a:r>
              <a:rPr lang="en-GB" dirty="0"/>
              <a:t>Care should be taken to ensure plugs and electrical components are not wet.</a:t>
            </a:r>
          </a:p>
          <a:p>
            <a:endParaRPr lang="en-GB" b="1" dirty="0"/>
          </a:p>
        </p:txBody>
      </p:sp>
      <p:pic>
        <p:nvPicPr>
          <p:cNvPr id="2" name="Picture 1">
            <a:extLst>
              <a:ext uri="{FF2B5EF4-FFF2-40B4-BE49-F238E27FC236}">
                <a16:creationId xmlns:a16="http://schemas.microsoft.com/office/drawing/2014/main" id="{20DABA85-DB10-4238-A5CF-12EA14FE30C6}"/>
              </a:ext>
            </a:extLst>
          </p:cNvPr>
          <p:cNvPicPr>
            <a:picLocks noChangeAspect="1"/>
          </p:cNvPicPr>
          <p:nvPr/>
        </p:nvPicPr>
        <p:blipFill>
          <a:blip r:embed="rId3"/>
          <a:stretch>
            <a:fillRect/>
          </a:stretch>
        </p:blipFill>
        <p:spPr>
          <a:xfrm>
            <a:off x="3059832" y="2564904"/>
            <a:ext cx="4932040" cy="3699030"/>
          </a:xfrm>
          <a:prstGeom prst="rect">
            <a:avLst/>
          </a:prstGeom>
        </p:spPr>
      </p:pic>
    </p:spTree>
    <p:extLst>
      <p:ext uri="{BB962C8B-B14F-4D97-AF65-F5344CB8AC3E}">
        <p14:creationId xmlns:p14="http://schemas.microsoft.com/office/powerpoint/2010/main" val="2901621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931471"/>
            <a:ext cx="8218488" cy="382588"/>
          </a:xfrm>
        </p:spPr>
        <p:txBody>
          <a:bodyPr/>
          <a:lstStyle/>
          <a:p>
            <a:r>
              <a:rPr lang="en-GB" dirty="0"/>
              <a:t>Measures taken to ensure safe cleaning and disinfection </a:t>
            </a:r>
            <a:endParaRPr lang="en-US" dirty="0">
              <a:ea typeface="ＭＳ Ｐゴシック" pitchFamily="-105" charset="-128"/>
              <a:cs typeface="ＭＳ Ｐゴシック" pitchFamily="-105" charset="-128"/>
            </a:endParaRPr>
          </a:p>
        </p:txBody>
      </p:sp>
      <p:sp>
        <p:nvSpPr>
          <p:cNvPr id="3075" name="Content Placeholder 2"/>
          <p:cNvSpPr>
            <a:spLocks noGrp="1"/>
          </p:cNvSpPr>
          <p:nvPr>
            <p:ph sz="quarter" idx="10"/>
          </p:nvPr>
        </p:nvSpPr>
        <p:spPr>
          <a:xfrm>
            <a:off x="457200" y="1793638"/>
            <a:ext cx="7848872" cy="4369737"/>
          </a:xfrm>
        </p:spPr>
        <p:txBody>
          <a:bodyPr/>
          <a:lstStyle/>
          <a:p>
            <a:r>
              <a:rPr lang="en-GB" dirty="0"/>
              <a:t>A clean-as-you-go policy is about keeping the work area clean and tidy at all times whilst working. This may include cleaning up spills, wiping down surfaces, removing waste to bins and generally keeping the work area, tools and equipment and person to the required levels of hygiene to produce safe products.</a:t>
            </a:r>
          </a:p>
          <a:p>
            <a:endParaRPr lang="en-GB" b="1" dirty="0"/>
          </a:p>
        </p:txBody>
      </p:sp>
      <p:pic>
        <p:nvPicPr>
          <p:cNvPr id="2" name="Picture 1">
            <a:extLst>
              <a:ext uri="{FF2B5EF4-FFF2-40B4-BE49-F238E27FC236}">
                <a16:creationId xmlns:a16="http://schemas.microsoft.com/office/drawing/2014/main" id="{40223A8A-4F32-475F-9A0E-C25D62E72A61}"/>
              </a:ext>
            </a:extLst>
          </p:cNvPr>
          <p:cNvPicPr>
            <a:picLocks noChangeAspect="1"/>
          </p:cNvPicPr>
          <p:nvPr/>
        </p:nvPicPr>
        <p:blipFill>
          <a:blip r:embed="rId2"/>
          <a:stretch>
            <a:fillRect/>
          </a:stretch>
        </p:blipFill>
        <p:spPr>
          <a:xfrm>
            <a:off x="2915816" y="3847454"/>
            <a:ext cx="2778075" cy="2079075"/>
          </a:xfrm>
          <a:prstGeom prst="rect">
            <a:avLst/>
          </a:prstGeom>
        </p:spPr>
      </p:pic>
    </p:spTree>
    <p:extLst>
      <p:ext uri="{BB962C8B-B14F-4D97-AF65-F5344CB8AC3E}">
        <p14:creationId xmlns:p14="http://schemas.microsoft.com/office/powerpoint/2010/main" val="2214948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931471"/>
            <a:ext cx="8218488" cy="382588"/>
          </a:xfrm>
        </p:spPr>
        <p:txBody>
          <a:bodyPr/>
          <a:lstStyle/>
          <a:p>
            <a:r>
              <a:rPr lang="en-GB" dirty="0"/>
              <a:t>Measures taken to ensure safe cleaning and disinfection </a:t>
            </a:r>
            <a:endParaRPr lang="en-US" dirty="0">
              <a:ea typeface="ＭＳ Ｐゴシック" pitchFamily="-105" charset="-128"/>
              <a:cs typeface="ＭＳ Ｐゴシック" pitchFamily="-105" charset="-128"/>
            </a:endParaRPr>
          </a:p>
        </p:txBody>
      </p:sp>
      <p:sp>
        <p:nvSpPr>
          <p:cNvPr id="3075" name="Content Placeholder 2"/>
          <p:cNvSpPr>
            <a:spLocks noGrp="1"/>
          </p:cNvSpPr>
          <p:nvPr>
            <p:ph sz="quarter" idx="10"/>
          </p:nvPr>
        </p:nvSpPr>
        <p:spPr>
          <a:xfrm>
            <a:off x="457200" y="1700808"/>
            <a:ext cx="7848872" cy="4369737"/>
          </a:xfrm>
        </p:spPr>
        <p:txBody>
          <a:bodyPr/>
          <a:lstStyle/>
          <a:p>
            <a:r>
              <a:rPr lang="en-GB" dirty="0"/>
              <a:t>Applying the six stages of cleaning:</a:t>
            </a:r>
          </a:p>
          <a:p>
            <a:pPr marL="342900" indent="-342900">
              <a:buClr>
                <a:srgbClr val="E30613"/>
              </a:buClr>
              <a:buFont typeface="Arial" panose="020B0604020202020204" pitchFamily="34" charset="0"/>
              <a:buChar char="•"/>
            </a:pPr>
            <a:r>
              <a:rPr lang="en-GB" dirty="0"/>
              <a:t>Pre-clean: Remove excess food waste by sweeping, wiping or pre-rinsing</a:t>
            </a:r>
          </a:p>
          <a:p>
            <a:pPr marL="342900" indent="-342900">
              <a:buClr>
                <a:srgbClr val="E30613"/>
              </a:buClr>
              <a:buFont typeface="Arial" panose="020B0604020202020204" pitchFamily="34" charset="0"/>
              <a:buChar char="•"/>
            </a:pPr>
            <a:r>
              <a:rPr lang="en-GB" dirty="0"/>
              <a:t>Main clean: Loosen surface waste and grease using a detergent</a:t>
            </a:r>
          </a:p>
          <a:p>
            <a:pPr marL="342900" indent="-342900">
              <a:buClr>
                <a:srgbClr val="E30613"/>
              </a:buClr>
              <a:buFont typeface="Arial" panose="020B0604020202020204" pitchFamily="34" charset="0"/>
              <a:buChar char="•"/>
            </a:pPr>
            <a:r>
              <a:rPr lang="en-GB" dirty="0"/>
              <a:t>Rinse: Remove loose food waste, grease and detergent</a:t>
            </a:r>
          </a:p>
          <a:p>
            <a:pPr marL="342900" indent="-342900">
              <a:buClr>
                <a:srgbClr val="E30613"/>
              </a:buClr>
              <a:buFont typeface="Arial" panose="020B0604020202020204" pitchFamily="34" charset="0"/>
              <a:buChar char="•"/>
            </a:pPr>
            <a:r>
              <a:rPr lang="en-GB" dirty="0"/>
              <a:t>Disinfection: Kill the bacteria with disinfectant or heat</a:t>
            </a:r>
          </a:p>
          <a:p>
            <a:pPr marL="342900" indent="-342900">
              <a:buClr>
                <a:srgbClr val="E30613"/>
              </a:buClr>
              <a:buFont typeface="Arial" panose="020B0604020202020204" pitchFamily="34" charset="0"/>
              <a:buChar char="•"/>
            </a:pPr>
            <a:r>
              <a:rPr lang="en-GB" dirty="0"/>
              <a:t>Final rinse: Remove the disinfectant</a:t>
            </a:r>
          </a:p>
          <a:p>
            <a:pPr marL="342900" indent="-342900">
              <a:buClr>
                <a:srgbClr val="E30613"/>
              </a:buClr>
              <a:buFont typeface="Arial" panose="020B0604020202020204" pitchFamily="34" charset="0"/>
              <a:buChar char="•"/>
            </a:pPr>
            <a:r>
              <a:rPr lang="en-GB" dirty="0"/>
              <a:t>Drying: Remove all moisture.</a:t>
            </a:r>
          </a:p>
          <a:p>
            <a:endParaRPr lang="en-GB" b="1" dirty="0"/>
          </a:p>
        </p:txBody>
      </p:sp>
    </p:spTree>
    <p:extLst>
      <p:ext uri="{BB962C8B-B14F-4D97-AF65-F5344CB8AC3E}">
        <p14:creationId xmlns:p14="http://schemas.microsoft.com/office/powerpoint/2010/main" val="2040116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931471"/>
            <a:ext cx="8218488" cy="382588"/>
          </a:xfrm>
        </p:spPr>
        <p:txBody>
          <a:bodyPr/>
          <a:lstStyle/>
          <a:p>
            <a:r>
              <a:rPr lang="en-GB" dirty="0"/>
              <a:t>Measures taken to ensure safe cleaning and disinfection </a:t>
            </a:r>
            <a:endParaRPr lang="en-US" dirty="0">
              <a:ea typeface="ＭＳ Ｐゴシック" pitchFamily="-105" charset="-128"/>
              <a:cs typeface="ＭＳ Ｐゴシック" pitchFamily="-105" charset="-128"/>
            </a:endParaRPr>
          </a:p>
        </p:txBody>
      </p:sp>
      <p:sp>
        <p:nvSpPr>
          <p:cNvPr id="3075" name="Content Placeholder 2"/>
          <p:cNvSpPr>
            <a:spLocks noGrp="1"/>
          </p:cNvSpPr>
          <p:nvPr>
            <p:ph sz="quarter" idx="10"/>
          </p:nvPr>
        </p:nvSpPr>
        <p:spPr>
          <a:xfrm>
            <a:off x="455272" y="1700808"/>
            <a:ext cx="7848872" cy="4369737"/>
          </a:xfrm>
        </p:spPr>
        <p:txBody>
          <a:bodyPr/>
          <a:lstStyle/>
          <a:p>
            <a:pPr>
              <a:buClr>
                <a:srgbClr val="E30613"/>
              </a:buClr>
            </a:pPr>
            <a:r>
              <a:rPr lang="en-GB" dirty="0"/>
              <a:t>Applying safe cleaning procedures from delivery of food to service point:</a:t>
            </a:r>
          </a:p>
          <a:p>
            <a:pPr marL="342900" indent="-342900">
              <a:buClr>
                <a:srgbClr val="E30613"/>
              </a:buClr>
              <a:buFont typeface="Arial" panose="020B0604020202020204" pitchFamily="34" charset="0"/>
              <a:buChar char="•"/>
            </a:pPr>
            <a:r>
              <a:rPr lang="en-GB" dirty="0"/>
              <a:t>Cleaning: This is the removal of visible food debris and grease. It is usually done with hot water and detergent.</a:t>
            </a:r>
          </a:p>
          <a:p>
            <a:pPr marL="342900" indent="-342900">
              <a:buClr>
                <a:srgbClr val="E30613"/>
              </a:buClr>
              <a:buFont typeface="Arial" panose="020B0604020202020204" pitchFamily="34" charset="0"/>
              <a:buChar char="•"/>
            </a:pPr>
            <a:r>
              <a:rPr lang="en-GB" dirty="0"/>
              <a:t>Disinfection: This is the reduction of germs to a safe level and is usually done by the use of special chemicals intended for food use, or by heat (hot water at around 82°C in a dishwasher or second sink).</a:t>
            </a:r>
          </a:p>
          <a:p>
            <a:pPr marL="342900" indent="-342900">
              <a:buClr>
                <a:srgbClr val="E30613"/>
              </a:buClr>
              <a:buFont typeface="Arial" panose="020B0604020202020204" pitchFamily="34" charset="0"/>
              <a:buChar char="•"/>
            </a:pPr>
            <a:r>
              <a:rPr lang="en-GB" dirty="0"/>
              <a:t>Detergent: A chemical used in cleaning to remove food debris and grease.</a:t>
            </a:r>
          </a:p>
          <a:p>
            <a:pPr marL="342900" indent="-342900">
              <a:buClr>
                <a:srgbClr val="E30613"/>
              </a:buClr>
              <a:buFont typeface="Arial" panose="020B0604020202020204" pitchFamily="34" charset="0"/>
              <a:buChar char="•"/>
            </a:pPr>
            <a:r>
              <a:rPr lang="en-GB" dirty="0"/>
              <a:t>Disinfectant: A chemical used for disinfection.</a:t>
            </a:r>
          </a:p>
          <a:p>
            <a:endParaRPr lang="en-GB" b="1" dirty="0"/>
          </a:p>
        </p:txBody>
      </p:sp>
    </p:spTree>
    <p:extLst>
      <p:ext uri="{BB962C8B-B14F-4D97-AF65-F5344CB8AC3E}">
        <p14:creationId xmlns:p14="http://schemas.microsoft.com/office/powerpoint/2010/main" val="2525479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931471"/>
            <a:ext cx="8218488" cy="382588"/>
          </a:xfrm>
        </p:spPr>
        <p:txBody>
          <a:bodyPr/>
          <a:lstStyle/>
          <a:p>
            <a:r>
              <a:rPr lang="en-GB" dirty="0"/>
              <a:t>Measures taken to ensure safe cleaning and disinfection </a:t>
            </a:r>
            <a:endParaRPr lang="en-US" dirty="0">
              <a:ea typeface="ＭＳ Ｐゴシック" pitchFamily="-105" charset="-128"/>
              <a:cs typeface="ＭＳ Ｐゴシック" pitchFamily="-105" charset="-128"/>
            </a:endParaRPr>
          </a:p>
        </p:txBody>
      </p:sp>
      <p:sp>
        <p:nvSpPr>
          <p:cNvPr id="3075" name="Content Placeholder 2"/>
          <p:cNvSpPr>
            <a:spLocks noGrp="1"/>
          </p:cNvSpPr>
          <p:nvPr>
            <p:ph sz="quarter" idx="10"/>
          </p:nvPr>
        </p:nvSpPr>
        <p:spPr>
          <a:xfrm>
            <a:off x="539552" y="1556792"/>
            <a:ext cx="7848872" cy="4369737"/>
          </a:xfrm>
        </p:spPr>
        <p:txBody>
          <a:bodyPr/>
          <a:lstStyle/>
          <a:p>
            <a:r>
              <a:rPr lang="en-GB" dirty="0"/>
              <a:t>Correct clearing of areas for cleaning (to avoid chemical contamination or over-spray):</a:t>
            </a:r>
          </a:p>
          <a:p>
            <a:pPr marL="342900" indent="-342900">
              <a:buClr>
                <a:srgbClr val="E30613"/>
              </a:buClr>
              <a:buFont typeface="Arial" panose="020B0604020202020204" pitchFamily="34" charset="0"/>
              <a:buChar char="•"/>
            </a:pPr>
            <a:r>
              <a:rPr lang="en-GB" dirty="0"/>
              <a:t>Many different types of hazardous cleaning chemicals are used in the hospitality industry. They include washing-up liquids, dishwasher detergents and rinse- aids, drain-cleaning products, oven cleaners, disinfectants, toilet cleaners, bleach, sanitisers and </a:t>
            </a:r>
            <a:r>
              <a:rPr lang="en-GB" dirty="0" err="1"/>
              <a:t>descalers</a:t>
            </a:r>
            <a:r>
              <a:rPr lang="en-GB" dirty="0"/>
              <a:t>.</a:t>
            </a:r>
          </a:p>
          <a:p>
            <a:pPr marL="342900" indent="-342900">
              <a:buClr>
                <a:srgbClr val="E30613"/>
              </a:buClr>
              <a:buFont typeface="Arial" panose="020B0604020202020204" pitchFamily="34" charset="0"/>
              <a:buChar char="•"/>
            </a:pPr>
            <a:r>
              <a:rPr lang="en-GB" dirty="0"/>
              <a:t>Food handlers and cleaners should follow manufacturer’s instructions and ensure all food is removed or covered from the areas being cleaned .</a:t>
            </a:r>
            <a:endParaRPr lang="en-GB" b="1" dirty="0"/>
          </a:p>
        </p:txBody>
      </p:sp>
    </p:spTree>
    <p:extLst>
      <p:ext uri="{BB962C8B-B14F-4D97-AF65-F5344CB8AC3E}">
        <p14:creationId xmlns:p14="http://schemas.microsoft.com/office/powerpoint/2010/main" val="45401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931471"/>
            <a:ext cx="8218488" cy="382588"/>
          </a:xfrm>
        </p:spPr>
        <p:txBody>
          <a:bodyPr/>
          <a:lstStyle/>
          <a:p>
            <a:r>
              <a:rPr lang="en-GB" dirty="0"/>
              <a:t>Measures taken to ensure safe cleaning and disinfection </a:t>
            </a:r>
            <a:endParaRPr lang="en-US" dirty="0">
              <a:ea typeface="ＭＳ Ｐゴシック" pitchFamily="-105" charset="-128"/>
              <a:cs typeface="ＭＳ Ｐゴシック" pitchFamily="-105" charset="-128"/>
            </a:endParaRPr>
          </a:p>
        </p:txBody>
      </p:sp>
      <p:sp>
        <p:nvSpPr>
          <p:cNvPr id="3075" name="Content Placeholder 2"/>
          <p:cNvSpPr>
            <a:spLocks noGrp="1"/>
          </p:cNvSpPr>
          <p:nvPr>
            <p:ph sz="quarter" idx="10"/>
          </p:nvPr>
        </p:nvSpPr>
        <p:spPr>
          <a:xfrm>
            <a:off x="539552" y="1556792"/>
            <a:ext cx="7848872" cy="4369737"/>
          </a:xfrm>
        </p:spPr>
        <p:txBody>
          <a:bodyPr/>
          <a:lstStyle/>
          <a:p>
            <a:r>
              <a:rPr lang="en-GB" b="1" dirty="0"/>
              <a:t>Correct dilution of chemicals </a:t>
            </a:r>
          </a:p>
          <a:p>
            <a:pPr marL="342900" indent="-342900">
              <a:buClr>
                <a:srgbClr val="E30613"/>
              </a:buClr>
              <a:buFont typeface="Arial" panose="020B0604020202020204" pitchFamily="34" charset="0"/>
              <a:buChar char="•"/>
            </a:pPr>
            <a:r>
              <a:rPr lang="en-GB" dirty="0"/>
              <a:t>Food handlers and cleaners should be trained to follow manufacturer’s instructions </a:t>
            </a:r>
          </a:p>
          <a:p>
            <a:pPr marL="342900" indent="-342900">
              <a:buClr>
                <a:srgbClr val="E30613"/>
              </a:buClr>
              <a:buFont typeface="Arial" panose="020B0604020202020204" pitchFamily="34" charset="0"/>
              <a:buChar char="•"/>
            </a:pPr>
            <a:endParaRPr lang="en-GB" dirty="0"/>
          </a:p>
          <a:p>
            <a:pPr marL="342900" indent="-342900">
              <a:buClr>
                <a:srgbClr val="E30613"/>
              </a:buClr>
              <a:buFont typeface="Arial" panose="020B0604020202020204" pitchFamily="34" charset="0"/>
              <a:buChar char="•"/>
            </a:pPr>
            <a:endParaRPr lang="en-GB" dirty="0"/>
          </a:p>
          <a:p>
            <a:pPr marL="342900" indent="-342900">
              <a:buClr>
                <a:srgbClr val="E30613"/>
              </a:buClr>
              <a:buFont typeface="Arial" panose="020B0604020202020204" pitchFamily="34" charset="0"/>
              <a:buChar char="•"/>
            </a:pPr>
            <a:endParaRPr lang="en-GB" dirty="0"/>
          </a:p>
          <a:p>
            <a:pPr marL="342900" indent="-342900">
              <a:buClr>
                <a:srgbClr val="E30613"/>
              </a:buClr>
              <a:buFont typeface="Arial" panose="020B0604020202020204" pitchFamily="34" charset="0"/>
              <a:buChar char="•"/>
            </a:pPr>
            <a:endParaRPr lang="en-GB" dirty="0"/>
          </a:p>
          <a:p>
            <a:pPr marL="342900" indent="-342900">
              <a:buClr>
                <a:srgbClr val="E30613"/>
              </a:buClr>
              <a:buFont typeface="Arial" panose="020B0604020202020204" pitchFamily="34" charset="0"/>
              <a:buChar char="•"/>
            </a:pPr>
            <a:r>
              <a:rPr lang="en-GB" dirty="0"/>
              <a:t>Posters and safety data sheets should be available for staff to read on the cleaning products or where they are stored.</a:t>
            </a:r>
          </a:p>
          <a:p>
            <a:endParaRPr lang="en-GB" b="1" dirty="0"/>
          </a:p>
        </p:txBody>
      </p:sp>
      <p:pic>
        <p:nvPicPr>
          <p:cNvPr id="2" name="Picture 1">
            <a:extLst>
              <a:ext uri="{FF2B5EF4-FFF2-40B4-BE49-F238E27FC236}">
                <a16:creationId xmlns:a16="http://schemas.microsoft.com/office/drawing/2014/main" id="{86B37A1A-8290-4A1C-9CA7-C69193DC95ED}"/>
              </a:ext>
            </a:extLst>
          </p:cNvPr>
          <p:cNvPicPr>
            <a:picLocks noChangeAspect="1"/>
          </p:cNvPicPr>
          <p:nvPr/>
        </p:nvPicPr>
        <p:blipFill>
          <a:blip r:embed="rId3"/>
          <a:stretch>
            <a:fillRect/>
          </a:stretch>
        </p:blipFill>
        <p:spPr>
          <a:xfrm>
            <a:off x="4566444" y="2515284"/>
            <a:ext cx="1953540" cy="2759968"/>
          </a:xfrm>
          <a:prstGeom prst="rect">
            <a:avLst/>
          </a:prstGeom>
        </p:spPr>
      </p:pic>
      <p:pic>
        <p:nvPicPr>
          <p:cNvPr id="3" name="Picture 2">
            <a:extLst>
              <a:ext uri="{FF2B5EF4-FFF2-40B4-BE49-F238E27FC236}">
                <a16:creationId xmlns:a16="http://schemas.microsoft.com/office/drawing/2014/main" id="{D37AA5EA-2672-49B5-B9AB-1B84BEF7C536}"/>
              </a:ext>
            </a:extLst>
          </p:cNvPr>
          <p:cNvPicPr>
            <a:picLocks noChangeAspect="1"/>
          </p:cNvPicPr>
          <p:nvPr/>
        </p:nvPicPr>
        <p:blipFill>
          <a:blip r:embed="rId4"/>
          <a:stretch>
            <a:fillRect/>
          </a:stretch>
        </p:blipFill>
        <p:spPr>
          <a:xfrm>
            <a:off x="740648" y="3228518"/>
            <a:ext cx="3419475" cy="1333500"/>
          </a:xfrm>
          <a:prstGeom prst="rect">
            <a:avLst/>
          </a:prstGeom>
        </p:spPr>
      </p:pic>
    </p:spTree>
    <p:extLst>
      <p:ext uri="{BB962C8B-B14F-4D97-AF65-F5344CB8AC3E}">
        <p14:creationId xmlns:p14="http://schemas.microsoft.com/office/powerpoint/2010/main" val="41448479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3"/>
  <p:tag name="ARTICULATE_DESIGN_ID_DEFAULT DESIGN" val="J6KJ3ceq"/>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926</TotalTime>
  <Words>1468</Words>
  <Application>Microsoft Office PowerPoint</Application>
  <PresentationFormat>On-screen Show (4:3)</PresentationFormat>
  <Paragraphs>143</Paragraphs>
  <Slides>23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ＭＳ Ｐゴシック</vt:lpstr>
      <vt:lpstr>Arial</vt:lpstr>
      <vt:lpstr>Lucida Grande</vt:lpstr>
      <vt:lpstr>Times New Roman</vt:lpstr>
      <vt:lpstr>Default Design</vt:lpstr>
      <vt:lpstr>Understand the application and monitoring of food safety practices </vt:lpstr>
      <vt:lpstr>Measures taken to ensure safe cleaning and disinfection </vt:lpstr>
      <vt:lpstr>Measures taken to ensure safe cleaning and disinfection </vt:lpstr>
      <vt:lpstr>Measures taken to ensure safe cleaning and disinfection </vt:lpstr>
      <vt:lpstr>Measures taken to ensure safe cleaning and disinfection </vt:lpstr>
      <vt:lpstr>Measures taken to ensure safe cleaning and disinfection </vt:lpstr>
      <vt:lpstr>Measures taken to ensure safe cleaning and disinfection </vt:lpstr>
      <vt:lpstr>Measures taken to ensure safe cleaning and disinfection </vt:lpstr>
      <vt:lpstr>Measures taken to ensure safe cleaning and disinfection </vt:lpstr>
      <vt:lpstr>Measures taken to ensure safe cleaning and disinfection </vt:lpstr>
      <vt:lpstr>Measures taken to ensure safe cleaning and disinfection </vt:lpstr>
      <vt:lpstr>Procedures for waste disposal </vt:lpstr>
      <vt:lpstr>Procedures for waste disposal </vt:lpstr>
      <vt:lpstr>Procedures for waste disposal </vt:lpstr>
      <vt:lpstr>Procedures for waste disposal </vt:lpstr>
      <vt:lpstr>Procedures for waste disposal </vt:lpstr>
      <vt:lpstr>Procedures for waste disposal </vt:lpstr>
      <vt:lpstr>Explain procedures for waste disposal </vt:lpstr>
      <vt:lpstr>Procedures for waste disposal </vt:lpstr>
      <vt:lpstr>Procedures for waste disposal </vt:lpstr>
      <vt:lpstr>Procedures for waste disposal </vt:lpstr>
      <vt:lpstr>Explain procedures for waste disposal </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Fiona Freel</cp:lastModifiedBy>
  <cp:revision>107</cp:revision>
  <dcterms:created xsi:type="dcterms:W3CDTF">2013-05-28T00:38:54Z</dcterms:created>
  <dcterms:modified xsi:type="dcterms:W3CDTF">2020-05-14T10:20:54Z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C4293F82-B638-49ED-9AC0-B97F21AF7C76</vt:lpwstr>
  </property>
  <property fmtid="{D5CDD505-2E9C-101B-9397-08002B2CF9AE}" pid="3" name="ArticulatePath">
    <vt:lpwstr>8064_l3_306_PPT6</vt:lpwstr>
  </property>
</Properties>
</file>