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6"/>
  </p:notesMasterIdLst>
  <p:handoutMasterIdLst>
    <p:handoutMasterId r:id="rId17"/>
  </p:handoutMasterIdLst>
  <p:sldIdLst>
    <p:sldId id="256" r:id="rId2"/>
    <p:sldId id="328" r:id="rId3"/>
    <p:sldId id="352" r:id="rId4"/>
    <p:sldId id="345" r:id="rId5"/>
    <p:sldId id="346" r:id="rId6"/>
    <p:sldId id="347" r:id="rId7"/>
    <p:sldId id="348" r:id="rId8"/>
    <p:sldId id="349" r:id="rId9"/>
    <p:sldId id="350" r:id="rId10"/>
    <p:sldId id="351" r:id="rId11"/>
    <p:sldId id="331" r:id="rId12"/>
    <p:sldId id="341" r:id="rId13"/>
    <p:sldId id="342" r:id="rId14"/>
    <p:sldId id="267" r:id="rId15"/>
  </p:sldIdLst>
  <p:sldSz cx="9144000" cy="6858000" type="screen4x3"/>
  <p:notesSz cx="6858000" cy="9144000"/>
  <p:custDataLst>
    <p:tags r:id="rId18"/>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04FFC-2DEE-4A9D-903B-E5204CFEA45A}" v="15" dt="2020-02-20T09:13:31.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howGuides="1">
      <p:cViewPr varScale="1">
        <p:scale>
          <a:sx n="65" d="100"/>
          <a:sy n="65"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Pickering" userId="507c8e34c79a096b" providerId="LiveId" clId="{6306B9F0-7633-441A-8CE3-44CF216F9084}"/>
    <pc:docChg chg="undo custSel addSld modSld modMainMaster">
      <pc:chgData name="Adrian Pickering" userId="507c8e34c79a096b" providerId="LiveId" clId="{6306B9F0-7633-441A-8CE3-44CF216F9084}" dt="2020-01-30T11:37:55.285" v="1851"/>
      <pc:docMkLst>
        <pc:docMk/>
      </pc:docMkLst>
      <pc:sldChg chg="modSp">
        <pc:chgData name="Adrian Pickering" userId="507c8e34c79a096b" providerId="LiveId" clId="{6306B9F0-7633-441A-8CE3-44CF216F9084}" dt="2020-01-29T16:43:23.480" v="1747" actId="1076"/>
        <pc:sldMkLst>
          <pc:docMk/>
          <pc:sldMk cId="0" sldId="328"/>
        </pc:sldMkLst>
        <pc:spChg chg="mod">
          <ac:chgData name="Adrian Pickering" userId="507c8e34c79a096b" providerId="LiveId" clId="{6306B9F0-7633-441A-8CE3-44CF216F9084}" dt="2020-01-29T16:43:23.480" v="1747" actId="1076"/>
          <ac:spMkLst>
            <pc:docMk/>
            <pc:sldMk cId="0" sldId="328"/>
            <ac:spMk id="3074" creationId="{00000000-0000-0000-0000-000000000000}"/>
          </ac:spMkLst>
        </pc:spChg>
        <pc:spChg chg="mod">
          <ac:chgData name="Adrian Pickering" userId="507c8e34c79a096b" providerId="LiveId" clId="{6306B9F0-7633-441A-8CE3-44CF216F9084}" dt="2020-01-29T07:29:41.877" v="42" actId="6549"/>
          <ac:spMkLst>
            <pc:docMk/>
            <pc:sldMk cId="0" sldId="328"/>
            <ac:spMk id="3075" creationId="{00000000-0000-0000-0000-000000000000}"/>
          </ac:spMkLst>
        </pc:spChg>
      </pc:sldChg>
      <pc:sldChg chg="modSp">
        <pc:chgData name="Adrian Pickering" userId="507c8e34c79a096b" providerId="LiveId" clId="{6306B9F0-7633-441A-8CE3-44CF216F9084}" dt="2020-01-29T07:25:11.885" v="19" actId="6549"/>
        <pc:sldMkLst>
          <pc:docMk/>
          <pc:sldMk cId="0" sldId="331"/>
        </pc:sldMkLst>
        <pc:spChg chg="mod">
          <ac:chgData name="Adrian Pickering" userId="507c8e34c79a096b" providerId="LiveId" clId="{6306B9F0-7633-441A-8CE3-44CF216F9084}" dt="2020-01-29T07:25:11.885" v="19" actId="6549"/>
          <ac:spMkLst>
            <pc:docMk/>
            <pc:sldMk cId="0" sldId="331"/>
            <ac:spMk id="3" creationId="{00000000-0000-0000-0000-000000000000}"/>
          </ac:spMkLst>
        </pc:spChg>
      </pc:sldChg>
      <pc:sldChg chg="modSp">
        <pc:chgData name="Adrian Pickering" userId="507c8e34c79a096b" providerId="LiveId" clId="{6306B9F0-7633-441A-8CE3-44CF216F9084}" dt="2020-01-29T07:25:06.667" v="18" actId="6549"/>
        <pc:sldMkLst>
          <pc:docMk/>
          <pc:sldMk cId="3095226587" sldId="341"/>
        </pc:sldMkLst>
        <pc:spChg chg="mod">
          <ac:chgData name="Adrian Pickering" userId="507c8e34c79a096b" providerId="LiveId" clId="{6306B9F0-7633-441A-8CE3-44CF216F9084}" dt="2020-01-29T07:25:06.667" v="18" actId="6549"/>
          <ac:spMkLst>
            <pc:docMk/>
            <pc:sldMk cId="3095226587" sldId="341"/>
            <ac:spMk id="3" creationId="{00000000-0000-0000-0000-000000000000}"/>
          </ac:spMkLst>
        </pc:spChg>
      </pc:sldChg>
      <pc:sldChg chg="modSp">
        <pc:chgData name="Adrian Pickering" userId="507c8e34c79a096b" providerId="LiveId" clId="{6306B9F0-7633-441A-8CE3-44CF216F9084}" dt="2020-01-29T07:24:59.753" v="17" actId="6549"/>
        <pc:sldMkLst>
          <pc:docMk/>
          <pc:sldMk cId="1111162365" sldId="342"/>
        </pc:sldMkLst>
        <pc:spChg chg="mod">
          <ac:chgData name="Adrian Pickering" userId="507c8e34c79a096b" providerId="LiveId" clId="{6306B9F0-7633-441A-8CE3-44CF216F9084}" dt="2020-01-29T07:24:59.753" v="17" actId="6549"/>
          <ac:spMkLst>
            <pc:docMk/>
            <pc:sldMk cId="1111162365" sldId="342"/>
            <ac:spMk id="3" creationId="{00000000-0000-0000-0000-000000000000}"/>
          </ac:spMkLst>
        </pc:spChg>
      </pc:sldChg>
      <pc:sldChg chg="modSp add">
        <pc:chgData name="Adrian Pickering" userId="507c8e34c79a096b" providerId="LiveId" clId="{6306B9F0-7633-441A-8CE3-44CF216F9084}" dt="2020-01-29T07:56:12.494" v="1746" actId="6549"/>
        <pc:sldMkLst>
          <pc:docMk/>
          <pc:sldMk cId="61951169" sldId="343"/>
        </pc:sldMkLst>
        <pc:spChg chg="mod">
          <ac:chgData name="Adrian Pickering" userId="507c8e34c79a096b" providerId="LiveId" clId="{6306B9F0-7633-441A-8CE3-44CF216F9084}" dt="2020-01-27T15:52:26.543" v="15" actId="20577"/>
          <ac:spMkLst>
            <pc:docMk/>
            <pc:sldMk cId="61951169" sldId="343"/>
            <ac:spMk id="2" creationId="{00000000-0000-0000-0000-000000000000}"/>
          </ac:spMkLst>
        </pc:spChg>
        <pc:spChg chg="mod">
          <ac:chgData name="Adrian Pickering" userId="507c8e34c79a096b" providerId="LiveId" clId="{6306B9F0-7633-441A-8CE3-44CF216F9084}" dt="2020-01-29T07:56:12.494" v="1746" actId="6549"/>
          <ac:spMkLst>
            <pc:docMk/>
            <pc:sldMk cId="61951169" sldId="343"/>
            <ac:spMk id="3" creationId="{00000000-0000-0000-0000-000000000000}"/>
          </ac:spMkLst>
        </pc:spChg>
      </pc:sldChg>
      <pc:sldChg chg="modSp add">
        <pc:chgData name="Adrian Pickering" userId="507c8e34c79a096b" providerId="LiveId" clId="{6306B9F0-7633-441A-8CE3-44CF216F9084}" dt="2020-01-27T15:52:17.565" v="7" actId="6549"/>
        <pc:sldMkLst>
          <pc:docMk/>
          <pc:sldMk cId="4206033194" sldId="344"/>
        </pc:sldMkLst>
        <pc:spChg chg="mod">
          <ac:chgData name="Adrian Pickering" userId="507c8e34c79a096b" providerId="LiveId" clId="{6306B9F0-7633-441A-8CE3-44CF216F9084}" dt="2020-01-27T15:52:11.880" v="6" actId="20577"/>
          <ac:spMkLst>
            <pc:docMk/>
            <pc:sldMk cId="4206033194" sldId="344"/>
            <ac:spMk id="2" creationId="{00000000-0000-0000-0000-000000000000}"/>
          </ac:spMkLst>
        </pc:spChg>
        <pc:spChg chg="mod">
          <ac:chgData name="Adrian Pickering" userId="507c8e34c79a096b" providerId="LiveId" clId="{6306B9F0-7633-441A-8CE3-44CF216F9084}" dt="2020-01-27T15:52:17.565" v="7" actId="6549"/>
          <ac:spMkLst>
            <pc:docMk/>
            <pc:sldMk cId="4206033194" sldId="344"/>
            <ac:spMk id="3" creationId="{00000000-0000-0000-0000-000000000000}"/>
          </ac:spMkLst>
        </pc:spChg>
      </pc:sldChg>
      <pc:sldChg chg="addSp modSp add modNotesTx">
        <pc:chgData name="Adrian Pickering" userId="507c8e34c79a096b" providerId="LiveId" clId="{6306B9F0-7633-441A-8CE3-44CF216F9084}" dt="2020-01-30T11:18:15.497" v="1771" actId="20577"/>
        <pc:sldMkLst>
          <pc:docMk/>
          <pc:sldMk cId="1555126654" sldId="345"/>
        </pc:sldMkLst>
        <pc:spChg chg="mod">
          <ac:chgData name="Adrian Pickering" userId="507c8e34c79a096b" providerId="LiveId" clId="{6306B9F0-7633-441A-8CE3-44CF216F9084}" dt="2020-01-29T07:38:29.477" v="457" actId="20577"/>
          <ac:spMkLst>
            <pc:docMk/>
            <pc:sldMk cId="1555126654" sldId="345"/>
            <ac:spMk id="3075" creationId="{00000000-0000-0000-0000-000000000000}"/>
          </ac:spMkLst>
        </pc:spChg>
        <pc:picChg chg="add mod">
          <ac:chgData name="Adrian Pickering" userId="507c8e34c79a096b" providerId="LiveId" clId="{6306B9F0-7633-441A-8CE3-44CF216F9084}" dt="2020-01-30T11:18:06.776" v="1762" actId="1076"/>
          <ac:picMkLst>
            <pc:docMk/>
            <pc:sldMk cId="1555126654" sldId="345"/>
            <ac:picMk id="2" creationId="{BDB12BF8-E03F-463D-8FC0-FA426E29A356}"/>
          </ac:picMkLst>
        </pc:picChg>
      </pc:sldChg>
      <pc:sldChg chg="addSp modSp add modNotesTx">
        <pc:chgData name="Adrian Pickering" userId="507c8e34c79a096b" providerId="LiveId" clId="{6306B9F0-7633-441A-8CE3-44CF216F9084}" dt="2020-01-30T11:19:49.856" v="1787" actId="1076"/>
        <pc:sldMkLst>
          <pc:docMk/>
          <pc:sldMk cId="2775686270" sldId="346"/>
        </pc:sldMkLst>
        <pc:spChg chg="mod">
          <ac:chgData name="Adrian Pickering" userId="507c8e34c79a096b" providerId="LiveId" clId="{6306B9F0-7633-441A-8CE3-44CF216F9084}" dt="2020-01-29T07:40:38.776" v="629" actId="5793"/>
          <ac:spMkLst>
            <pc:docMk/>
            <pc:sldMk cId="2775686270" sldId="346"/>
            <ac:spMk id="3075" creationId="{00000000-0000-0000-0000-000000000000}"/>
          </ac:spMkLst>
        </pc:spChg>
        <pc:picChg chg="add mod">
          <ac:chgData name="Adrian Pickering" userId="507c8e34c79a096b" providerId="LiveId" clId="{6306B9F0-7633-441A-8CE3-44CF216F9084}" dt="2020-01-30T11:19:05.900" v="1773" actId="1076"/>
          <ac:picMkLst>
            <pc:docMk/>
            <pc:sldMk cId="2775686270" sldId="346"/>
            <ac:picMk id="2" creationId="{833DFED9-F6A4-47EC-9A69-FCD2EBAAB974}"/>
          </ac:picMkLst>
        </pc:picChg>
        <pc:picChg chg="add mod">
          <ac:chgData name="Adrian Pickering" userId="507c8e34c79a096b" providerId="LiveId" clId="{6306B9F0-7633-441A-8CE3-44CF216F9084}" dt="2020-01-30T11:19:49.856" v="1787" actId="1076"/>
          <ac:picMkLst>
            <pc:docMk/>
            <pc:sldMk cId="2775686270" sldId="346"/>
            <ac:picMk id="3" creationId="{8239E765-D351-4971-A9BC-2776A215A264}"/>
          </ac:picMkLst>
        </pc:picChg>
      </pc:sldChg>
      <pc:sldChg chg="modSp add">
        <pc:chgData name="Adrian Pickering" userId="507c8e34c79a096b" providerId="LiveId" clId="{6306B9F0-7633-441A-8CE3-44CF216F9084}" dt="2020-01-29T07:49:38.323" v="1233" actId="20577"/>
        <pc:sldMkLst>
          <pc:docMk/>
          <pc:sldMk cId="1359801821" sldId="347"/>
        </pc:sldMkLst>
        <pc:spChg chg="mod">
          <ac:chgData name="Adrian Pickering" userId="507c8e34c79a096b" providerId="LiveId" clId="{6306B9F0-7633-441A-8CE3-44CF216F9084}" dt="2020-01-29T07:49:38.323" v="1233" actId="20577"/>
          <ac:spMkLst>
            <pc:docMk/>
            <pc:sldMk cId="1359801821" sldId="347"/>
            <ac:spMk id="3075" creationId="{00000000-0000-0000-0000-000000000000}"/>
          </ac:spMkLst>
        </pc:spChg>
      </pc:sldChg>
      <pc:sldChg chg="addSp modSp add modNotesTx">
        <pc:chgData name="Adrian Pickering" userId="507c8e34c79a096b" providerId="LiveId" clId="{6306B9F0-7633-441A-8CE3-44CF216F9084}" dt="2020-01-30T11:21:02.220" v="1801" actId="20577"/>
        <pc:sldMkLst>
          <pc:docMk/>
          <pc:sldMk cId="4038226863" sldId="348"/>
        </pc:sldMkLst>
        <pc:spChg chg="mod">
          <ac:chgData name="Adrian Pickering" userId="507c8e34c79a096b" providerId="LiveId" clId="{6306B9F0-7633-441A-8CE3-44CF216F9084}" dt="2020-01-29T07:47:00.585" v="1011" actId="20577"/>
          <ac:spMkLst>
            <pc:docMk/>
            <pc:sldMk cId="4038226863" sldId="348"/>
            <ac:spMk id="3075" creationId="{00000000-0000-0000-0000-000000000000}"/>
          </ac:spMkLst>
        </pc:spChg>
        <pc:picChg chg="add mod">
          <ac:chgData name="Adrian Pickering" userId="507c8e34c79a096b" providerId="LiveId" clId="{6306B9F0-7633-441A-8CE3-44CF216F9084}" dt="2020-01-30T11:20:52.844" v="1791" actId="1076"/>
          <ac:picMkLst>
            <pc:docMk/>
            <pc:sldMk cId="4038226863" sldId="348"/>
            <ac:picMk id="2" creationId="{62AACCB6-C6D6-44D9-886C-D6DE3950AC69}"/>
          </ac:picMkLst>
        </pc:picChg>
      </pc:sldChg>
      <pc:sldChg chg="addSp modSp add modNotesTx">
        <pc:chgData name="Adrian Pickering" userId="507c8e34c79a096b" providerId="LiveId" clId="{6306B9F0-7633-441A-8CE3-44CF216F9084}" dt="2020-01-30T11:22:46.147" v="1813" actId="20577"/>
        <pc:sldMkLst>
          <pc:docMk/>
          <pc:sldMk cId="495081287" sldId="349"/>
        </pc:sldMkLst>
        <pc:spChg chg="mod">
          <ac:chgData name="Adrian Pickering" userId="507c8e34c79a096b" providerId="LiveId" clId="{6306B9F0-7633-441A-8CE3-44CF216F9084}" dt="2020-01-29T07:48:17.921" v="1150" actId="5793"/>
          <ac:spMkLst>
            <pc:docMk/>
            <pc:sldMk cId="495081287" sldId="349"/>
            <ac:spMk id="3075" creationId="{00000000-0000-0000-0000-000000000000}"/>
          </ac:spMkLst>
        </pc:spChg>
        <pc:picChg chg="add mod">
          <ac:chgData name="Adrian Pickering" userId="507c8e34c79a096b" providerId="LiveId" clId="{6306B9F0-7633-441A-8CE3-44CF216F9084}" dt="2020-01-30T11:22:40.687" v="1806" actId="1076"/>
          <ac:picMkLst>
            <pc:docMk/>
            <pc:sldMk cId="495081287" sldId="349"/>
            <ac:picMk id="2" creationId="{A15776D8-95B8-4DB5-A998-4F42F1C66C22}"/>
          </ac:picMkLst>
        </pc:picChg>
      </pc:sldChg>
      <pc:sldChg chg="addSp modSp add modNotesTx">
        <pc:chgData name="Adrian Pickering" userId="507c8e34c79a096b" providerId="LiveId" clId="{6306B9F0-7633-441A-8CE3-44CF216F9084}" dt="2020-01-30T11:25:02.442" v="1850" actId="20577"/>
        <pc:sldMkLst>
          <pc:docMk/>
          <pc:sldMk cId="625588495" sldId="350"/>
        </pc:sldMkLst>
        <pc:spChg chg="mod">
          <ac:chgData name="Adrian Pickering" userId="507c8e34c79a096b" providerId="LiveId" clId="{6306B9F0-7633-441A-8CE3-44CF216F9084}" dt="2020-01-29T07:55:41.671" v="1744" actId="5793"/>
          <ac:spMkLst>
            <pc:docMk/>
            <pc:sldMk cId="625588495" sldId="350"/>
            <ac:spMk id="3075" creationId="{00000000-0000-0000-0000-000000000000}"/>
          </ac:spMkLst>
        </pc:spChg>
        <pc:picChg chg="add mod">
          <ac:chgData name="Adrian Pickering" userId="507c8e34c79a096b" providerId="LiveId" clId="{6306B9F0-7633-441A-8CE3-44CF216F9084}" dt="2020-01-30T11:24:56.231" v="1841" actId="1076"/>
          <ac:picMkLst>
            <pc:docMk/>
            <pc:sldMk cId="625588495" sldId="350"/>
            <ac:picMk id="2" creationId="{EA4BBBC3-589C-4893-AD74-27E90BA30414}"/>
          </ac:picMkLst>
        </pc:picChg>
      </pc:sldChg>
      <pc:sldChg chg="addSp modSp add modNotesTx">
        <pc:chgData name="Adrian Pickering" userId="507c8e34c79a096b" providerId="LiveId" clId="{6306B9F0-7633-441A-8CE3-44CF216F9084}" dt="2020-01-30T11:24:12.696" v="1839" actId="20577"/>
        <pc:sldMkLst>
          <pc:docMk/>
          <pc:sldMk cId="577933439" sldId="351"/>
        </pc:sldMkLst>
        <pc:spChg chg="mod">
          <ac:chgData name="Adrian Pickering" userId="507c8e34c79a096b" providerId="LiveId" clId="{6306B9F0-7633-441A-8CE3-44CF216F9084}" dt="2020-01-29T07:51:29.851" v="1419" actId="5793"/>
          <ac:spMkLst>
            <pc:docMk/>
            <pc:sldMk cId="577933439" sldId="351"/>
            <ac:spMk id="3075" creationId="{00000000-0000-0000-0000-000000000000}"/>
          </ac:spMkLst>
        </pc:spChg>
        <pc:picChg chg="add mod">
          <ac:chgData name="Adrian Pickering" userId="507c8e34c79a096b" providerId="LiveId" clId="{6306B9F0-7633-441A-8CE3-44CF216F9084}" dt="2020-01-30T11:23:56.699" v="1815" actId="1076"/>
          <ac:picMkLst>
            <pc:docMk/>
            <pc:sldMk cId="577933439" sldId="351"/>
            <ac:picMk id="2" creationId="{5903C219-A9B0-429A-8319-4A9A824372A6}"/>
          </ac:picMkLst>
        </pc:picChg>
      </pc:sldChg>
      <pc:sldChg chg="addSp modSp add modNotesTx">
        <pc:chgData name="Adrian Pickering" userId="507c8e34c79a096b" providerId="LiveId" clId="{6306B9F0-7633-441A-8CE3-44CF216F9084}" dt="2020-01-30T11:16:52.608" v="1759" actId="20577"/>
        <pc:sldMkLst>
          <pc:docMk/>
          <pc:sldMk cId="2561975575" sldId="352"/>
        </pc:sldMkLst>
        <pc:spChg chg="mod">
          <ac:chgData name="Adrian Pickering" userId="507c8e34c79a096b" providerId="LiveId" clId="{6306B9F0-7633-441A-8CE3-44CF216F9084}" dt="2020-01-29T07:35:20.466" v="189" actId="5793"/>
          <ac:spMkLst>
            <pc:docMk/>
            <pc:sldMk cId="2561975575" sldId="352"/>
            <ac:spMk id="3075" creationId="{00000000-0000-0000-0000-000000000000}"/>
          </ac:spMkLst>
        </pc:spChg>
        <pc:picChg chg="add mod">
          <ac:chgData name="Adrian Pickering" userId="507c8e34c79a096b" providerId="LiveId" clId="{6306B9F0-7633-441A-8CE3-44CF216F9084}" dt="2020-01-30T11:16:47.114" v="1750" actId="1076"/>
          <ac:picMkLst>
            <pc:docMk/>
            <pc:sldMk cId="2561975575" sldId="352"/>
            <ac:picMk id="2" creationId="{C501D4EE-1235-42AE-91B2-16EF162D1A95}"/>
          </ac:picMkLst>
        </pc:picChg>
      </pc:sldChg>
      <pc:sldMasterChg chg="modSp">
        <pc:chgData name="Adrian Pickering" userId="507c8e34c79a096b" providerId="LiveId" clId="{6306B9F0-7633-441A-8CE3-44CF216F9084}" dt="2020-01-30T11:37:55.285" v="1851"/>
        <pc:sldMasterMkLst>
          <pc:docMk/>
          <pc:sldMasterMk cId="0" sldId="2147483651"/>
        </pc:sldMasterMkLst>
        <pc:spChg chg="mod">
          <ac:chgData name="Adrian Pickering" userId="507c8e34c79a096b" providerId="LiveId" clId="{6306B9F0-7633-441A-8CE3-44CF216F9084}" dt="2020-01-30T11:37:55.285" v="1851"/>
          <ac:spMkLst>
            <pc:docMk/>
            <pc:sldMasterMk cId="0" sldId="2147483651"/>
            <ac:spMk id="1029" creationId="{00000000-0000-0000-0000-000000000000}"/>
          </ac:spMkLst>
        </pc:spChg>
      </pc:sldMasterChg>
    </pc:docChg>
  </pc:docChgLst>
  <pc:docChgLst>
    <pc:chgData name="Adrian Pickering" userId="507c8e34c79a096b" providerId="LiveId" clId="{CF804FFC-2DEE-4A9D-903B-E5204CFEA45A}"/>
    <pc:docChg chg="undo custSel addSld modSld">
      <pc:chgData name="Adrian Pickering" userId="507c8e34c79a096b" providerId="LiveId" clId="{CF804FFC-2DEE-4A9D-903B-E5204CFEA45A}" dt="2020-02-20T09:13:56.074" v="255" actId="20577"/>
      <pc:docMkLst>
        <pc:docMk/>
      </pc:docMkLst>
      <pc:sldChg chg="modSp mod">
        <pc:chgData name="Adrian Pickering" userId="507c8e34c79a096b" providerId="LiveId" clId="{CF804FFC-2DEE-4A9D-903B-E5204CFEA45A}" dt="2020-02-20T08:23:48.750" v="150" actId="6549"/>
        <pc:sldMkLst>
          <pc:docMk/>
          <pc:sldMk cId="61951169" sldId="343"/>
        </pc:sldMkLst>
        <pc:spChg chg="mod">
          <ac:chgData name="Adrian Pickering" userId="507c8e34c79a096b" providerId="LiveId" clId="{CF804FFC-2DEE-4A9D-903B-E5204CFEA45A}" dt="2020-02-20T08:23:48.750" v="150" actId="6549"/>
          <ac:spMkLst>
            <pc:docMk/>
            <pc:sldMk cId="61951169" sldId="343"/>
            <ac:spMk id="2" creationId="{00000000-0000-0000-0000-000000000000}"/>
          </ac:spMkLst>
        </pc:spChg>
        <pc:spChg chg="mod">
          <ac:chgData name="Adrian Pickering" userId="507c8e34c79a096b" providerId="LiveId" clId="{CF804FFC-2DEE-4A9D-903B-E5204CFEA45A}" dt="2020-02-20T06:54:47.809" v="51" actId="113"/>
          <ac:spMkLst>
            <pc:docMk/>
            <pc:sldMk cId="61951169" sldId="343"/>
            <ac:spMk id="3" creationId="{00000000-0000-0000-0000-000000000000}"/>
          </ac:spMkLst>
        </pc:spChg>
      </pc:sldChg>
      <pc:sldChg chg="modSp mod">
        <pc:chgData name="Adrian Pickering" userId="507c8e34c79a096b" providerId="LiveId" clId="{CF804FFC-2DEE-4A9D-903B-E5204CFEA45A}" dt="2020-02-20T08:37:37.949" v="171" actId="20577"/>
        <pc:sldMkLst>
          <pc:docMk/>
          <pc:sldMk cId="4206033194" sldId="344"/>
        </pc:sldMkLst>
        <pc:spChg chg="mod">
          <ac:chgData name="Adrian Pickering" userId="507c8e34c79a096b" providerId="LiveId" clId="{CF804FFC-2DEE-4A9D-903B-E5204CFEA45A}" dt="2020-02-20T08:22:59.267" v="119" actId="20577"/>
          <ac:spMkLst>
            <pc:docMk/>
            <pc:sldMk cId="4206033194" sldId="344"/>
            <ac:spMk id="2" creationId="{00000000-0000-0000-0000-000000000000}"/>
          </ac:spMkLst>
        </pc:spChg>
        <pc:spChg chg="mod">
          <ac:chgData name="Adrian Pickering" userId="507c8e34c79a096b" providerId="LiveId" clId="{CF804FFC-2DEE-4A9D-903B-E5204CFEA45A}" dt="2020-02-20T08:37:37.949" v="171" actId="20577"/>
          <ac:spMkLst>
            <pc:docMk/>
            <pc:sldMk cId="4206033194" sldId="344"/>
            <ac:spMk id="3" creationId="{00000000-0000-0000-0000-000000000000}"/>
          </ac:spMkLst>
        </pc:spChg>
      </pc:sldChg>
      <pc:sldChg chg="addSp delSp modSp mod">
        <pc:chgData name="Adrian Pickering" userId="507c8e34c79a096b" providerId="LiveId" clId="{CF804FFC-2DEE-4A9D-903B-E5204CFEA45A}" dt="2020-02-20T06:21:33.456" v="20" actId="1076"/>
        <pc:sldMkLst>
          <pc:docMk/>
          <pc:sldMk cId="1555126654" sldId="345"/>
        </pc:sldMkLst>
        <pc:picChg chg="del">
          <ac:chgData name="Adrian Pickering" userId="507c8e34c79a096b" providerId="LiveId" clId="{CF804FFC-2DEE-4A9D-903B-E5204CFEA45A}" dt="2020-02-20T06:21:25.739" v="18" actId="478"/>
          <ac:picMkLst>
            <pc:docMk/>
            <pc:sldMk cId="1555126654" sldId="345"/>
            <ac:picMk id="2" creationId="{BDB12BF8-E03F-463D-8FC0-FA426E29A356}"/>
          </ac:picMkLst>
        </pc:picChg>
        <pc:picChg chg="add mod">
          <ac:chgData name="Adrian Pickering" userId="507c8e34c79a096b" providerId="LiveId" clId="{CF804FFC-2DEE-4A9D-903B-E5204CFEA45A}" dt="2020-02-20T06:21:33.456" v="20" actId="1076"/>
          <ac:picMkLst>
            <pc:docMk/>
            <pc:sldMk cId="1555126654" sldId="345"/>
            <ac:picMk id="3" creationId="{590EA03D-C394-4CB5-AAAB-6472C27D56E9}"/>
          </ac:picMkLst>
        </pc:picChg>
      </pc:sldChg>
      <pc:sldChg chg="addSp delSp modSp mod modNotesTx">
        <pc:chgData name="Adrian Pickering" userId="507c8e34c79a096b" providerId="LiveId" clId="{CF804FFC-2DEE-4A9D-903B-E5204CFEA45A}" dt="2020-02-20T06:16:32.002" v="17" actId="6549"/>
        <pc:sldMkLst>
          <pc:docMk/>
          <pc:sldMk cId="625588495" sldId="350"/>
        </pc:sldMkLst>
        <pc:picChg chg="del mod">
          <ac:chgData name="Adrian Pickering" userId="507c8e34c79a096b" providerId="LiveId" clId="{CF804FFC-2DEE-4A9D-903B-E5204CFEA45A}" dt="2020-02-20T06:14:09.238" v="3" actId="478"/>
          <ac:picMkLst>
            <pc:docMk/>
            <pc:sldMk cId="625588495" sldId="350"/>
            <ac:picMk id="2" creationId="{EA4BBBC3-589C-4893-AD74-27E90BA30414}"/>
          </ac:picMkLst>
        </pc:picChg>
        <pc:picChg chg="add mod">
          <ac:chgData name="Adrian Pickering" userId="507c8e34c79a096b" providerId="LiveId" clId="{CF804FFC-2DEE-4A9D-903B-E5204CFEA45A}" dt="2020-02-20T06:14:18.378" v="5" actId="14100"/>
          <ac:picMkLst>
            <pc:docMk/>
            <pc:sldMk cId="625588495" sldId="350"/>
            <ac:picMk id="3" creationId="{B1946808-3B40-4DE8-A8AA-F1B2B0B4714F}"/>
          </ac:picMkLst>
        </pc:picChg>
      </pc:sldChg>
      <pc:sldChg chg="modSp add mod">
        <pc:chgData name="Adrian Pickering" userId="507c8e34c79a096b" providerId="LiveId" clId="{CF804FFC-2DEE-4A9D-903B-E5204CFEA45A}" dt="2020-02-20T08:24:20.321" v="167" actId="20577"/>
        <pc:sldMkLst>
          <pc:docMk/>
          <pc:sldMk cId="2919557151" sldId="353"/>
        </pc:sldMkLst>
        <pc:spChg chg="mod">
          <ac:chgData name="Adrian Pickering" userId="507c8e34c79a096b" providerId="LiveId" clId="{CF804FFC-2DEE-4A9D-903B-E5204CFEA45A}" dt="2020-02-20T08:24:20.321" v="167" actId="20577"/>
          <ac:spMkLst>
            <pc:docMk/>
            <pc:sldMk cId="2919557151" sldId="353"/>
            <ac:spMk id="2" creationId="{00000000-0000-0000-0000-000000000000}"/>
          </ac:spMkLst>
        </pc:spChg>
        <pc:spChg chg="mod">
          <ac:chgData name="Adrian Pickering" userId="507c8e34c79a096b" providerId="LiveId" clId="{CF804FFC-2DEE-4A9D-903B-E5204CFEA45A}" dt="2020-02-20T06:58:40.351" v="99" actId="1076"/>
          <ac:spMkLst>
            <pc:docMk/>
            <pc:sldMk cId="2919557151" sldId="353"/>
            <ac:spMk id="3" creationId="{00000000-0000-0000-0000-000000000000}"/>
          </ac:spMkLst>
        </pc:spChg>
      </pc:sldChg>
      <pc:sldChg chg="modSp add mod">
        <pc:chgData name="Adrian Pickering" userId="507c8e34c79a096b" providerId="LiveId" clId="{CF804FFC-2DEE-4A9D-903B-E5204CFEA45A}" dt="2020-02-20T09:13:56.074" v="255" actId="20577"/>
        <pc:sldMkLst>
          <pc:docMk/>
          <pc:sldMk cId="717778070" sldId="354"/>
        </pc:sldMkLst>
        <pc:spChg chg="mod">
          <ac:chgData name="Adrian Pickering" userId="507c8e34c79a096b" providerId="LiveId" clId="{CF804FFC-2DEE-4A9D-903B-E5204CFEA45A}" dt="2020-02-20T09:13:56.074" v="255" actId="20577"/>
          <ac:spMkLst>
            <pc:docMk/>
            <pc:sldMk cId="717778070" sldId="354"/>
            <ac:spMk id="2053" creationId="{00000000-0000-0000-0000-000000000000}"/>
          </ac:spMkLst>
        </pc:spChg>
      </pc:sldChg>
      <pc:sldChg chg="modSp add mod">
        <pc:chgData name="Adrian Pickering" userId="507c8e34c79a096b" providerId="LiveId" clId="{CF804FFC-2DEE-4A9D-903B-E5204CFEA45A}" dt="2020-02-20T09:13:31.942" v="224" actId="207"/>
        <pc:sldMkLst>
          <pc:docMk/>
          <pc:sldMk cId="639078224" sldId="355"/>
        </pc:sldMkLst>
        <pc:spChg chg="mod">
          <ac:chgData name="Adrian Pickering" userId="507c8e34c79a096b" providerId="LiveId" clId="{CF804FFC-2DEE-4A9D-903B-E5204CFEA45A}" dt="2020-02-20T09:13:31.942" v="224" actId="207"/>
          <ac:spMkLst>
            <pc:docMk/>
            <pc:sldMk cId="639078224" sldId="355"/>
            <ac:spMk id="205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iQoKCbmavnAhUJHxoKHcT_CJ4QMwioASgpMCk&amp;url=http%3A%2F%2Fdutable.com%2F2019%2F02%2F27%2Fresponsibilities-of-food-handler-solutions-to-poor-food-hygiene-practice%2F&amp;psig=AOvVaw2DCuZH5BzBgaLFNSVdJD-G&amp;ust=1580469334740876&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3</a:t>
            </a:fld>
            <a:endParaRPr lang="en-GB"/>
          </a:p>
        </p:txBody>
      </p:sp>
    </p:spTree>
    <p:extLst>
      <p:ext uri="{BB962C8B-B14F-4D97-AF65-F5344CB8AC3E}">
        <p14:creationId xmlns:p14="http://schemas.microsoft.com/office/powerpoint/2010/main" val="218133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https://media.proprofs.com/images/QM/user_images/2415354/1552022884.jpg</a:t>
            </a:r>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242064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p>
          <a:p>
            <a:r>
              <a:rPr lang="en-GB" dirty="0"/>
              <a:t>https://www.google.com/url?sa=i&amp;source=images&amp;cd=&amp;cad=rja&amp;uact=8&amp;ved=0ahUKEwjNtLD4mavnAhVNQBoKHULnCYoQMwhUKAIwAg&amp;url=https%3A%2F%2Finfo.debgroup.com%2Fblog%2Fbid%2F226858%2Fhand-hygiene-and-food-safety&amp;psig=AOvVaw3SV_Gtytg_DJMsCs9agpRQ&amp;ust=1580469530105820&amp;ictx=3&amp;uact=3</a:t>
            </a:r>
          </a:p>
          <a:p>
            <a:endParaRPr lang="en-GB" dirty="0"/>
          </a:p>
          <a:p>
            <a:r>
              <a:rPr lang="en-GB" dirty="0"/>
              <a:t>https://www.google.com/url?sa=i&amp;source=images&amp;cd=&amp;cad=rja&amp;uact=8&amp;ved=0ahUKEwjNtLD4mavnAhVNQBoKHULnCYoQMwhPKAAwAA&amp;url=https%3A%2F%2Fwww.safetysigns4less.co.uk%2FSafety-Signs%2FFood-HygieneCatering-Signs%2FFood-Hygiene-Production-Signs%2FWash-Your-Hands-Before-Handling-Food-Portrait&amp;psig=AOvVaw3SV_Gtytg_DJMsCs9agpRQ&amp;ust=1580469530105820&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12169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jNtLD4mavnAhVNQBoKHULnCYoQMwiuASgnMCc&amp;url=https%3A%2F%2Fdsdweb.co.uk%2Flevel-2-diploma-in-care%2Fhealth-safety-and-well-being-in-care-settings%2Fexplain-own-roles-and-responsibilities-as-an-employee-and-those-of-the-employer-in-the-prevention-and-control-of-infection%2F&amp;psig=AOvVaw3SV_Gtytg_DJMsCs9agpRQ&amp;ust=1580469530105820&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7</a:t>
            </a:fld>
            <a:endParaRPr lang="en-GB"/>
          </a:p>
        </p:txBody>
      </p:sp>
    </p:spTree>
    <p:extLst>
      <p:ext uri="{BB962C8B-B14F-4D97-AF65-F5344CB8AC3E}">
        <p14:creationId xmlns:p14="http://schemas.microsoft.com/office/powerpoint/2010/main" val="260108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google.com/url?sa=i&amp;source=images&amp;cd=&amp;cad=rja&amp;uact=8&amp;ved=0ahUKEwiBhJXbmqvnAhUkSBUIHQJRBDoQMwhTKAIwAg&amp;url=https%3A%2F%2Fwww.statefoodsafety.com%2FResources%2FResources%2Ffeeling-sick&amp;psig=AOvVaw0g-F_osGORIedoAu2fK3N0&amp;ust=1580469737365206&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8</a:t>
            </a:fld>
            <a:endParaRPr lang="en-GB"/>
          </a:p>
        </p:txBody>
      </p:sp>
    </p:spTree>
    <p:extLst>
      <p:ext uri="{BB962C8B-B14F-4D97-AF65-F5344CB8AC3E}">
        <p14:creationId xmlns:p14="http://schemas.microsoft.com/office/powerpoint/2010/main" val="30834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https://www.google.com/url?sa=i&amp;url=https%3A%2F%2Fallservicesinone.co.uk%2Fcleaning%2Fcommercial-kitchen-cleaning%2F&amp;psig=AOvVaw0nZhxxG6Bx5BbWtwZWMfjp&amp;ust=1582265532382000&amp;source=images&amp;cd=vfe&amp;ved=2ahUKEwjsxKDJvN_nAhWS1uAKHU5-DawQr4kDegUIARCBAQ</a:t>
            </a:r>
          </a:p>
        </p:txBody>
      </p:sp>
      <p:sp>
        <p:nvSpPr>
          <p:cNvPr id="4" name="Slide Number Placeholder 3"/>
          <p:cNvSpPr>
            <a:spLocks noGrp="1"/>
          </p:cNvSpPr>
          <p:nvPr>
            <p:ph type="sldNum" sz="quarter" idx="5"/>
          </p:nvPr>
        </p:nvSpPr>
        <p:spPr/>
        <p:txBody>
          <a:bodyPr/>
          <a:lstStyle/>
          <a:p>
            <a:fld id="{1D847933-502B-D146-9428-3DDD196AD935}" type="slidenum">
              <a:rPr lang="en-GB" smtClean="0"/>
              <a:pPr/>
              <a:t>9</a:t>
            </a:fld>
            <a:endParaRPr lang="en-GB"/>
          </a:p>
        </p:txBody>
      </p:sp>
    </p:spTree>
    <p:extLst>
      <p:ext uri="{BB962C8B-B14F-4D97-AF65-F5344CB8AC3E}">
        <p14:creationId xmlns:p14="http://schemas.microsoft.com/office/powerpoint/2010/main" val="154625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food.gov.uk</a:t>
            </a:r>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10</a:t>
            </a:fld>
            <a:endParaRPr lang="en-GB"/>
          </a:p>
        </p:txBody>
      </p:sp>
    </p:spTree>
    <p:extLst>
      <p:ext uri="{BB962C8B-B14F-4D97-AF65-F5344CB8AC3E}">
        <p14:creationId xmlns:p14="http://schemas.microsoft.com/office/powerpoint/2010/main" val="336458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64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840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587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8261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a:ea typeface="Arial" pitchFamily="-105" charset="0"/>
                <a:cs typeface="Arial" pitchFamily="-105" charset="0"/>
              </a:rPr>
              <a:t> of 14</a:t>
            </a:r>
          </a:p>
          <a:p>
            <a:r>
              <a:rPr lang="en-US" sz="1100">
                <a:ea typeface="Arial" pitchFamily="-105" charset="0"/>
                <a:cs typeface="Arial" pitchFamily="-105" charset="0"/>
              </a:rPr>
              <a:t/>
            </a:r>
            <a:br>
              <a:rPr lang="en-US" sz="1100">
                <a:ea typeface="Arial" pitchFamily="-105" charset="0"/>
                <a:cs typeface="Arial" pitchFamily="-105" charset="0"/>
              </a:rPr>
            </a:br>
            <a:endParaRPr lang="en-US" sz="1100">
              <a:ea typeface="Arial" pitchFamily="-105" charset="0"/>
              <a:cs typeface="Arial" pitchFamily="-105" charset="0"/>
            </a:endParaRPr>
          </a:p>
          <a:p>
            <a:r>
              <a:rPr lang="en-US" sz="1100">
                <a:ea typeface="Arial" pitchFamily="-105" charset="0"/>
                <a:cs typeface="Arial" pitchFamily="-105" charset="0"/>
              </a:rPr>
              <a:t/>
            </a:r>
            <a:br>
              <a:rPr lang="en-US" sz="1100">
                <a:ea typeface="Arial" pitchFamily="-105" charset="0"/>
                <a:cs typeface="Arial" pitchFamily="-105" charset="0"/>
              </a:rPr>
            </a:br>
            <a:endParaRPr lang="en-US" sz="1100">
              <a:ea typeface="Arial" pitchFamily="-105" charset="0"/>
              <a:cs typeface="Arial" pitchFamily="-105" charset="0"/>
            </a:endParaRPr>
          </a:p>
          <a:p>
            <a:endParaRPr lang="en-US" sz="1200">
              <a:latin typeface="Times New Roman" pitchFamily="-105" charset="0"/>
            </a:endParaRPr>
          </a:p>
          <a:p>
            <a:endParaRPr lang="en-US" sz="120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a:ea typeface="ＭＳ Ｐゴシック" pitchFamily="-105" charset="-128"/>
                <a:cs typeface="ＭＳ Ｐゴシック" pitchFamily="-105" charset="-128"/>
              </a:rPr>
              <a:t>Understand the application and monitoring of food safety practices </a:t>
            </a:r>
            <a:endParaRPr lang="en-GB" dirty="0">
              <a:ea typeface="ＭＳ Ｐゴシック" pitchFamily="-105" charset="-128"/>
              <a:cs typeface="ＭＳ Ｐゴシック" pitchFamily="-105" charset="-128"/>
            </a:endParaRP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306: Monitoring </a:t>
            </a:r>
            <a:r>
              <a:rPr lang="en-GB" sz="2400" b="1" dirty="0" smtClean="0">
                <a:solidFill>
                  <a:srgbClr val="FFFFFF"/>
                </a:solidFill>
              </a:rPr>
              <a:t>and supervision of </a:t>
            </a:r>
            <a:r>
              <a:rPr lang="en-GB" sz="2400" b="1" smtClean="0">
                <a:solidFill>
                  <a:srgbClr val="FFFFFF"/>
                </a:solidFill>
              </a:rPr>
              <a:t>food safety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Explain 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Promotes an organisation’s reputation</a:t>
            </a:r>
          </a:p>
          <a:p>
            <a:pPr lvl="0"/>
            <a:r>
              <a:rPr lang="en-GB" dirty="0">
                <a:effectLst/>
              </a:rPr>
              <a:t>High standards of personal hygiene and appearance play an important part of creating a good public image especially where diners can observe the food preparation areas e.g. </a:t>
            </a:r>
            <a:r>
              <a:rPr lang="en-GB" dirty="0"/>
              <a:t>C</a:t>
            </a:r>
            <a:r>
              <a:rPr lang="en-GB" dirty="0">
                <a:effectLst/>
              </a:rPr>
              <a:t>hef’s table.</a:t>
            </a:r>
          </a:p>
        </p:txBody>
      </p:sp>
      <p:pic>
        <p:nvPicPr>
          <p:cNvPr id="2" name="Picture 1">
            <a:extLst>
              <a:ext uri="{FF2B5EF4-FFF2-40B4-BE49-F238E27FC236}">
                <a16:creationId xmlns:a16="http://schemas.microsoft.com/office/drawing/2014/main" id="{5903C219-A9B0-429A-8319-4A9A824372A6}"/>
              </a:ext>
            </a:extLst>
          </p:cNvPr>
          <p:cNvPicPr>
            <a:picLocks noChangeAspect="1"/>
          </p:cNvPicPr>
          <p:nvPr/>
        </p:nvPicPr>
        <p:blipFill>
          <a:blip r:embed="rId3"/>
          <a:stretch>
            <a:fillRect/>
          </a:stretch>
        </p:blipFill>
        <p:spPr>
          <a:xfrm>
            <a:off x="3290094" y="3212976"/>
            <a:ext cx="2552700" cy="1790700"/>
          </a:xfrm>
          <a:prstGeom prst="rect">
            <a:avLst/>
          </a:prstGeom>
        </p:spPr>
      </p:pic>
    </p:spTree>
    <p:extLst>
      <p:ext uri="{BB962C8B-B14F-4D97-AF65-F5344CB8AC3E}">
        <p14:creationId xmlns:p14="http://schemas.microsoft.com/office/powerpoint/2010/main" val="57793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relating to the design of food premises and equipment </a:t>
            </a:r>
            <a:endParaRPr lang="en-US" dirty="0"/>
          </a:p>
        </p:txBody>
      </p:sp>
      <p:sp>
        <p:nvSpPr>
          <p:cNvPr id="3" name="Content Placeholder 2"/>
          <p:cNvSpPr>
            <a:spLocks noGrp="1"/>
          </p:cNvSpPr>
          <p:nvPr>
            <p:ph sz="quarter" idx="10"/>
          </p:nvPr>
        </p:nvSpPr>
        <p:spPr>
          <a:xfrm>
            <a:off x="457200" y="1556792"/>
            <a:ext cx="8229600" cy="4755600"/>
          </a:xfrm>
        </p:spPr>
        <p:txBody>
          <a:bodyPr/>
          <a:lstStyle/>
          <a:p>
            <a:r>
              <a:rPr lang="en-GB" b="1" dirty="0"/>
              <a:t>Food premises design should: </a:t>
            </a:r>
          </a:p>
          <a:p>
            <a:pPr marL="342900" indent="-342900">
              <a:buClr>
                <a:srgbClr val="E30613"/>
              </a:buClr>
              <a:buFont typeface="Arial" panose="020B0604020202020204" pitchFamily="34" charset="0"/>
              <a:buChar char="•"/>
            </a:pPr>
            <a:r>
              <a:rPr lang="en-GB" dirty="0"/>
              <a:t>allow for good food hygiene practices, including separation of high- risk and ready-to-eat foods</a:t>
            </a:r>
            <a:endParaRPr lang="en-GB" b="1" dirty="0"/>
          </a:p>
          <a:p>
            <a:pPr marL="342900" indent="-342900">
              <a:buClr>
                <a:srgbClr val="E30613"/>
              </a:buClr>
              <a:buFont typeface="Arial" panose="020B0604020202020204" pitchFamily="34" charset="0"/>
              <a:buChar char="•"/>
            </a:pPr>
            <a:r>
              <a:rPr lang="en-GB" dirty="0"/>
              <a:t>ensure safe food storage and preparation</a:t>
            </a:r>
            <a:endParaRPr lang="en-GB" b="1" dirty="0"/>
          </a:p>
          <a:p>
            <a:pPr marL="342900" indent="-342900">
              <a:buClr>
                <a:srgbClr val="E30613"/>
              </a:buClr>
              <a:buFont typeface="Arial" panose="020B0604020202020204" pitchFamily="34" charset="0"/>
              <a:buChar char="•"/>
            </a:pPr>
            <a:r>
              <a:rPr lang="en-GB" dirty="0"/>
              <a:t>be easily cleaned </a:t>
            </a:r>
            <a:endParaRPr lang="en-GB" b="1" dirty="0"/>
          </a:p>
          <a:p>
            <a:pPr marL="342900" indent="-342900">
              <a:buClr>
                <a:srgbClr val="E30613"/>
              </a:buClr>
              <a:buFont typeface="Arial" panose="020B0604020202020204" pitchFamily="34" charset="0"/>
              <a:buChar char="•"/>
            </a:pPr>
            <a:r>
              <a:rPr lang="en-GB" dirty="0"/>
              <a:t>ensure surfaces are smooth, impervious, impact resistant, non-tainting and non-corrosive</a:t>
            </a:r>
            <a:endParaRPr lang="en-GB" b="1" dirty="0"/>
          </a:p>
          <a:p>
            <a:pPr marL="342900" indent="-342900">
              <a:buClr>
                <a:srgbClr val="E30613"/>
              </a:buClr>
              <a:buFont typeface="Arial" panose="020B0604020202020204" pitchFamily="34" charset="0"/>
              <a:buChar char="•"/>
            </a:pPr>
            <a:r>
              <a:rPr lang="en-GB" dirty="0"/>
              <a:t>have adequate lighting </a:t>
            </a:r>
            <a:endParaRPr lang="en-GB" b="1" dirty="0"/>
          </a:p>
          <a:p>
            <a:pPr marL="342900" indent="-342900">
              <a:buClr>
                <a:srgbClr val="E30613"/>
              </a:buClr>
              <a:buFont typeface="Arial" panose="020B0604020202020204" pitchFamily="34" charset="0"/>
              <a:buChar char="•"/>
            </a:pPr>
            <a:r>
              <a:rPr lang="en-GB" dirty="0"/>
              <a:t>have adequate ventilation</a:t>
            </a:r>
            <a:endParaRPr lang="en-GB"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relating to the design of food premises and equipment </a:t>
            </a:r>
            <a:endParaRPr lang="en-US" dirty="0"/>
          </a:p>
        </p:txBody>
      </p:sp>
      <p:sp>
        <p:nvSpPr>
          <p:cNvPr id="3" name="Content Placeholder 2"/>
          <p:cNvSpPr>
            <a:spLocks noGrp="1"/>
          </p:cNvSpPr>
          <p:nvPr>
            <p:ph sz="quarter" idx="10"/>
          </p:nvPr>
        </p:nvSpPr>
        <p:spPr>
          <a:xfrm>
            <a:off x="457200" y="1628800"/>
            <a:ext cx="8229600" cy="4755600"/>
          </a:xfrm>
        </p:spPr>
        <p:txBody>
          <a:bodyPr/>
          <a:lstStyle/>
          <a:p>
            <a:pPr marL="342900" indent="-342900">
              <a:buClr>
                <a:srgbClr val="E30613"/>
              </a:buClr>
              <a:buFont typeface="Arial" panose="020B0604020202020204" pitchFamily="34" charset="0"/>
              <a:buChar char="•"/>
            </a:pPr>
            <a:r>
              <a:rPr lang="en-GB" dirty="0"/>
              <a:t>have adequate refrigeration</a:t>
            </a:r>
            <a:endParaRPr lang="en-GB" b="1" dirty="0"/>
          </a:p>
          <a:p>
            <a:pPr marL="342900" indent="-342900">
              <a:buClr>
                <a:srgbClr val="E30613"/>
              </a:buClr>
              <a:buFont typeface="Arial" panose="020B0604020202020204" pitchFamily="34" charset="0"/>
              <a:buChar char="•"/>
            </a:pPr>
            <a:r>
              <a:rPr lang="en-GB" dirty="0"/>
              <a:t>be pest proofed</a:t>
            </a:r>
            <a:endParaRPr lang="en-GB" b="1" dirty="0"/>
          </a:p>
          <a:p>
            <a:pPr marL="342900" indent="-342900">
              <a:buClr>
                <a:srgbClr val="E30613"/>
              </a:buClr>
              <a:buFont typeface="Arial" panose="020B0604020202020204" pitchFamily="34" charset="0"/>
              <a:buChar char="•"/>
            </a:pPr>
            <a:r>
              <a:rPr lang="en-GB" dirty="0"/>
              <a:t>have adequate hand washing facilities</a:t>
            </a:r>
            <a:endParaRPr lang="en-GB" b="1" dirty="0"/>
          </a:p>
          <a:p>
            <a:pPr marL="342900" indent="-342900">
              <a:buClr>
                <a:srgbClr val="E30613"/>
              </a:buClr>
              <a:buFont typeface="Arial" panose="020B0604020202020204" pitchFamily="34" charset="0"/>
              <a:buChar char="•"/>
            </a:pPr>
            <a:r>
              <a:rPr lang="en-GB" dirty="0"/>
              <a:t>have potable water</a:t>
            </a:r>
            <a:endParaRPr lang="en-GB" b="1" dirty="0"/>
          </a:p>
          <a:p>
            <a:pPr marL="342900" indent="-342900">
              <a:buClr>
                <a:srgbClr val="E30613"/>
              </a:buClr>
              <a:buFont typeface="Arial" panose="020B0604020202020204" pitchFamily="34" charset="0"/>
              <a:buChar char="•"/>
            </a:pPr>
            <a:r>
              <a:rPr lang="en-GB" dirty="0"/>
              <a:t>have adequate drainage</a:t>
            </a:r>
            <a:endParaRPr lang="en-GB" b="1" dirty="0"/>
          </a:p>
          <a:p>
            <a:pPr marL="342900" indent="-342900">
              <a:buClr>
                <a:srgbClr val="E30613"/>
              </a:buClr>
              <a:buFont typeface="Arial" panose="020B0604020202020204" pitchFamily="34" charset="0"/>
              <a:buChar char="•"/>
            </a:pPr>
            <a:r>
              <a:rPr lang="en-GB" dirty="0"/>
              <a:t>have adequate services</a:t>
            </a:r>
            <a:endParaRPr lang="en-GB" b="1" dirty="0"/>
          </a:p>
          <a:p>
            <a:pPr marL="342900" indent="-342900">
              <a:buClr>
                <a:srgbClr val="E30613"/>
              </a:buClr>
              <a:buFont typeface="Arial" panose="020B0604020202020204" pitchFamily="34" charset="0"/>
              <a:buChar char="•"/>
            </a:pPr>
            <a:r>
              <a:rPr lang="en-GB" dirty="0"/>
              <a:t>have suitable staff facilities to promote good personal hygiene practices.</a:t>
            </a:r>
            <a:endParaRPr lang="en-GB" b="1" dirty="0"/>
          </a:p>
        </p:txBody>
      </p:sp>
    </p:spTree>
    <p:extLst>
      <p:ext uri="{BB962C8B-B14F-4D97-AF65-F5344CB8AC3E}">
        <p14:creationId xmlns:p14="http://schemas.microsoft.com/office/powerpoint/2010/main" val="309522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relating to the design of food premises and equipment </a:t>
            </a:r>
            <a:endParaRPr lang="en-US" dirty="0"/>
          </a:p>
        </p:txBody>
      </p:sp>
      <p:sp>
        <p:nvSpPr>
          <p:cNvPr id="3" name="Content Placeholder 2"/>
          <p:cNvSpPr>
            <a:spLocks noGrp="1"/>
          </p:cNvSpPr>
          <p:nvPr>
            <p:ph sz="quarter" idx="10"/>
          </p:nvPr>
        </p:nvSpPr>
        <p:spPr>
          <a:xfrm>
            <a:off x="446088" y="1556792"/>
            <a:ext cx="8229600" cy="4755600"/>
          </a:xfrm>
        </p:spPr>
        <p:txBody>
          <a:bodyPr/>
          <a:lstStyle/>
          <a:p>
            <a:r>
              <a:rPr lang="en-GB" b="1" dirty="0"/>
              <a:t>Food equipment should:</a:t>
            </a:r>
          </a:p>
          <a:p>
            <a:pPr marL="342900" indent="-342900">
              <a:buClr>
                <a:srgbClr val="E30613"/>
              </a:buClr>
              <a:buFont typeface="Arial" panose="020B0604020202020204" pitchFamily="34" charset="0"/>
              <a:buChar char="•"/>
            </a:pPr>
            <a:r>
              <a:rPr lang="en-GB" dirty="0"/>
              <a:t>be easily taken apart </a:t>
            </a:r>
            <a:endParaRPr lang="en-GB" b="1" dirty="0"/>
          </a:p>
          <a:p>
            <a:pPr marL="342900" indent="-342900">
              <a:buClr>
                <a:srgbClr val="E30613"/>
              </a:buClr>
              <a:buFont typeface="Arial" panose="020B0604020202020204" pitchFamily="34" charset="0"/>
              <a:buChar char="•"/>
            </a:pPr>
            <a:r>
              <a:rPr lang="en-GB" dirty="0"/>
              <a:t>be in a good state of repair</a:t>
            </a:r>
            <a:endParaRPr lang="en-GB" b="1" dirty="0"/>
          </a:p>
          <a:p>
            <a:pPr marL="342900" indent="-342900">
              <a:buClr>
                <a:srgbClr val="E30613"/>
              </a:buClr>
              <a:buFont typeface="Arial" panose="020B0604020202020204" pitchFamily="34" charset="0"/>
              <a:buChar char="•"/>
            </a:pPr>
            <a:r>
              <a:rPr lang="en-GB" dirty="0"/>
              <a:t>be installed to allow adequate cleaning of surrounding areas </a:t>
            </a:r>
            <a:endParaRPr lang="en-GB" b="1" dirty="0"/>
          </a:p>
          <a:p>
            <a:pPr marL="342900" indent="-342900">
              <a:buClr>
                <a:srgbClr val="E30613"/>
              </a:buClr>
              <a:buFont typeface="Arial" panose="020B0604020202020204" pitchFamily="34" charset="0"/>
              <a:buChar char="•"/>
            </a:pPr>
            <a:r>
              <a:rPr lang="en-GB" dirty="0"/>
              <a:t>be easily cleaned </a:t>
            </a:r>
            <a:endParaRPr lang="en-GB" b="1" dirty="0"/>
          </a:p>
          <a:p>
            <a:pPr marL="342900" indent="-342900">
              <a:buClr>
                <a:srgbClr val="E30613"/>
              </a:buClr>
              <a:buFont typeface="Arial" panose="020B0604020202020204" pitchFamily="34" charset="0"/>
              <a:buChar char="•"/>
            </a:pPr>
            <a:r>
              <a:rPr lang="en-GB" dirty="0"/>
              <a:t>be impervious, non-tainting, resistant to corrosion, </a:t>
            </a:r>
            <a:endParaRPr lang="en-GB" b="1" dirty="0"/>
          </a:p>
          <a:p>
            <a:pPr marL="342900" indent="-342900">
              <a:buClr>
                <a:srgbClr val="E30613"/>
              </a:buClr>
              <a:buFont typeface="Arial" panose="020B0604020202020204" pitchFamily="34" charset="0"/>
              <a:buChar char="•"/>
            </a:pPr>
            <a:r>
              <a:rPr lang="en-GB" dirty="0"/>
              <a:t>be fit for purpose for commercial use </a:t>
            </a:r>
            <a:endParaRPr lang="en-GB" b="1" dirty="0"/>
          </a:p>
          <a:p>
            <a:pPr marL="342900" indent="-342900">
              <a:buClr>
                <a:srgbClr val="E30613"/>
              </a:buClr>
              <a:buFont typeface="Arial" panose="020B0604020202020204" pitchFamily="34" charset="0"/>
              <a:buChar char="•"/>
            </a:pPr>
            <a:r>
              <a:rPr lang="en-GB" dirty="0"/>
              <a:t>have suitable work surfaces – smooth.</a:t>
            </a:r>
            <a:endParaRPr lang="en-US" dirty="0"/>
          </a:p>
          <a:p>
            <a:endParaRPr lang="en-US" dirty="0"/>
          </a:p>
        </p:txBody>
      </p:sp>
    </p:spTree>
    <p:extLst>
      <p:ext uri="{BB962C8B-B14F-4D97-AF65-F5344CB8AC3E}">
        <p14:creationId xmlns:p14="http://schemas.microsoft.com/office/powerpoint/2010/main" val="11111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08720"/>
            <a:ext cx="8218488" cy="382588"/>
          </a:xfrm>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marL="342900" lvl="0" indent="-342900">
              <a:buClr>
                <a:srgbClr val="E30613"/>
              </a:buClr>
              <a:buFont typeface="Arial" panose="020B0604020202020204" pitchFamily="34" charset="0"/>
              <a:buChar char="•"/>
            </a:pPr>
            <a:r>
              <a:rPr lang="en-GB" dirty="0"/>
              <a:t>Prevents food poisoning</a:t>
            </a:r>
          </a:p>
          <a:p>
            <a:pPr marL="342900" lvl="0" indent="-342900">
              <a:buClr>
                <a:srgbClr val="E30613"/>
              </a:buClr>
              <a:buFont typeface="Arial" panose="020B0604020202020204" pitchFamily="34" charset="0"/>
              <a:buChar char="•"/>
            </a:pPr>
            <a:r>
              <a:rPr lang="en-GB" dirty="0"/>
              <a:t>Reduces the risks associated with food safety</a:t>
            </a:r>
          </a:p>
          <a:p>
            <a:pPr marL="342900" lvl="0" indent="-342900">
              <a:buClr>
                <a:srgbClr val="E30613"/>
              </a:buClr>
              <a:buFont typeface="Arial" panose="020B0604020202020204" pitchFamily="34" charset="0"/>
              <a:buChar char="•"/>
            </a:pPr>
            <a:r>
              <a:rPr lang="en-GB" dirty="0"/>
              <a:t>Prevents the transmission of pathogenic bacteria </a:t>
            </a:r>
          </a:p>
          <a:p>
            <a:pPr marL="342900" lvl="0" indent="-342900">
              <a:buClr>
                <a:srgbClr val="E30613"/>
              </a:buClr>
              <a:buFont typeface="Arial" panose="020B0604020202020204" pitchFamily="34" charset="0"/>
              <a:buChar char="•"/>
            </a:pPr>
            <a:r>
              <a:rPr lang="en-GB" dirty="0"/>
              <a:t>Prevents physical hazards from an individual getting into the food chain </a:t>
            </a:r>
          </a:p>
          <a:p>
            <a:pPr marL="342900" lvl="0" indent="-342900">
              <a:buClr>
                <a:srgbClr val="E30613"/>
              </a:buClr>
              <a:buFont typeface="Arial" panose="020B0604020202020204" pitchFamily="34" charset="0"/>
              <a:buChar char="•"/>
            </a:pPr>
            <a:r>
              <a:rPr lang="en-GB" dirty="0"/>
              <a:t>Prevents convalescent and healthy carriers contaminating food</a:t>
            </a:r>
          </a:p>
          <a:p>
            <a:pPr marL="342900" lvl="0" indent="-342900">
              <a:buClr>
                <a:srgbClr val="E30613"/>
              </a:buClr>
              <a:buFont typeface="Arial" panose="020B0604020202020204" pitchFamily="34" charset="0"/>
              <a:buChar char="•"/>
            </a:pPr>
            <a:r>
              <a:rPr lang="en-GB" dirty="0"/>
              <a:t>Prevents infecting co-workers </a:t>
            </a:r>
          </a:p>
          <a:p>
            <a:pPr marL="342900" lvl="0" indent="-342900">
              <a:buClr>
                <a:srgbClr val="E30613"/>
              </a:buClr>
              <a:buFont typeface="Arial" panose="020B0604020202020204" pitchFamily="34" charset="0"/>
              <a:buChar char="•"/>
            </a:pPr>
            <a:r>
              <a:rPr lang="en-GB" dirty="0"/>
              <a:t>Promotes a safe working environment</a:t>
            </a:r>
          </a:p>
          <a:p>
            <a:pPr marL="342900" lvl="0" indent="-342900">
              <a:buClr>
                <a:srgbClr val="E30613"/>
              </a:buClr>
              <a:buFont typeface="Arial" panose="020B0604020202020204" pitchFamily="34" charset="0"/>
              <a:buChar char="•"/>
            </a:pPr>
            <a:r>
              <a:rPr lang="en-GB" dirty="0"/>
              <a:t>Promotes an organisations reputation.</a:t>
            </a:r>
            <a:endParaRPr lang="en-GB"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Prevents food poisoning</a:t>
            </a:r>
          </a:p>
          <a:p>
            <a:pPr lvl="0"/>
            <a:r>
              <a:rPr lang="en-GB" dirty="0"/>
              <a:t>Food handlers have a legal and moral responsibility to ensure the food they prepare, cook and serve is free from contamination and safe to eat.</a:t>
            </a:r>
          </a:p>
        </p:txBody>
      </p:sp>
      <p:pic>
        <p:nvPicPr>
          <p:cNvPr id="2" name="Picture 1">
            <a:extLst>
              <a:ext uri="{FF2B5EF4-FFF2-40B4-BE49-F238E27FC236}">
                <a16:creationId xmlns:a16="http://schemas.microsoft.com/office/drawing/2014/main" id="{C501D4EE-1235-42AE-91B2-16EF162D1A95}"/>
              </a:ext>
            </a:extLst>
          </p:cNvPr>
          <p:cNvPicPr>
            <a:picLocks noChangeAspect="1"/>
          </p:cNvPicPr>
          <p:nvPr/>
        </p:nvPicPr>
        <p:blipFill>
          <a:blip r:embed="rId3"/>
          <a:stretch>
            <a:fillRect/>
          </a:stretch>
        </p:blipFill>
        <p:spPr>
          <a:xfrm>
            <a:off x="2123728" y="3429000"/>
            <a:ext cx="6300192" cy="1981115"/>
          </a:xfrm>
          <a:prstGeom prst="rect">
            <a:avLst/>
          </a:prstGeom>
        </p:spPr>
      </p:pic>
    </p:spTree>
    <p:extLst>
      <p:ext uri="{BB962C8B-B14F-4D97-AF65-F5344CB8AC3E}">
        <p14:creationId xmlns:p14="http://schemas.microsoft.com/office/powerpoint/2010/main" val="256197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Reduces the risks associated with food safety:</a:t>
            </a:r>
          </a:p>
          <a:p>
            <a:pPr lvl="0"/>
            <a:r>
              <a:rPr lang="en-GB" dirty="0"/>
              <a:t>All food handlers should be aware of the potential hazards in the kitchen including bacterial, physical, chemical and allergenic contamination.</a:t>
            </a:r>
          </a:p>
          <a:p>
            <a:pPr lvl="0"/>
            <a:r>
              <a:rPr lang="en-GB" dirty="0"/>
              <a:t>Food handlers unknowingly could be carriers of bacteria that could cross contaminate food and other food handlers.</a:t>
            </a:r>
          </a:p>
        </p:txBody>
      </p:sp>
      <p:pic>
        <p:nvPicPr>
          <p:cNvPr id="3" name="Picture 2">
            <a:extLst>
              <a:ext uri="{FF2B5EF4-FFF2-40B4-BE49-F238E27FC236}">
                <a16:creationId xmlns:a16="http://schemas.microsoft.com/office/drawing/2014/main" id="{590EA03D-C394-4CB5-AAAB-6472C27D56E9}"/>
              </a:ext>
            </a:extLst>
          </p:cNvPr>
          <p:cNvPicPr>
            <a:picLocks noChangeAspect="1"/>
          </p:cNvPicPr>
          <p:nvPr/>
        </p:nvPicPr>
        <p:blipFill>
          <a:blip r:embed="rId3"/>
          <a:stretch>
            <a:fillRect/>
          </a:stretch>
        </p:blipFill>
        <p:spPr>
          <a:xfrm>
            <a:off x="2066131" y="3749675"/>
            <a:ext cx="5000625" cy="2457450"/>
          </a:xfrm>
          <a:prstGeom prst="rect">
            <a:avLst/>
          </a:prstGeom>
        </p:spPr>
      </p:pic>
    </p:spTree>
    <p:extLst>
      <p:ext uri="{BB962C8B-B14F-4D97-AF65-F5344CB8AC3E}">
        <p14:creationId xmlns:p14="http://schemas.microsoft.com/office/powerpoint/2010/main" val="155512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Prevents the transmission of pathogenic bacteria</a:t>
            </a:r>
          </a:p>
          <a:p>
            <a:pPr lvl="0"/>
            <a:r>
              <a:rPr lang="en-GB" dirty="0"/>
              <a:t>Contamination from septic cuts, hands, hair, the nose and mouth – food handlers should take measures such as hand washing to reduce the risk of contamination. </a:t>
            </a:r>
          </a:p>
        </p:txBody>
      </p:sp>
      <p:pic>
        <p:nvPicPr>
          <p:cNvPr id="2" name="Picture 1">
            <a:extLst>
              <a:ext uri="{FF2B5EF4-FFF2-40B4-BE49-F238E27FC236}">
                <a16:creationId xmlns:a16="http://schemas.microsoft.com/office/drawing/2014/main" id="{833DFED9-F6A4-47EC-9A69-FCD2EBAAB974}"/>
              </a:ext>
            </a:extLst>
          </p:cNvPr>
          <p:cNvPicPr>
            <a:picLocks noChangeAspect="1"/>
          </p:cNvPicPr>
          <p:nvPr/>
        </p:nvPicPr>
        <p:blipFill>
          <a:blip r:embed="rId3"/>
          <a:stretch>
            <a:fillRect/>
          </a:stretch>
        </p:blipFill>
        <p:spPr>
          <a:xfrm>
            <a:off x="971600" y="3068960"/>
            <a:ext cx="2571750" cy="2724150"/>
          </a:xfrm>
          <a:prstGeom prst="rect">
            <a:avLst/>
          </a:prstGeom>
        </p:spPr>
      </p:pic>
      <p:pic>
        <p:nvPicPr>
          <p:cNvPr id="3" name="Picture 2">
            <a:extLst>
              <a:ext uri="{FF2B5EF4-FFF2-40B4-BE49-F238E27FC236}">
                <a16:creationId xmlns:a16="http://schemas.microsoft.com/office/drawing/2014/main" id="{8239E765-D351-4971-A9BC-2776A215A264}"/>
              </a:ext>
            </a:extLst>
          </p:cNvPr>
          <p:cNvPicPr>
            <a:picLocks noChangeAspect="1"/>
          </p:cNvPicPr>
          <p:nvPr/>
        </p:nvPicPr>
        <p:blipFill>
          <a:blip r:embed="rId4"/>
          <a:stretch>
            <a:fillRect/>
          </a:stretch>
        </p:blipFill>
        <p:spPr>
          <a:xfrm>
            <a:off x="4283968" y="2996952"/>
            <a:ext cx="2880320" cy="2880320"/>
          </a:xfrm>
          <a:prstGeom prst="rect">
            <a:avLst/>
          </a:prstGeom>
        </p:spPr>
      </p:pic>
    </p:spTree>
    <p:extLst>
      <p:ext uri="{BB962C8B-B14F-4D97-AF65-F5344CB8AC3E}">
        <p14:creationId xmlns:p14="http://schemas.microsoft.com/office/powerpoint/2010/main" val="277568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dirty="0"/>
              <a:t>Prevents physical hazards from an individual getting into the food chain. </a:t>
            </a:r>
          </a:p>
          <a:p>
            <a:pPr lvl="0"/>
            <a:r>
              <a:rPr lang="en-GB" dirty="0"/>
              <a:t>Food handlers should:</a:t>
            </a:r>
          </a:p>
          <a:p>
            <a:pPr marL="342900" lvl="0" indent="-342900">
              <a:buClr>
                <a:srgbClr val="E30613"/>
              </a:buClr>
              <a:buFont typeface="Arial" panose="020B0604020202020204" pitchFamily="34" charset="0"/>
              <a:buChar char="•"/>
            </a:pPr>
            <a:r>
              <a:rPr lang="en-GB" dirty="0"/>
              <a:t>remove or cover items of jewellery, piercings, false nails etc in case they are lost during food preparation</a:t>
            </a:r>
          </a:p>
          <a:p>
            <a:pPr marL="342900" lvl="0" indent="-342900">
              <a:buClr>
                <a:srgbClr val="E30613"/>
              </a:buClr>
              <a:buFont typeface="Arial" panose="020B0604020202020204" pitchFamily="34" charset="0"/>
              <a:buChar char="•"/>
            </a:pPr>
            <a:r>
              <a:rPr lang="en-GB" dirty="0"/>
              <a:t>wear hair nets, beard snoods to ensure hair is kept covered</a:t>
            </a:r>
          </a:p>
          <a:p>
            <a:pPr marL="342900" lvl="0" indent="-342900">
              <a:buClr>
                <a:srgbClr val="E30613"/>
              </a:buClr>
              <a:buFont typeface="Arial" panose="020B0604020202020204" pitchFamily="34" charset="0"/>
              <a:buChar char="•"/>
            </a:pPr>
            <a:r>
              <a:rPr lang="en-GB" dirty="0"/>
              <a:t>ensure spots, cuts and boils are covered with a waterproof blue plaster.</a:t>
            </a:r>
          </a:p>
        </p:txBody>
      </p:sp>
    </p:spTree>
    <p:extLst>
      <p:ext uri="{BB962C8B-B14F-4D97-AF65-F5344CB8AC3E}">
        <p14:creationId xmlns:p14="http://schemas.microsoft.com/office/powerpoint/2010/main" val="135980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Prevents convalescent and healthy carriers contaminating food</a:t>
            </a:r>
          </a:p>
          <a:p>
            <a:pPr lvl="0"/>
            <a:r>
              <a:rPr lang="en-GB" dirty="0"/>
              <a:t>Carriers could be healthy or convalescent food handlers who harbour, and may transmit, harmful disease and pathogenic bacteria without showing signs of the illness.</a:t>
            </a:r>
          </a:p>
        </p:txBody>
      </p:sp>
      <p:pic>
        <p:nvPicPr>
          <p:cNvPr id="2" name="Picture 1">
            <a:extLst>
              <a:ext uri="{FF2B5EF4-FFF2-40B4-BE49-F238E27FC236}">
                <a16:creationId xmlns:a16="http://schemas.microsoft.com/office/drawing/2014/main" id="{62AACCB6-C6D6-44D9-886C-D6DE3950AC69}"/>
              </a:ext>
            </a:extLst>
          </p:cNvPr>
          <p:cNvPicPr>
            <a:picLocks noChangeAspect="1"/>
          </p:cNvPicPr>
          <p:nvPr/>
        </p:nvPicPr>
        <p:blipFill>
          <a:blip r:embed="rId3"/>
          <a:stretch>
            <a:fillRect/>
          </a:stretch>
        </p:blipFill>
        <p:spPr>
          <a:xfrm>
            <a:off x="2339752" y="3439005"/>
            <a:ext cx="4320480" cy="2243326"/>
          </a:xfrm>
          <a:prstGeom prst="rect">
            <a:avLst/>
          </a:prstGeom>
        </p:spPr>
      </p:pic>
    </p:spTree>
    <p:extLst>
      <p:ext uri="{BB962C8B-B14F-4D97-AF65-F5344CB8AC3E}">
        <p14:creationId xmlns:p14="http://schemas.microsoft.com/office/powerpoint/2010/main" val="403822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Prevents infecting co-workers </a:t>
            </a:r>
          </a:p>
          <a:p>
            <a:pPr lvl="0"/>
            <a:r>
              <a:rPr lang="en-GB" dirty="0"/>
              <a:t>Understanding their personal responsibility to report illness and sickness that may affect food handling and preparation operations.</a:t>
            </a:r>
          </a:p>
        </p:txBody>
      </p:sp>
      <p:pic>
        <p:nvPicPr>
          <p:cNvPr id="2" name="Picture 1">
            <a:extLst>
              <a:ext uri="{FF2B5EF4-FFF2-40B4-BE49-F238E27FC236}">
                <a16:creationId xmlns:a16="http://schemas.microsoft.com/office/drawing/2014/main" id="{A15776D8-95B8-4DB5-A998-4F42F1C66C22}"/>
              </a:ext>
            </a:extLst>
          </p:cNvPr>
          <p:cNvPicPr>
            <a:picLocks noChangeAspect="1"/>
          </p:cNvPicPr>
          <p:nvPr/>
        </p:nvPicPr>
        <p:blipFill>
          <a:blip r:embed="rId3"/>
          <a:stretch>
            <a:fillRect/>
          </a:stretch>
        </p:blipFill>
        <p:spPr>
          <a:xfrm>
            <a:off x="4427984" y="2636912"/>
            <a:ext cx="2873994" cy="3717032"/>
          </a:xfrm>
          <a:prstGeom prst="rect">
            <a:avLst/>
          </a:prstGeom>
        </p:spPr>
      </p:pic>
    </p:spTree>
    <p:extLst>
      <p:ext uri="{BB962C8B-B14F-4D97-AF65-F5344CB8AC3E}">
        <p14:creationId xmlns:p14="http://schemas.microsoft.com/office/powerpoint/2010/main" val="49508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The importance of good personal hygiene standards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371600"/>
            <a:ext cx="8229600" cy="4756150"/>
          </a:xfrm>
        </p:spPr>
        <p:txBody>
          <a:bodyPr/>
          <a:lstStyle/>
          <a:p>
            <a:pPr lvl="0"/>
            <a:r>
              <a:rPr lang="en-GB" b="1" dirty="0"/>
              <a:t>Promotes a safe working environment</a:t>
            </a:r>
          </a:p>
          <a:p>
            <a:pPr lvl="0"/>
            <a:r>
              <a:rPr lang="en-GB" dirty="0"/>
              <a:t>Supervisors should ensure staff follow good personal standards as part of the safe working environment. Providing the hand washing and staff washing facilities, first aid boxes, protective clothing and laundry service will promote a safe working environment.</a:t>
            </a:r>
          </a:p>
        </p:txBody>
      </p:sp>
      <p:pic>
        <p:nvPicPr>
          <p:cNvPr id="3" name="Picture 2">
            <a:extLst>
              <a:ext uri="{FF2B5EF4-FFF2-40B4-BE49-F238E27FC236}">
                <a16:creationId xmlns:a16="http://schemas.microsoft.com/office/drawing/2014/main" id="{B1946808-3B40-4DE8-A8AA-F1B2B0B4714F}"/>
              </a:ext>
            </a:extLst>
          </p:cNvPr>
          <p:cNvPicPr>
            <a:picLocks noChangeAspect="1"/>
          </p:cNvPicPr>
          <p:nvPr/>
        </p:nvPicPr>
        <p:blipFill>
          <a:blip r:embed="rId3"/>
          <a:stretch>
            <a:fillRect/>
          </a:stretch>
        </p:blipFill>
        <p:spPr>
          <a:xfrm>
            <a:off x="3275856" y="3246747"/>
            <a:ext cx="4042420" cy="3031815"/>
          </a:xfrm>
          <a:prstGeom prst="rect">
            <a:avLst/>
          </a:prstGeom>
        </p:spPr>
      </p:pic>
    </p:spTree>
    <p:extLst>
      <p:ext uri="{BB962C8B-B14F-4D97-AF65-F5344CB8AC3E}">
        <p14:creationId xmlns:p14="http://schemas.microsoft.com/office/powerpoint/2010/main" val="625588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929</TotalTime>
  <Words>659</Words>
  <Application>Microsoft Office PowerPoint</Application>
  <PresentationFormat>On-screen Show (4:3)</PresentationFormat>
  <Paragraphs>88</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Lucida Grande</vt:lpstr>
      <vt:lpstr>Times New Roman</vt:lpstr>
      <vt:lpstr>Default Design</vt:lpstr>
      <vt:lpstr>Understand the application and monitoring of food safety practices </vt:lpstr>
      <vt:lpstr>The importance of good personal hygiene standards </vt:lpstr>
      <vt:lpstr>The importance of good personal hygiene standards </vt:lpstr>
      <vt:lpstr>The importance of good personal hygiene standards </vt:lpstr>
      <vt:lpstr>The importance of good personal hygiene standards </vt:lpstr>
      <vt:lpstr>The importance of good personal hygiene standards </vt:lpstr>
      <vt:lpstr>The importance of good personal hygiene standards </vt:lpstr>
      <vt:lpstr>The importance of good personal hygiene standards </vt:lpstr>
      <vt:lpstr>The importance of good personal hygiene standards </vt:lpstr>
      <vt:lpstr>Explain the importance of good personal hygiene standards </vt:lpstr>
      <vt:lpstr>Requirements relating to the design of food premises and equipment </vt:lpstr>
      <vt:lpstr>Requirements relating to the design of food premises and equipment </vt:lpstr>
      <vt:lpstr>Requirements relating to the design of food premises and equipment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104</cp:revision>
  <dcterms:created xsi:type="dcterms:W3CDTF">2013-05-28T00:38:54Z</dcterms:created>
  <dcterms:modified xsi:type="dcterms:W3CDTF">2020-05-14T10:21:19Z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EF44AEFA-E37D-44F0-9049-DD9D99274FAC</vt:lpwstr>
  </property>
  <property fmtid="{D5CDD505-2E9C-101B-9397-08002B2CF9AE}" pid="3" name="ArticulatePath">
    <vt:lpwstr>8064_l3_306_PPT7</vt:lpwstr>
  </property>
</Properties>
</file>