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10"/>
  </p:notesMasterIdLst>
  <p:handoutMasterIdLst>
    <p:handoutMasterId r:id="rId11"/>
  </p:handoutMasterIdLst>
  <p:sldIdLst>
    <p:sldId id="256" r:id="rId2"/>
    <p:sldId id="331" r:id="rId3"/>
    <p:sldId id="345" r:id="rId4"/>
    <p:sldId id="347" r:id="rId5"/>
    <p:sldId id="341" r:id="rId6"/>
    <p:sldId id="342" r:id="rId7"/>
    <p:sldId id="343" r:id="rId8"/>
    <p:sldId id="267" r:id="rId9"/>
  </p:sldIdLst>
  <p:sldSz cx="9144000" cy="6858000" type="screen4x3"/>
  <p:notesSz cx="6858000" cy="9144000"/>
  <p:custDataLst>
    <p:tags r:id="rId12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30613"/>
    <a:srgbClr val="D9D9D9"/>
    <a:srgbClr val="D81E05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95DFF2-1887-4E4D-A068-F2DDF49E600A}" v="11" dt="2020-02-20T09:17:11.8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9"/>
  </p:normalViewPr>
  <p:slideViewPr>
    <p:cSldViewPr showGuides="1">
      <p:cViewPr varScale="1">
        <p:scale>
          <a:sx n="65" d="100"/>
          <a:sy n="65" d="100"/>
        </p:scale>
        <p:origin x="144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7" d="100"/>
          <a:sy n="57" d="100"/>
        </p:scale>
        <p:origin x="-11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rian Pickering" userId="507c8e34c79a096b" providerId="LiveId" clId="{790C53B6-97CC-403C-AA1E-337DB08E589B}"/>
    <pc:docChg chg="custSel addSld delSld modSld modMainMaster">
      <pc:chgData name="Adrian Pickering" userId="507c8e34c79a096b" providerId="LiveId" clId="{790C53B6-97CC-403C-AA1E-337DB08E589B}" dt="2020-01-30T11:51:11.582" v="1024" actId="20577"/>
      <pc:docMkLst>
        <pc:docMk/>
      </pc:docMkLst>
      <pc:sldChg chg="modSp">
        <pc:chgData name="Adrian Pickering" userId="507c8e34c79a096b" providerId="LiveId" clId="{790C53B6-97CC-403C-AA1E-337DB08E589B}" dt="2020-01-26T15:32:46.911" v="60"/>
        <pc:sldMkLst>
          <pc:docMk/>
          <pc:sldMk cId="0" sldId="256"/>
        </pc:sldMkLst>
        <pc:spChg chg="mod">
          <ac:chgData name="Adrian Pickering" userId="507c8e34c79a096b" providerId="LiveId" clId="{790C53B6-97CC-403C-AA1E-337DB08E589B}" dt="2020-01-26T15:32:46.911" v="60"/>
          <ac:spMkLst>
            <pc:docMk/>
            <pc:sldMk cId="0" sldId="256"/>
            <ac:spMk id="2053" creationId="{00000000-0000-0000-0000-000000000000}"/>
          </ac:spMkLst>
        </pc:spChg>
      </pc:sldChg>
      <pc:sldChg chg="modSp del">
        <pc:chgData name="Adrian Pickering" userId="507c8e34c79a096b" providerId="LiveId" clId="{790C53B6-97CC-403C-AA1E-337DB08E589B}" dt="2020-01-26T15:28:03.450" v="54" actId="47"/>
        <pc:sldMkLst>
          <pc:docMk/>
          <pc:sldMk cId="0" sldId="328"/>
        </pc:sldMkLst>
        <pc:spChg chg="mod">
          <ac:chgData name="Adrian Pickering" userId="507c8e34c79a096b" providerId="LiveId" clId="{790C53B6-97CC-403C-AA1E-337DB08E589B}" dt="2020-01-26T15:27:39.670" v="51" actId="6549"/>
          <ac:spMkLst>
            <pc:docMk/>
            <pc:sldMk cId="0" sldId="328"/>
            <ac:spMk id="3074" creationId="{00000000-0000-0000-0000-000000000000}"/>
          </ac:spMkLst>
        </pc:spChg>
        <pc:spChg chg="mod">
          <ac:chgData name="Adrian Pickering" userId="507c8e34c79a096b" providerId="LiveId" clId="{790C53B6-97CC-403C-AA1E-337DB08E589B}" dt="2020-01-26T15:27:57.258" v="53" actId="207"/>
          <ac:spMkLst>
            <pc:docMk/>
            <pc:sldMk cId="0" sldId="328"/>
            <ac:spMk id="3075" creationId="{00000000-0000-0000-0000-000000000000}"/>
          </ac:spMkLst>
        </pc:spChg>
      </pc:sldChg>
      <pc:sldChg chg="del">
        <pc:chgData name="Adrian Pickering" userId="507c8e34c79a096b" providerId="LiveId" clId="{790C53B6-97CC-403C-AA1E-337DB08E589B}" dt="2020-01-26T15:25:46.534" v="27" actId="47"/>
        <pc:sldMkLst>
          <pc:docMk/>
          <pc:sldMk cId="0" sldId="330"/>
        </pc:sldMkLst>
      </pc:sldChg>
      <pc:sldChg chg="addSp modSp modNotesTx">
        <pc:chgData name="Adrian Pickering" userId="507c8e34c79a096b" providerId="LiveId" clId="{790C53B6-97CC-403C-AA1E-337DB08E589B}" dt="2020-01-30T11:46:36.112" v="1003" actId="20577"/>
        <pc:sldMkLst>
          <pc:docMk/>
          <pc:sldMk cId="0" sldId="331"/>
        </pc:sldMkLst>
        <pc:spChg chg="mod">
          <ac:chgData name="Adrian Pickering" userId="507c8e34c79a096b" providerId="LiveId" clId="{790C53B6-97CC-403C-AA1E-337DB08E589B}" dt="2020-01-26T15:33:13.856" v="63" actId="6549"/>
          <ac:spMkLst>
            <pc:docMk/>
            <pc:sldMk cId="0" sldId="331"/>
            <ac:spMk id="2" creationId="{00000000-0000-0000-0000-000000000000}"/>
          </ac:spMkLst>
        </pc:spChg>
        <pc:spChg chg="mod">
          <ac:chgData name="Adrian Pickering" userId="507c8e34c79a096b" providerId="LiveId" clId="{790C53B6-97CC-403C-AA1E-337DB08E589B}" dt="2020-01-26T15:33:09.253" v="62"/>
          <ac:spMkLst>
            <pc:docMk/>
            <pc:sldMk cId="0" sldId="331"/>
            <ac:spMk id="3" creationId="{00000000-0000-0000-0000-000000000000}"/>
          </ac:spMkLst>
        </pc:spChg>
        <pc:picChg chg="add mod">
          <ac:chgData name="Adrian Pickering" userId="507c8e34c79a096b" providerId="LiveId" clId="{790C53B6-97CC-403C-AA1E-337DB08E589B}" dt="2020-01-30T11:46:20.749" v="994" actId="1076"/>
          <ac:picMkLst>
            <pc:docMk/>
            <pc:sldMk cId="0" sldId="331"/>
            <ac:picMk id="4" creationId="{97621CBF-7F1D-4DDC-BE8B-3D23F063F865}"/>
          </ac:picMkLst>
        </pc:picChg>
      </pc:sldChg>
      <pc:sldChg chg="del">
        <pc:chgData name="Adrian Pickering" userId="507c8e34c79a096b" providerId="LiveId" clId="{790C53B6-97CC-403C-AA1E-337DB08E589B}" dt="2020-01-26T15:26:14.855" v="41" actId="47"/>
        <pc:sldMkLst>
          <pc:docMk/>
          <pc:sldMk cId="0" sldId="332"/>
        </pc:sldMkLst>
      </pc:sldChg>
      <pc:sldChg chg="del">
        <pc:chgData name="Adrian Pickering" userId="507c8e34c79a096b" providerId="LiveId" clId="{790C53B6-97CC-403C-AA1E-337DB08E589B}" dt="2020-01-26T15:26:15.402" v="42" actId="47"/>
        <pc:sldMkLst>
          <pc:docMk/>
          <pc:sldMk cId="0" sldId="333"/>
        </pc:sldMkLst>
      </pc:sldChg>
      <pc:sldChg chg="del">
        <pc:chgData name="Adrian Pickering" userId="507c8e34c79a096b" providerId="LiveId" clId="{790C53B6-97CC-403C-AA1E-337DB08E589B}" dt="2020-01-26T15:26:16.076" v="43" actId="47"/>
        <pc:sldMkLst>
          <pc:docMk/>
          <pc:sldMk cId="0" sldId="334"/>
        </pc:sldMkLst>
      </pc:sldChg>
      <pc:sldChg chg="del">
        <pc:chgData name="Adrian Pickering" userId="507c8e34c79a096b" providerId="LiveId" clId="{790C53B6-97CC-403C-AA1E-337DB08E589B}" dt="2020-01-26T15:26:16.617" v="44" actId="47"/>
        <pc:sldMkLst>
          <pc:docMk/>
          <pc:sldMk cId="0" sldId="335"/>
        </pc:sldMkLst>
      </pc:sldChg>
      <pc:sldChg chg="del">
        <pc:chgData name="Adrian Pickering" userId="507c8e34c79a096b" providerId="LiveId" clId="{790C53B6-97CC-403C-AA1E-337DB08E589B}" dt="2020-01-26T15:26:17.080" v="45" actId="47"/>
        <pc:sldMkLst>
          <pc:docMk/>
          <pc:sldMk cId="0" sldId="336"/>
        </pc:sldMkLst>
      </pc:sldChg>
      <pc:sldChg chg="del">
        <pc:chgData name="Adrian Pickering" userId="507c8e34c79a096b" providerId="LiveId" clId="{790C53B6-97CC-403C-AA1E-337DB08E589B}" dt="2020-01-26T15:26:17.451" v="46" actId="47"/>
        <pc:sldMkLst>
          <pc:docMk/>
          <pc:sldMk cId="0" sldId="337"/>
        </pc:sldMkLst>
      </pc:sldChg>
      <pc:sldChg chg="del">
        <pc:chgData name="Adrian Pickering" userId="507c8e34c79a096b" providerId="LiveId" clId="{790C53B6-97CC-403C-AA1E-337DB08E589B}" dt="2020-01-26T15:26:17.988" v="47" actId="47"/>
        <pc:sldMkLst>
          <pc:docMk/>
          <pc:sldMk cId="0" sldId="338"/>
        </pc:sldMkLst>
      </pc:sldChg>
      <pc:sldChg chg="del">
        <pc:chgData name="Adrian Pickering" userId="507c8e34c79a096b" providerId="LiveId" clId="{790C53B6-97CC-403C-AA1E-337DB08E589B}" dt="2020-01-26T15:26:18.417" v="48" actId="47"/>
        <pc:sldMkLst>
          <pc:docMk/>
          <pc:sldMk cId="0" sldId="339"/>
        </pc:sldMkLst>
      </pc:sldChg>
      <pc:sldChg chg="del">
        <pc:chgData name="Adrian Pickering" userId="507c8e34c79a096b" providerId="LiveId" clId="{790C53B6-97CC-403C-AA1E-337DB08E589B}" dt="2020-01-26T15:26:18.997" v="49" actId="47"/>
        <pc:sldMkLst>
          <pc:docMk/>
          <pc:sldMk cId="0" sldId="340"/>
        </pc:sldMkLst>
      </pc:sldChg>
      <pc:sldChg chg="modSp add">
        <pc:chgData name="Adrian Pickering" userId="507c8e34c79a096b" providerId="LiveId" clId="{790C53B6-97CC-403C-AA1E-337DB08E589B}" dt="2020-01-29T10:03:59.229" v="626" actId="20577"/>
        <pc:sldMkLst>
          <pc:docMk/>
          <pc:sldMk cId="2081786204" sldId="341"/>
        </pc:sldMkLst>
        <pc:spChg chg="mod">
          <ac:chgData name="Adrian Pickering" userId="507c8e34c79a096b" providerId="LiveId" clId="{790C53B6-97CC-403C-AA1E-337DB08E589B}" dt="2020-01-26T15:14:17.928" v="11"/>
          <ac:spMkLst>
            <pc:docMk/>
            <pc:sldMk cId="2081786204" sldId="341"/>
            <ac:spMk id="2" creationId="{00000000-0000-0000-0000-000000000000}"/>
          </ac:spMkLst>
        </pc:spChg>
        <pc:spChg chg="mod">
          <ac:chgData name="Adrian Pickering" userId="507c8e34c79a096b" providerId="LiveId" clId="{790C53B6-97CC-403C-AA1E-337DB08E589B}" dt="2020-01-29T10:03:59.229" v="626" actId="20577"/>
          <ac:spMkLst>
            <pc:docMk/>
            <pc:sldMk cId="2081786204" sldId="341"/>
            <ac:spMk id="3" creationId="{00000000-0000-0000-0000-000000000000}"/>
          </ac:spMkLst>
        </pc:spChg>
      </pc:sldChg>
      <pc:sldChg chg="modSp add">
        <pc:chgData name="Adrian Pickering" userId="507c8e34c79a096b" providerId="LiveId" clId="{790C53B6-97CC-403C-AA1E-337DB08E589B}" dt="2020-01-29T10:05:51.536" v="731" actId="1076"/>
        <pc:sldMkLst>
          <pc:docMk/>
          <pc:sldMk cId="3239316341" sldId="342"/>
        </pc:sldMkLst>
        <pc:spChg chg="mod">
          <ac:chgData name="Adrian Pickering" userId="507c8e34c79a096b" providerId="LiveId" clId="{790C53B6-97CC-403C-AA1E-337DB08E589B}" dt="2020-01-26T15:14:59.997" v="17"/>
          <ac:spMkLst>
            <pc:docMk/>
            <pc:sldMk cId="3239316341" sldId="342"/>
            <ac:spMk id="2" creationId="{00000000-0000-0000-0000-000000000000}"/>
          </ac:spMkLst>
        </pc:spChg>
        <pc:spChg chg="mod">
          <ac:chgData name="Adrian Pickering" userId="507c8e34c79a096b" providerId="LiveId" clId="{790C53B6-97CC-403C-AA1E-337DB08E589B}" dt="2020-01-29T10:05:51.536" v="731" actId="1076"/>
          <ac:spMkLst>
            <pc:docMk/>
            <pc:sldMk cId="3239316341" sldId="342"/>
            <ac:spMk id="3" creationId="{00000000-0000-0000-0000-000000000000}"/>
          </ac:spMkLst>
        </pc:spChg>
      </pc:sldChg>
      <pc:sldChg chg="addSp modSp add modNotesTx">
        <pc:chgData name="Adrian Pickering" userId="507c8e34c79a096b" providerId="LiveId" clId="{790C53B6-97CC-403C-AA1E-337DB08E589B}" dt="2020-01-30T11:51:11.582" v="1024" actId="20577"/>
        <pc:sldMkLst>
          <pc:docMk/>
          <pc:sldMk cId="1879881311" sldId="343"/>
        </pc:sldMkLst>
        <pc:spChg chg="mod">
          <ac:chgData name="Adrian Pickering" userId="507c8e34c79a096b" providerId="LiveId" clId="{790C53B6-97CC-403C-AA1E-337DB08E589B}" dt="2020-01-26T15:15:40.881" v="24"/>
          <ac:spMkLst>
            <pc:docMk/>
            <pc:sldMk cId="1879881311" sldId="343"/>
            <ac:spMk id="2" creationId="{00000000-0000-0000-0000-000000000000}"/>
          </ac:spMkLst>
        </pc:spChg>
        <pc:spChg chg="mod">
          <ac:chgData name="Adrian Pickering" userId="507c8e34c79a096b" providerId="LiveId" clId="{790C53B6-97CC-403C-AA1E-337DB08E589B}" dt="2020-01-29T10:09:38.954" v="990" actId="20577"/>
          <ac:spMkLst>
            <pc:docMk/>
            <pc:sldMk cId="1879881311" sldId="343"/>
            <ac:spMk id="3" creationId="{00000000-0000-0000-0000-000000000000}"/>
          </ac:spMkLst>
        </pc:spChg>
        <pc:picChg chg="add mod">
          <ac:chgData name="Adrian Pickering" userId="507c8e34c79a096b" providerId="LiveId" clId="{790C53B6-97CC-403C-AA1E-337DB08E589B}" dt="2020-01-30T11:50:31.709" v="1019" actId="14100"/>
          <ac:picMkLst>
            <pc:docMk/>
            <pc:sldMk cId="1879881311" sldId="343"/>
            <ac:picMk id="4" creationId="{D119B527-1B75-4186-B90E-5280C3F89167}"/>
          </ac:picMkLst>
        </pc:picChg>
        <pc:picChg chg="add mod">
          <ac:chgData name="Adrian Pickering" userId="507c8e34c79a096b" providerId="LiveId" clId="{790C53B6-97CC-403C-AA1E-337DB08E589B}" dt="2020-01-30T11:50:52.553" v="1021" actId="1076"/>
          <ac:picMkLst>
            <pc:docMk/>
            <pc:sldMk cId="1879881311" sldId="343"/>
            <ac:picMk id="5" creationId="{9CB90E81-0BE0-418D-8C4D-333C85FE9538}"/>
          </ac:picMkLst>
        </pc:picChg>
      </pc:sldChg>
      <pc:sldChg chg="modSp add">
        <pc:chgData name="Adrian Pickering" userId="507c8e34c79a096b" providerId="LiveId" clId="{790C53B6-97CC-403C-AA1E-337DB08E589B}" dt="2020-01-27T15:48:59.350" v="72" actId="20577"/>
        <pc:sldMkLst>
          <pc:docMk/>
          <pc:sldMk cId="640325465" sldId="344"/>
        </pc:sldMkLst>
        <pc:spChg chg="mod">
          <ac:chgData name="Adrian Pickering" userId="507c8e34c79a096b" providerId="LiveId" clId="{790C53B6-97CC-403C-AA1E-337DB08E589B}" dt="2020-01-26T15:26:04.631" v="38" actId="20577"/>
          <ac:spMkLst>
            <pc:docMk/>
            <pc:sldMk cId="640325465" sldId="344"/>
            <ac:spMk id="2" creationId="{00000000-0000-0000-0000-000000000000}"/>
          </ac:spMkLst>
        </pc:spChg>
        <pc:spChg chg="mod">
          <ac:chgData name="Adrian Pickering" userId="507c8e34c79a096b" providerId="LiveId" clId="{790C53B6-97CC-403C-AA1E-337DB08E589B}" dt="2020-01-27T15:48:59.350" v="72" actId="20577"/>
          <ac:spMkLst>
            <pc:docMk/>
            <pc:sldMk cId="640325465" sldId="344"/>
            <ac:spMk id="3" creationId="{00000000-0000-0000-0000-000000000000}"/>
          </ac:spMkLst>
        </pc:spChg>
      </pc:sldChg>
      <pc:sldChg chg="addSp modSp add modNotesTx">
        <pc:chgData name="Adrian Pickering" userId="507c8e34c79a096b" providerId="LiveId" clId="{790C53B6-97CC-403C-AA1E-337DB08E589B}" dt="2020-01-30T11:48:15.211" v="1015" actId="20577"/>
        <pc:sldMkLst>
          <pc:docMk/>
          <pc:sldMk cId="2436694550" sldId="345"/>
        </pc:sldMkLst>
        <pc:spChg chg="mod">
          <ac:chgData name="Adrian Pickering" userId="507c8e34c79a096b" providerId="LiveId" clId="{790C53B6-97CC-403C-AA1E-337DB08E589B}" dt="2020-01-29T09:53:59.537" v="117"/>
          <ac:spMkLst>
            <pc:docMk/>
            <pc:sldMk cId="2436694550" sldId="345"/>
            <ac:spMk id="3" creationId="{00000000-0000-0000-0000-000000000000}"/>
          </ac:spMkLst>
        </pc:spChg>
        <pc:picChg chg="add mod">
          <ac:chgData name="Adrian Pickering" userId="507c8e34c79a096b" providerId="LiveId" clId="{790C53B6-97CC-403C-AA1E-337DB08E589B}" dt="2020-01-30T11:48:09.874" v="1006" actId="1076"/>
          <ac:picMkLst>
            <pc:docMk/>
            <pc:sldMk cId="2436694550" sldId="345"/>
            <ac:picMk id="4" creationId="{EC3E3585-E096-425D-B991-7EABE28DC556}"/>
          </ac:picMkLst>
        </pc:picChg>
      </pc:sldChg>
      <pc:sldChg chg="modSp add">
        <pc:chgData name="Adrian Pickering" userId="507c8e34c79a096b" providerId="LiveId" clId="{790C53B6-97CC-403C-AA1E-337DB08E589B}" dt="2020-01-26T15:42:25.988" v="69" actId="20577"/>
        <pc:sldMkLst>
          <pc:docMk/>
          <pc:sldMk cId="2958164339" sldId="346"/>
        </pc:sldMkLst>
        <pc:spChg chg="mod">
          <ac:chgData name="Adrian Pickering" userId="507c8e34c79a096b" providerId="LiveId" clId="{790C53B6-97CC-403C-AA1E-337DB08E589B}" dt="2020-01-26T15:42:25.988" v="69" actId="20577"/>
          <ac:spMkLst>
            <pc:docMk/>
            <pc:sldMk cId="2958164339" sldId="346"/>
            <ac:spMk id="2" creationId="{00000000-0000-0000-0000-000000000000}"/>
          </ac:spMkLst>
        </pc:spChg>
      </pc:sldChg>
      <pc:sldChg chg="modSp add">
        <pc:chgData name="Adrian Pickering" userId="507c8e34c79a096b" providerId="LiveId" clId="{790C53B6-97CC-403C-AA1E-337DB08E589B}" dt="2020-01-29T09:59:45.516" v="383" actId="20577"/>
        <pc:sldMkLst>
          <pc:docMk/>
          <pc:sldMk cId="4034906878" sldId="347"/>
        </pc:sldMkLst>
        <pc:spChg chg="mod">
          <ac:chgData name="Adrian Pickering" userId="507c8e34c79a096b" providerId="LiveId" clId="{790C53B6-97CC-403C-AA1E-337DB08E589B}" dt="2020-01-29T09:57:32.673" v="311" actId="1076"/>
          <ac:spMkLst>
            <pc:docMk/>
            <pc:sldMk cId="4034906878" sldId="347"/>
            <ac:spMk id="2" creationId="{00000000-0000-0000-0000-000000000000}"/>
          </ac:spMkLst>
        </pc:spChg>
        <pc:spChg chg="mod">
          <ac:chgData name="Adrian Pickering" userId="507c8e34c79a096b" providerId="LiveId" clId="{790C53B6-97CC-403C-AA1E-337DB08E589B}" dt="2020-01-29T09:59:45.516" v="383" actId="20577"/>
          <ac:spMkLst>
            <pc:docMk/>
            <pc:sldMk cId="4034906878" sldId="347"/>
            <ac:spMk id="3" creationId="{00000000-0000-0000-0000-000000000000}"/>
          </ac:spMkLst>
        </pc:spChg>
      </pc:sldChg>
      <pc:sldMasterChg chg="modSp">
        <pc:chgData name="Adrian Pickering" userId="507c8e34c79a096b" providerId="LiveId" clId="{790C53B6-97CC-403C-AA1E-337DB08E589B}" dt="2020-01-30T11:38:32.376" v="991"/>
        <pc:sldMasterMkLst>
          <pc:docMk/>
          <pc:sldMasterMk cId="0" sldId="2147483651"/>
        </pc:sldMasterMkLst>
        <pc:spChg chg="mod">
          <ac:chgData name="Adrian Pickering" userId="507c8e34c79a096b" providerId="LiveId" clId="{790C53B6-97CC-403C-AA1E-337DB08E589B}" dt="2020-01-30T11:38:32.376" v="991"/>
          <ac:spMkLst>
            <pc:docMk/>
            <pc:sldMasterMk cId="0" sldId="2147483651"/>
            <ac:spMk id="1029" creationId="{00000000-0000-0000-0000-000000000000}"/>
          </ac:spMkLst>
        </pc:spChg>
      </pc:sldMasterChg>
    </pc:docChg>
  </pc:docChgLst>
  <pc:docChgLst>
    <pc:chgData name="Adrian Pickering" userId="507c8e34c79a096b" providerId="LiveId" clId="{8795DFF2-1887-4E4D-A068-F2DDF49E600A}"/>
    <pc:docChg chg="addSld modSld">
      <pc:chgData name="Adrian Pickering" userId="507c8e34c79a096b" providerId="LiveId" clId="{8795DFF2-1887-4E4D-A068-F2DDF49E600A}" dt="2020-02-20T09:17:34.593" v="163" actId="20577"/>
      <pc:docMkLst>
        <pc:docMk/>
      </pc:docMkLst>
      <pc:sldChg chg="modSp mod">
        <pc:chgData name="Adrian Pickering" userId="507c8e34c79a096b" providerId="LiveId" clId="{8795DFF2-1887-4E4D-A068-F2DDF49E600A}" dt="2020-02-20T07:57:52.449" v="44" actId="6549"/>
        <pc:sldMkLst>
          <pc:docMk/>
          <pc:sldMk cId="640325465" sldId="344"/>
        </pc:sldMkLst>
        <pc:spChg chg="mod">
          <ac:chgData name="Adrian Pickering" userId="507c8e34c79a096b" providerId="LiveId" clId="{8795DFF2-1887-4E4D-A068-F2DDF49E600A}" dt="2020-02-20T07:56:19.826" v="6" actId="20577"/>
          <ac:spMkLst>
            <pc:docMk/>
            <pc:sldMk cId="640325465" sldId="344"/>
            <ac:spMk id="2" creationId="{00000000-0000-0000-0000-000000000000}"/>
          </ac:spMkLst>
        </pc:spChg>
        <pc:spChg chg="mod">
          <ac:chgData name="Adrian Pickering" userId="507c8e34c79a096b" providerId="LiveId" clId="{8795DFF2-1887-4E4D-A068-F2DDF49E600A}" dt="2020-02-20T07:57:52.449" v="44" actId="6549"/>
          <ac:spMkLst>
            <pc:docMk/>
            <pc:sldMk cId="640325465" sldId="344"/>
            <ac:spMk id="3" creationId="{00000000-0000-0000-0000-000000000000}"/>
          </ac:spMkLst>
        </pc:spChg>
      </pc:sldChg>
      <pc:sldChg chg="modSp mod">
        <pc:chgData name="Adrian Pickering" userId="507c8e34c79a096b" providerId="LiveId" clId="{8795DFF2-1887-4E4D-A068-F2DDF49E600A}" dt="2020-02-20T08:39:09.605" v="83"/>
        <pc:sldMkLst>
          <pc:docMk/>
          <pc:sldMk cId="2958164339" sldId="346"/>
        </pc:sldMkLst>
        <pc:spChg chg="mod">
          <ac:chgData name="Adrian Pickering" userId="507c8e34c79a096b" providerId="LiveId" clId="{8795DFF2-1887-4E4D-A068-F2DDF49E600A}" dt="2020-02-20T08:20:19.993" v="71" actId="20577"/>
          <ac:spMkLst>
            <pc:docMk/>
            <pc:sldMk cId="2958164339" sldId="346"/>
            <ac:spMk id="2" creationId="{00000000-0000-0000-0000-000000000000}"/>
          </ac:spMkLst>
        </pc:spChg>
        <pc:spChg chg="mod">
          <ac:chgData name="Adrian Pickering" userId="507c8e34c79a096b" providerId="LiveId" clId="{8795DFF2-1887-4E4D-A068-F2DDF49E600A}" dt="2020-02-20T08:39:09.605" v="83"/>
          <ac:spMkLst>
            <pc:docMk/>
            <pc:sldMk cId="2958164339" sldId="346"/>
            <ac:spMk id="3" creationId="{00000000-0000-0000-0000-000000000000}"/>
          </ac:spMkLst>
        </pc:spChg>
      </pc:sldChg>
      <pc:sldChg chg="modSp add mod">
        <pc:chgData name="Adrian Pickering" userId="507c8e34c79a096b" providerId="LiveId" clId="{8795DFF2-1887-4E4D-A068-F2DDF49E600A}" dt="2020-02-20T08:20:50.128" v="81" actId="20577"/>
        <pc:sldMkLst>
          <pc:docMk/>
          <pc:sldMk cId="3402220149" sldId="348"/>
        </pc:sldMkLst>
        <pc:spChg chg="mod">
          <ac:chgData name="Adrian Pickering" userId="507c8e34c79a096b" providerId="LiveId" clId="{8795DFF2-1887-4E4D-A068-F2DDF49E600A}" dt="2020-02-20T08:20:50.128" v="81" actId="20577"/>
          <ac:spMkLst>
            <pc:docMk/>
            <pc:sldMk cId="3402220149" sldId="348"/>
            <ac:spMk id="2" creationId="{00000000-0000-0000-0000-000000000000}"/>
          </ac:spMkLst>
        </pc:spChg>
        <pc:spChg chg="mod">
          <ac:chgData name="Adrian Pickering" userId="507c8e34c79a096b" providerId="LiveId" clId="{8795DFF2-1887-4E4D-A068-F2DDF49E600A}" dt="2020-02-20T07:58:53.736" v="51" actId="6549"/>
          <ac:spMkLst>
            <pc:docMk/>
            <pc:sldMk cId="3402220149" sldId="348"/>
            <ac:spMk id="3" creationId="{00000000-0000-0000-0000-000000000000}"/>
          </ac:spMkLst>
        </pc:spChg>
      </pc:sldChg>
      <pc:sldChg chg="modSp add mod">
        <pc:chgData name="Adrian Pickering" userId="507c8e34c79a096b" providerId="LiveId" clId="{8795DFF2-1887-4E4D-A068-F2DDF49E600A}" dt="2020-02-20T09:17:34.593" v="163" actId="20577"/>
        <pc:sldMkLst>
          <pc:docMk/>
          <pc:sldMk cId="3540775679" sldId="349"/>
        </pc:sldMkLst>
        <pc:spChg chg="mod">
          <ac:chgData name="Adrian Pickering" userId="507c8e34c79a096b" providerId="LiveId" clId="{8795DFF2-1887-4E4D-A068-F2DDF49E600A}" dt="2020-02-20T09:17:34.593" v="163" actId="20577"/>
          <ac:spMkLst>
            <pc:docMk/>
            <pc:sldMk cId="3540775679" sldId="349"/>
            <ac:spMk id="2053" creationId="{00000000-0000-0000-0000-000000000000}"/>
          </ac:spMkLst>
        </pc:spChg>
      </pc:sldChg>
      <pc:sldChg chg="modSp add mod">
        <pc:chgData name="Adrian Pickering" userId="507c8e34c79a096b" providerId="LiveId" clId="{8795DFF2-1887-4E4D-A068-F2DDF49E600A}" dt="2020-02-20T09:17:15.634" v="136" actId="255"/>
        <pc:sldMkLst>
          <pc:docMk/>
          <pc:sldMk cId="2625985502" sldId="350"/>
        </pc:sldMkLst>
        <pc:spChg chg="mod">
          <ac:chgData name="Adrian Pickering" userId="507c8e34c79a096b" providerId="LiveId" clId="{8795DFF2-1887-4E4D-A068-F2DDF49E600A}" dt="2020-02-20T09:16:56.824" v="131" actId="1076"/>
          <ac:spMkLst>
            <pc:docMk/>
            <pc:sldMk cId="2625985502" sldId="350"/>
            <ac:spMk id="2052" creationId="{00000000-0000-0000-0000-000000000000}"/>
          </ac:spMkLst>
        </pc:spChg>
        <pc:spChg chg="mod">
          <ac:chgData name="Adrian Pickering" userId="507c8e34c79a096b" providerId="LiveId" clId="{8795DFF2-1887-4E4D-A068-F2DDF49E600A}" dt="2020-02-20T09:17:15.634" v="136" actId="255"/>
          <ac:spMkLst>
            <pc:docMk/>
            <pc:sldMk cId="2625985502" sldId="350"/>
            <ac:spMk id="205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86ABBB-9C0A-1D47-83E6-10FD6948B0D3}" type="datetime1">
              <a:rPr lang="en-US"/>
              <a:pPr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FAD621-1136-4040-A893-ED5AEC3FF1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57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847933-502B-D146-9428-3DDD196AD93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219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Source - https://www.google.com/url?sa=i&amp;source=images&amp;cd=&amp;cad=rja&amp;uact=8&amp;ved=0ahUKEwjvgN2DoKvnAhVCr3EKHcq3C7MQMwhTKAIwAg&amp;url=https%3A%2F%2Fwww.foodsafetynews.com%2F2019%2F08%2Ffao-says-food-safety-focus-must-be-on-prevention%2F&amp;psig=AOvVaw2uK1ca1K5NU0_IU-F_m0sm&amp;ust=1580471164539316&amp;ictx=3&amp;uact=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847933-502B-D146-9428-3DDD196AD935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060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Source - https://www.google.com/url?sa=i&amp;source=images&amp;cd=&amp;cad=rja&amp;uact=8&amp;ved=0ahUKEwjM2qqwoKvnAhVeQxUIHQItAkMQMwhPKAAwAA&amp;url=https%3A%2F%2Fwww.eufic.org%2Fen%2Ffood-safety%2Fcategory%2Fmicrobiological&amp;psig=AOvVaw1f9SpJMrNwl3OIT8b83naS&amp;ust=1580471258065209&amp;ictx=3&amp;uact=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847933-502B-D146-9428-3DDD196AD935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417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Source Food Standards Agency – www.eatwell.gov.uk</a:t>
            </a:r>
          </a:p>
          <a:p>
            <a:endParaRPr lang="en-GB" dirty="0"/>
          </a:p>
          <a:p>
            <a:r>
              <a:rPr lang="en-GB" dirty="0"/>
              <a:t>https://www.google.com/</a:t>
            </a:r>
            <a:r>
              <a:rPr lang="en-GB" dirty="0" err="1"/>
              <a:t>search?rlz</a:t>
            </a:r>
            <a:r>
              <a:rPr lang="en-GB" dirty="0"/>
              <a:t>=1C1EJFA_enGB779GB780&amp;biw=1536&amp;bih=750&amp;tbm=</a:t>
            </a:r>
            <a:r>
              <a:rPr lang="en-GB" dirty="0" err="1"/>
              <a:t>isch&amp;sxsrf</a:t>
            </a:r>
            <a:r>
              <a:rPr lang="en-GB" dirty="0"/>
              <a:t>=ACYBGNQsbU3ZLzoRnDE9B6UrTIvySmEaYA%3A1580384957658&amp;sa=1&amp;ei=vcIyXs3fJ-yi1fAP3ri2gA4&amp;q=14+allergen+hazards++</a:t>
            </a:r>
            <a:r>
              <a:rPr lang="en-GB" dirty="0" err="1"/>
              <a:t>food+standards+agency&amp;oq</a:t>
            </a:r>
            <a:r>
              <a:rPr lang="en-GB" dirty="0"/>
              <a:t>=14+allergen+hazards++</a:t>
            </a:r>
            <a:r>
              <a:rPr lang="en-GB" dirty="0" err="1"/>
              <a:t>food+standards+agency&amp;gs_l</a:t>
            </a:r>
            <a:r>
              <a:rPr lang="en-GB" dirty="0"/>
              <a:t>=img.3...29770.35363..35734...0.0..0.111.1657.21j2......0....1..gws-wiz-img.......35i39.0funZcfAH0c&amp;ved=0ahUKEwiNsongoKvnAhVsURUIHV6cDeAQ4dUDCAc&amp;uact=5#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847933-502B-D146-9428-3DDD196AD935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861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646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014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740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261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0"/>
          <p:cNvSpPr txBox="1">
            <a:spLocks noChangeArrowheads="1"/>
          </p:cNvSpPr>
          <p:nvPr userDrawn="1"/>
        </p:nvSpPr>
        <p:spPr bwMode="white">
          <a:xfrm>
            <a:off x="0" y="234106"/>
            <a:ext cx="6549787" cy="4572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 dirty="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27" name="Text Box 10"/>
          <p:cNvSpPr txBox="1">
            <a:spLocks noChangeArrowheads="1"/>
          </p:cNvSpPr>
          <p:nvPr userDrawn="1"/>
        </p:nvSpPr>
        <p:spPr bwMode="white">
          <a:xfrm>
            <a:off x="0" y="457200"/>
            <a:ext cx="9144000" cy="152400"/>
          </a:xfrm>
          <a:prstGeom prst="rect">
            <a:avLst/>
          </a:prstGeom>
          <a:solidFill>
            <a:srgbClr val="D9D9D9">
              <a:alpha val="0"/>
            </a:srgbClr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9D9D9"/>
                </a:solidFill>
                <a:cs typeface="Arial" charset="0"/>
              </a:rPr>
              <a:t> </a:t>
            </a:r>
          </a:p>
        </p:txBody>
      </p:sp>
      <p:sp>
        <p:nvSpPr>
          <p:cNvPr id="1029" name="Rectangle 14"/>
          <p:cNvSpPr>
            <a:spLocks noChangeArrowheads="1"/>
          </p:cNvSpPr>
          <p:nvPr userDrawn="1"/>
        </p:nvSpPr>
        <p:spPr bwMode="auto">
          <a:xfrm>
            <a:off x="457200" y="308718"/>
            <a:ext cx="60925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Level 3 Hospitality and Catering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30" name="Text Box 10"/>
          <p:cNvSpPr txBox="1">
            <a:spLocks noChangeArrowheads="1"/>
          </p:cNvSpPr>
          <p:nvPr userDrawn="1"/>
        </p:nvSpPr>
        <p:spPr bwMode="white">
          <a:xfrm>
            <a:off x="0" y="6324600"/>
            <a:ext cx="9144000" cy="381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 userDrawn="1"/>
        </p:nvSpPr>
        <p:spPr bwMode="auto">
          <a:xfrm>
            <a:off x="457200" y="6400800"/>
            <a:ext cx="6477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en-US" sz="1100" dirty="0"/>
              <a:t>© </a:t>
            </a:r>
            <a:r>
              <a:rPr lang="en-US" sz="1100" dirty="0" smtClean="0"/>
              <a:t>2020 </a:t>
            </a:r>
            <a:r>
              <a:rPr lang="en-US" sz="1100" dirty="0"/>
              <a:t>City and Guilds of London Institute. All rights reserved</a:t>
            </a:r>
            <a:r>
              <a:rPr lang="en-US" sz="900" dirty="0"/>
              <a:t>.</a:t>
            </a:r>
            <a:r>
              <a:rPr lang="en-US" sz="1100" dirty="0">
                <a:ea typeface="Arial" pitchFamily="-105" charset="0"/>
                <a:cs typeface="Arial" pitchFamily="-105" charset="0"/>
              </a:rPr>
              <a:t/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 userDrawn="1"/>
        </p:nvSpPr>
        <p:spPr bwMode="auto">
          <a:xfrm>
            <a:off x="7239000" y="64008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r">
              <a:spcBef>
                <a:spcPts val="600"/>
              </a:spcBef>
            </a:pPr>
            <a:fld id="{6152C911-7D81-1845-9D20-613E63F035EB}" type="slidenum">
              <a:rPr lang="en-US" sz="1100">
                <a:ea typeface="Arial" pitchFamily="-105" charset="0"/>
                <a:cs typeface="Arial" pitchFamily="-105" charset="0"/>
              </a:rPr>
              <a:pPr algn="r">
                <a:spcBef>
                  <a:spcPts val="600"/>
                </a:spcBef>
              </a:pPr>
              <a:t>‹#›</a:t>
            </a:fld>
            <a:r>
              <a:rPr lang="en-US" sz="1100" dirty="0">
                <a:ea typeface="Arial" pitchFamily="-105" charset="0"/>
                <a:cs typeface="Arial" pitchFamily="-105" charset="0"/>
              </a:rPr>
              <a:t> of 8</a:t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r>
              <a:rPr lang="en-US" sz="1100" dirty="0">
                <a:ea typeface="Arial" pitchFamily="-105" charset="0"/>
                <a:cs typeface="Arial" pitchFamily="-105" charset="0"/>
              </a:rPr>
              <a:t/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035" name="Title Placeholder 10"/>
          <p:cNvSpPr>
            <a:spLocks noGrp="1"/>
          </p:cNvSpPr>
          <p:nvPr>
            <p:ph type="title"/>
          </p:nvPr>
        </p:nvSpPr>
        <p:spPr bwMode="auto">
          <a:xfrm>
            <a:off x="457200" y="838200"/>
            <a:ext cx="821848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36" name="Text Placeholder 13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4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4513" y="259929"/>
            <a:ext cx="2015456" cy="397750"/>
          </a:xfrm>
          <a:prstGeom prst="rect">
            <a:avLst/>
          </a:prstGeom>
        </p:spPr>
      </p:pic>
    </p:spTree>
    <p:custDataLst>
      <p:tags r:id="rId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9pPr>
    </p:titleStyle>
    <p:bodyStyle>
      <a:lvl1pPr marL="0" indent="0" algn="l" rtl="0" eaLnBrk="0" fontAlgn="base" hangingPunct="0">
        <a:lnSpc>
          <a:spcPts val="2400"/>
        </a:lnSpc>
        <a:spcBef>
          <a:spcPts val="1000"/>
        </a:spcBef>
        <a:spcAft>
          <a:spcPts val="1000"/>
        </a:spcAft>
        <a:defRPr lang="en-GB" sz="20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215900" indent="-215900" algn="l" rtl="0" eaLnBrk="0" fontAlgn="base" hangingPunct="0">
        <a:lnSpc>
          <a:spcPts val="24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2000" dirty="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0" indent="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Font typeface="Lucida Grande" pitchFamily="-105" charset="0"/>
        <a:defRPr lang="en-GB" sz="1600" dirty="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215900" indent="-21590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4pPr>
      <a:lvl5pPr marL="431800" indent="-215900" algn="l" rtl="0" eaLnBrk="0" fontAlgn="base" hangingPunct="0">
        <a:lnSpc>
          <a:spcPts val="2000"/>
        </a:lnSpc>
        <a:spcBef>
          <a:spcPct val="0"/>
        </a:spcBef>
        <a:spcAft>
          <a:spcPts val="500"/>
        </a:spcAft>
        <a:buFont typeface="Arial" pitchFamily="-105" charset="0"/>
        <a:buChar char="–"/>
        <a:defRPr lang="en-US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5pPr>
      <a:lvl6pPr marL="457200" indent="-457200" algn="l" defTabSz="914400" rtl="0" fontAlgn="base">
        <a:spcBef>
          <a:spcPct val="20000"/>
        </a:spcBef>
        <a:spcAft>
          <a:spcPct val="0"/>
        </a:spcAft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6pPr>
      <a:lvl7pPr marL="2971800" indent="-228600" algn="l" defTabSz="914400" rtl="0" fontAlgn="base">
        <a:spcBef>
          <a:spcPct val="20000"/>
        </a:spcBef>
        <a:spcAft>
          <a:spcPct val="0"/>
        </a:spcAft>
        <a:buClr>
          <a:srgbClr val="E30613"/>
        </a:buClr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7pPr>
      <a:lvl8pPr marL="34290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600" kern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8pPr>
      <a:lvl9pPr marL="38862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0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/>
            <a:r>
              <a:rPr sz="6600" dirty="0">
                <a:solidFill>
                  <a:schemeClr val="bg1"/>
                </a:solidFill>
                <a:ea typeface="ＭＳ Ｐゴシック" pitchFamily="-105" charset="-128"/>
                <a:cs typeface="ＭＳ Ｐゴシック" pitchFamily="-105" charset="-128"/>
              </a:rPr>
              <a:t>PowerPoint presentation</a:t>
            </a:r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white">
          <a:xfrm>
            <a:off x="533400" y="2057400"/>
            <a:ext cx="8077200" cy="1295400"/>
          </a:xfrm>
          <a:prstGeom prst="rect">
            <a:avLst/>
          </a:prstGeom>
          <a:solidFill>
            <a:srgbClr val="E30613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white">
          <a:xfrm>
            <a:off x="533400" y="3352800"/>
            <a:ext cx="8077200" cy="228600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3" name="Rectangle 15"/>
          <p:cNvSpPr>
            <a:spLocks noGrp="1" noChangeArrowheads="1"/>
          </p:cNvSpPr>
          <p:nvPr>
            <p:ph type="title"/>
          </p:nvPr>
        </p:nvSpPr>
        <p:spPr>
          <a:xfrm>
            <a:off x="762000" y="3581400"/>
            <a:ext cx="7848600" cy="2514600"/>
          </a:xfrm>
        </p:spPr>
        <p:txBody>
          <a:bodyPr anchor="t"/>
          <a:lstStyle/>
          <a:p>
            <a:pPr eaLnBrk="1" hangingPunct="1"/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Understand how to implement food safety management procedures</a:t>
            </a:r>
          </a:p>
        </p:txBody>
      </p:sp>
      <p:sp>
        <p:nvSpPr>
          <p:cNvPr id="2054" name="TextBox 9"/>
          <p:cNvSpPr txBox="1">
            <a:spLocks noChangeArrowheads="1"/>
          </p:cNvSpPr>
          <p:nvPr/>
        </p:nvSpPr>
        <p:spPr bwMode="auto">
          <a:xfrm>
            <a:off x="762000" y="2209800"/>
            <a:ext cx="769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solidFill>
                  <a:srgbClr val="FFFFFF"/>
                </a:solidFill>
              </a:rPr>
              <a:t>Unit 306: Monitoring </a:t>
            </a:r>
            <a:r>
              <a:rPr lang="en-GB" sz="2400" b="1" dirty="0" smtClean="0">
                <a:solidFill>
                  <a:srgbClr val="FFFFFF"/>
                </a:solidFill>
              </a:rPr>
              <a:t>and supervision of </a:t>
            </a:r>
            <a:r>
              <a:rPr lang="en-GB" sz="2400" b="1" smtClean="0">
                <a:solidFill>
                  <a:srgbClr val="FFFFFF"/>
                </a:solidFill>
              </a:rPr>
              <a:t>food safety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Hazards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Describe how microbial, chemical, physical and allergenic hazards pose a risk to food safety.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621CBF-7F1D-4DDC-BE8B-3D23F063F8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2420888"/>
            <a:ext cx="4229923" cy="315617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Microbial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Cause foodborne illnesses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Pathogenic bacteria </a:t>
            </a:r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(e.g. bacteria, viruses, moulds, yeasts) </a:t>
            </a:r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grow and multiply given the right conditions (salmonella, campylobacter, e-coli)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Contaminate other foods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Cause food wastage.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3E3585-E096-425D-B991-7EABE28DC5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888" y="3659083"/>
            <a:ext cx="5371306" cy="2618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694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76" y="786362"/>
            <a:ext cx="8218488" cy="382588"/>
          </a:xfrm>
        </p:spPr>
        <p:txBody>
          <a:bodyPr/>
          <a:lstStyle/>
          <a:p>
            <a:r>
              <a:rPr lang="en-US" dirty="0"/>
              <a:t>Bacteria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66736" y="1168950"/>
            <a:ext cx="8229600" cy="4755600"/>
          </a:xfrm>
        </p:spPr>
        <p:txBody>
          <a:bodyPr numCol="2"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Bacteria are the most common form of microbial contamination.</a:t>
            </a:r>
          </a:p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Sources include: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raw food/food waste		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people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equipment			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air and dust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soil			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  <a:p>
            <a:pPr>
              <a:buClr>
                <a:srgbClr val="E30613"/>
              </a:buClr>
            </a:pP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pests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water			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viruses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US" dirty="0" err="1">
                <a:ea typeface="ＭＳ Ｐゴシック" pitchFamily="-105" charset="-128"/>
                <a:cs typeface="ＭＳ Ｐゴシック" pitchFamily="-105" charset="-128"/>
              </a:rPr>
              <a:t>moulds</a:t>
            </a:r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			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yeasts</a:t>
            </a:r>
          </a:p>
        </p:txBody>
      </p:sp>
    </p:spTree>
    <p:extLst>
      <p:ext uri="{BB962C8B-B14F-4D97-AF65-F5344CB8AC3E}">
        <p14:creationId xmlns:p14="http://schemas.microsoft.com/office/powerpoint/2010/main" val="4034906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Cause food poisoning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Contaminate foods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Over treated with pesticides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Cleaning chemicals incorrectly used in the kitchen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Perfumes and aftershave from food handlers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Chemical reaction between metals and acidic foods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Pose a risk to staff safety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Misuse of cleaning materials and chemicals.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786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220788"/>
            <a:ext cx="8229600" cy="4755600"/>
          </a:xfrm>
        </p:spPr>
        <p:txBody>
          <a:bodyPr/>
          <a:lstStyle/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Contaminate foods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Increase risks of choking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Increase risk of hurting guests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Sources:</a:t>
            </a:r>
          </a:p>
          <a:p>
            <a:pPr marL="558800" lvl="1" indent="-342900">
              <a:buFont typeface="Courier New" panose="02070309020205020404" pitchFamily="49" charset="0"/>
              <a:buChar char="o"/>
            </a:pPr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people</a:t>
            </a:r>
          </a:p>
          <a:p>
            <a:pPr marL="558800" lvl="1" indent="-342900">
              <a:buFont typeface="Courier New" panose="02070309020205020404" pitchFamily="49" charset="0"/>
              <a:buChar char="o"/>
            </a:pPr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packaging materials</a:t>
            </a:r>
          </a:p>
          <a:p>
            <a:pPr marL="558800" lvl="1" indent="-342900">
              <a:buFont typeface="Courier New" panose="02070309020205020404" pitchFamily="49" charset="0"/>
              <a:buChar char="o"/>
            </a:pPr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machinery/equipment</a:t>
            </a:r>
          </a:p>
          <a:p>
            <a:pPr marL="558800" lvl="1" indent="-342900">
              <a:buFont typeface="Courier New" panose="02070309020205020404" pitchFamily="49" charset="0"/>
              <a:buChar char="o"/>
            </a:pPr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premises</a:t>
            </a:r>
          </a:p>
          <a:p>
            <a:pPr marL="558800" lvl="1" indent="-342900">
              <a:buFont typeface="Courier New" panose="02070309020205020404" pitchFamily="49" charset="0"/>
              <a:buChar char="o"/>
            </a:pPr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pests</a:t>
            </a:r>
          </a:p>
          <a:p>
            <a:pPr marL="558800" lvl="1" indent="-342900">
              <a:buFont typeface="Courier New" panose="02070309020205020404" pitchFamily="49" charset="0"/>
              <a:buChar char="o"/>
            </a:pPr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environment</a:t>
            </a:r>
          </a:p>
          <a:p>
            <a:pPr marL="558800" lvl="1" indent="-342900">
              <a:buFont typeface="Courier New" panose="02070309020205020404" pitchFamily="49" charset="0"/>
              <a:buChar char="o"/>
            </a:pPr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raw materials.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316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Allergenic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Contaminate foods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Increase the risks associated with allergens and anaphylactic shock</a:t>
            </a:r>
          </a:p>
          <a:p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Food handlers should have an awareness and knowledge of: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the 14 foods associated with allergenic reactions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common symptoms of allergenic reactions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food labelling and advise for customers.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19B527-1B75-4186-B90E-5280C3F891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8144" y="3849355"/>
            <a:ext cx="3023568" cy="22778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CB90E81-0BE0-418D-8C4D-333C85FE95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6856" y="4605441"/>
            <a:ext cx="2105025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881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algn="ctr" eaLnBrk="1" hangingPunct="1">
              <a:lnSpc>
                <a:spcPct val="100000"/>
              </a:lnSpc>
            </a:pPr>
            <a:endParaRPr sz="6000">
              <a:solidFill>
                <a:srgbClr val="E30613"/>
              </a:solidFill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>
              <a:lnSpc>
                <a:spcPct val="100000"/>
              </a:lnSpc>
            </a:pPr>
            <a:r>
              <a:rPr sz="6000">
                <a:solidFill>
                  <a:srgbClr val="E30613"/>
                </a:solidFill>
                <a:ea typeface="ＭＳ Ｐゴシック" pitchFamily="-105" charset="-128"/>
                <a:cs typeface="ＭＳ Ｐゴシック" pitchFamily="-105" charset="-128"/>
              </a:rPr>
              <a:t>Any questions?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8"/>
  <p:tag name="ARTICULATE_DESIGN_ID_DEFAULT DESIGN" val="vPqGW9IE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885</TotalTime>
  <Words>277</Words>
  <Application>Microsoft Office PowerPoint</Application>
  <PresentationFormat>On-screen Show (4:3)</PresentationFormat>
  <Paragraphs>68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Courier New</vt:lpstr>
      <vt:lpstr>Lucida Grande</vt:lpstr>
      <vt:lpstr>Times New Roman</vt:lpstr>
      <vt:lpstr>Default Design</vt:lpstr>
      <vt:lpstr>Understand how to implement food safety management procedures</vt:lpstr>
      <vt:lpstr>Hazards</vt:lpstr>
      <vt:lpstr>Microbial</vt:lpstr>
      <vt:lpstr>Bacteria</vt:lpstr>
      <vt:lpstr>Chemical</vt:lpstr>
      <vt:lpstr>Physical</vt:lpstr>
      <vt:lpstr>Allergenic</vt:lpstr>
      <vt:lpstr>PowerPoint Presentation</vt:lpstr>
    </vt:vector>
  </TitlesOfParts>
  <Company>City &amp; Guilds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janicec</dc:creator>
  <cp:lastModifiedBy>Fiona Freel</cp:lastModifiedBy>
  <cp:revision>104</cp:revision>
  <dcterms:created xsi:type="dcterms:W3CDTF">2013-05-28T00:38:54Z</dcterms:created>
  <dcterms:modified xsi:type="dcterms:W3CDTF">2020-05-14T10:22:08Z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E34DBCAF-EBFB-42B3-845A-9EFCEC591560</vt:lpwstr>
  </property>
  <property fmtid="{D5CDD505-2E9C-101B-9397-08002B2CF9AE}" pid="3" name="ArticulatePath">
    <vt:lpwstr>8064_l3_306_PPT9</vt:lpwstr>
  </property>
</Properties>
</file>