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328" r:id="rId3"/>
    <p:sldId id="331" r:id="rId4"/>
    <p:sldId id="330" r:id="rId5"/>
    <p:sldId id="333" r:id="rId6"/>
    <p:sldId id="334" r:id="rId7"/>
    <p:sldId id="267" r:id="rId8"/>
  </p:sldIdLst>
  <p:sldSz cx="9144000" cy="6858000" type="screen4x3"/>
  <p:notesSz cx="6858000" cy="9144000"/>
  <p:custDataLst>
    <p:tags r:id="rId1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7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19848" y="3615066"/>
            <a:ext cx="7848600" cy="2514600"/>
          </a:xfrm>
        </p:spPr>
        <p:txBody>
          <a:bodyPr anchor="t"/>
          <a:lstStyle/>
          <a:p>
            <a:r>
              <a:rPr lang="en-GB" dirty="0"/>
              <a:t>Check quality of ingredients</a:t>
            </a: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Check the quality of ingredients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lvl="1" indent="0">
              <a:buNone/>
            </a:pPr>
            <a:r>
              <a:rPr lang="en-GB" dirty="0"/>
              <a:t>The main four quality checks for ingredients are: </a:t>
            </a:r>
          </a:p>
          <a:p>
            <a:pPr marL="0" lvl="1" indent="0">
              <a:buNone/>
            </a:pPr>
            <a:endParaRPr lang="en-GB" dirty="0"/>
          </a:p>
          <a:p>
            <a:pPr lvl="1"/>
            <a:r>
              <a:rPr lang="en-GB" dirty="0"/>
              <a:t>Visual</a:t>
            </a:r>
          </a:p>
          <a:p>
            <a:pPr lvl="1"/>
            <a:r>
              <a:rPr lang="en-GB" dirty="0"/>
              <a:t>Aroma</a:t>
            </a:r>
          </a:p>
          <a:p>
            <a:pPr lvl="1"/>
            <a:r>
              <a:rPr lang="en-GB" dirty="0"/>
              <a:t>Texture</a:t>
            </a:r>
          </a:p>
          <a:p>
            <a:pPr lvl="1"/>
            <a:r>
              <a:rPr lang="en-GB" dirty="0"/>
              <a:t>Use by and best buy dates.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DFB4BC-F41E-5B48-AB92-E99AA23FA0E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7652" y="1988840"/>
            <a:ext cx="3923682" cy="26147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main quality checks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Visua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checks made by looking over the ingredients, checking for imperfections and anomalies</a:t>
            </a:r>
          </a:p>
          <a:p>
            <a:pPr lvl="1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size and packaging, broken or damaged </a:t>
            </a:r>
          </a:p>
          <a:p>
            <a:pPr lvl="1"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wrong specification </a:t>
            </a:r>
          </a:p>
          <a:p>
            <a:pPr lvl="1">
              <a:buSzPct val="150000"/>
              <a:buFont typeface="Arial" panose="020B0604020202020204" pitchFamily="34" charset="0"/>
              <a:buChar char="•"/>
            </a:pPr>
            <a:r>
              <a:rPr lang="en-US" sz="1800" dirty="0" err="1"/>
              <a:t>colour</a:t>
            </a:r>
            <a:r>
              <a:rPr lang="en-US" sz="1800" dirty="0"/>
              <a:t>.</a:t>
            </a:r>
          </a:p>
          <a:p>
            <a:pPr lvl="1">
              <a:buSzPct val="150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lvl="1" indent="0">
              <a:buNone/>
            </a:pPr>
            <a:r>
              <a:rPr lang="en-GB" dirty="0">
                <a:solidFill>
                  <a:srgbClr val="FF0000"/>
                </a:solidFill>
              </a:rPr>
              <a:t>Aroma</a:t>
            </a:r>
            <a:endParaRPr lang="en-US" dirty="0">
              <a:solidFill>
                <a:srgbClr val="FF0000"/>
              </a:solidFill>
            </a:endParaRP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1800" dirty="0"/>
              <a:t>actual smell of ingredients usually applies to fresh produce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1800" dirty="0"/>
              <a:t>ingredients tainted by other produce 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1800" dirty="0"/>
              <a:t>stored next to strong smelling items e.g. garlic, spices, etc. </a:t>
            </a:r>
          </a:p>
          <a:p>
            <a:endParaRPr lang="en-GB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3F28E4-F0C7-3B46-A099-0B1DB1143EC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2492896"/>
            <a:ext cx="302433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18488" cy="382588"/>
          </a:xfrm>
        </p:spPr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Quality checks continued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lvl="2">
              <a:defRPr/>
            </a:pPr>
            <a:endParaRPr lang="en-GB" sz="2000" dirty="0"/>
          </a:p>
          <a:p>
            <a:pPr lvl="2">
              <a:defRPr/>
            </a:pPr>
            <a:r>
              <a:rPr lang="en-GB" sz="2000" dirty="0"/>
              <a:t>Texture: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Physically touching the ingredients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Is the size correct?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Checking for deuteriation and  decomposition 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Check temperatures</a:t>
            </a:r>
          </a:p>
          <a:p>
            <a:pPr lvl="2">
              <a:defRPr/>
            </a:pPr>
            <a:endParaRPr lang="en-GB" sz="2000" dirty="0"/>
          </a:p>
          <a:p>
            <a:pPr lvl="2">
              <a:defRPr/>
            </a:pPr>
            <a:r>
              <a:rPr lang="en-GB" sz="2000" dirty="0"/>
              <a:t>Use by and best buy dates: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Check for out of date items 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Log the dates for future use</a:t>
            </a:r>
          </a:p>
          <a:p>
            <a:pPr marL="342900" lvl="2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Develop a FIFO first in first out system. </a:t>
            </a:r>
          </a:p>
          <a:p>
            <a:pPr marL="342900" lvl="2" indent="-34290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lvl="2">
              <a:defRPr/>
            </a:pPr>
            <a:endParaRPr lang="en-US" dirty="0"/>
          </a:p>
          <a:p>
            <a:pPr marL="2857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3">
              <a:defRPr/>
            </a:pPr>
            <a:endParaRPr lang="en-US" dirty="0"/>
          </a:p>
          <a:p>
            <a:pPr marL="0" indent="0"/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Ingredients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97893"/>
              </p:ext>
            </p:extLst>
          </p:nvPr>
        </p:nvGraphicFramePr>
        <p:xfrm>
          <a:off x="533400" y="1340768"/>
          <a:ext cx="8218488" cy="485965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67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958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Appropriate checks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4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Fresh stock/convenience stock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 by date, correct mixing of convenience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Suitable cuts, packaging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53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 and 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Shellfish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Fresh, frozen or dried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1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Correct ingredients, seasonal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53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Grains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Rehydration required, use by dates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4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Seaweed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Rehydration required, use by dates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419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Noodles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Pasta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Fresh or dried, applicable shapes and sizes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4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Type required, use by dates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 correct quantity of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755600"/>
          </a:xfrm>
        </p:spPr>
        <p:txBody>
          <a:bodyPr/>
          <a:lstStyle/>
          <a:p>
            <a:pPr lvl="0"/>
            <a:r>
              <a:rPr lang="en-GB" sz="1800" b="1" dirty="0"/>
              <a:t>Adapt standardised recipe: </a:t>
            </a:r>
            <a:r>
              <a:rPr lang="en-GB" sz="1800" dirty="0"/>
              <a:t>Working through a standard recipe and making adjustments, e.g. healthier, vegetarian to vegan. </a:t>
            </a:r>
          </a:p>
          <a:p>
            <a:pPr lvl="0"/>
            <a:r>
              <a:rPr lang="en-GB" sz="1800" b="1" dirty="0"/>
              <a:t>Increasing yield amount: </a:t>
            </a:r>
            <a:r>
              <a:rPr lang="en-GB" sz="1800" dirty="0"/>
              <a:t>Taking a standard recipe and developing for more covers, e.g. 4 portions to 40 portions. </a:t>
            </a:r>
          </a:p>
          <a:p>
            <a:pPr lvl="0"/>
            <a:r>
              <a:rPr lang="en-GB" sz="1800" b="1" dirty="0"/>
              <a:t>Adjusting ingredients: </a:t>
            </a:r>
            <a:r>
              <a:rPr lang="en-GB" sz="1800" dirty="0"/>
              <a:t>Replacing ingredients e.g. seasonal. Adding or removing to ensure end result works.</a:t>
            </a:r>
          </a:p>
          <a:p>
            <a:pPr lvl="0"/>
            <a:r>
              <a:rPr lang="en-GB" sz="1800" b="1" dirty="0"/>
              <a:t>Use weighing scales and measuring equipment: </a:t>
            </a:r>
            <a:r>
              <a:rPr lang="en-GB" sz="1800" dirty="0"/>
              <a:t>Fine tuning ingredients which have been changed, most recipes do not just multiply out. 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9DDF17-B807-4E4F-BB96-C049E169D85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4941168"/>
            <a:ext cx="2051720" cy="13685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318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Lucida Grande</vt:lpstr>
      <vt:lpstr>Times New Roman</vt:lpstr>
      <vt:lpstr>Default Design</vt:lpstr>
      <vt:lpstr>Check quality of ingredients  </vt:lpstr>
      <vt:lpstr>Check the quality of ingredients </vt:lpstr>
      <vt:lpstr>Four main quality checks </vt:lpstr>
      <vt:lpstr>Quality checks continued </vt:lpstr>
      <vt:lpstr>Ingredients </vt:lpstr>
      <vt:lpstr>Determine correct quantity of ingredients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118</cp:revision>
  <dcterms:created xsi:type="dcterms:W3CDTF">2013-05-28T00:38:54Z</dcterms:created>
  <dcterms:modified xsi:type="dcterms:W3CDTF">2020-05-03T13:08:19Z</dcterms:modified>
</cp:coreProperties>
</file>