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4" r:id="rId3"/>
    <p:sldId id="349" r:id="rId4"/>
    <p:sldId id="348" r:id="rId5"/>
    <p:sldId id="347" r:id="rId6"/>
    <p:sldId id="346" r:id="rId7"/>
    <p:sldId id="345" r:id="rId8"/>
    <p:sldId id="350" r:id="rId9"/>
    <p:sldId id="343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108520" y="469585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10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58176" y="3581400"/>
            <a:ext cx="7848600" cy="3087960"/>
          </a:xfrm>
        </p:spPr>
        <p:txBody>
          <a:bodyPr anchor="t"/>
          <a:lstStyle/>
          <a:p>
            <a:r>
              <a:rPr lang="en-GB" dirty="0"/>
              <a:t>Cook a range of cold soups, mezze and advanced cold starters using different methods of cookery</a:t>
            </a:r>
            <a:br>
              <a:rPr lang="en-GB" sz="2000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307: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Kitchen equipment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 Temperature probe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Blender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Food processor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Frying pans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Mandolin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Mixers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Blast chillers and blast freezers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Cold holding equipment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D26DEE-D772-0949-918A-5E17F75961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988840"/>
            <a:ext cx="4572001" cy="30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1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Kitchen equipment (continued)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Fryers and griddles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Grills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Hobs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Hot holding equipment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Ovens </a:t>
            </a:r>
            <a:endParaRPr lang="en-GB" sz="1800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800" dirty="0"/>
              <a:t>Steamers </a:t>
            </a:r>
            <a:endParaRPr lang="en-GB" sz="1800" dirty="0"/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89C5F1-6C28-6C4C-9761-8EACE828AD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6444" y="1402856"/>
            <a:ext cx="2622037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endParaRPr lang="en-GB" sz="1600" dirty="0">
              <a:solidFill>
                <a:srgbClr val="FF0000"/>
              </a:solidFill>
            </a:endParaRPr>
          </a:p>
          <a:p>
            <a:pPr>
              <a:buClr>
                <a:srgbClr val="E30613"/>
              </a:buClr>
              <a:buSzPct val="150000"/>
            </a:pPr>
            <a:r>
              <a:rPr lang="en-GB" dirty="0"/>
              <a:t>Use a variety of cookery methods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Grilling – under a heat source from the top or side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Bain</a:t>
            </a:r>
            <a:r>
              <a:rPr lang="en-GB" dirty="0"/>
              <a:t> </a:t>
            </a:r>
            <a:r>
              <a:rPr lang="en-GB" dirty="0" err="1"/>
              <a:t>marie</a:t>
            </a:r>
            <a:r>
              <a:rPr lang="en-GB" dirty="0"/>
              <a:t> – in a water bath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7898D1-DB16-EC43-B1B3-36D058D906F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052" y="3691837"/>
            <a:ext cx="3635896" cy="242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0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382588"/>
          </a:xfrm>
        </p:spPr>
        <p:txBody>
          <a:bodyPr/>
          <a:lstStyle/>
          <a:p>
            <a:r>
              <a:rPr lang="en-GB" dirty="0"/>
              <a:t>Be able to prepare, cook and serve cold soups and advanced cold starters and mezze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46088" y="1844824"/>
            <a:ext cx="8229600" cy="4756150"/>
          </a:xfrm>
        </p:spPr>
        <p:txBody>
          <a:bodyPr/>
          <a:lstStyle/>
          <a:p>
            <a:r>
              <a:rPr lang="en-GB" dirty="0"/>
              <a:t>Adapt standard recipes, increase yield amounts for more covers and adjust ingredients to ensure quality is maintained</a:t>
            </a:r>
          </a:p>
          <a:p>
            <a:r>
              <a:rPr lang="en-GB" dirty="0"/>
              <a:t>Use a range of preparation and cooking methods for the following:  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Meat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Poultry 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Game</a:t>
            </a:r>
          </a:p>
          <a:p>
            <a:pPr marL="28575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Offal  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7BE24F-0678-AE4D-9CDC-8CE3D9EF8FC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3190414"/>
            <a:ext cx="3923694" cy="26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7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Quality checks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16832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Visual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Aroma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Use by and best before dates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FC8D2C-7F7F-0A40-B126-9E8EB431EE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59" y="1752123"/>
            <a:ext cx="3815629" cy="25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6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56792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Garnishing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Saucing 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Dressing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Gratinating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Flambéing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Passed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B2AA18-A640-A84B-AFE7-0190CCA41F4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1556792"/>
            <a:ext cx="4644008" cy="33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4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Finishing methods (continued)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Strained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Pureed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Un-passed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Clarified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Serving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Plating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sz="1800" dirty="0"/>
              <a:t>Chilling</a:t>
            </a:r>
          </a:p>
          <a:p>
            <a:pPr marL="0" indent="0"/>
            <a:endParaRPr lang="en-US" sz="1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192A42-36FD-C641-ADEA-4B511AD6646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772816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8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 a variety of ingredients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89609"/>
              </p:ext>
            </p:extLst>
          </p:nvPr>
        </p:nvGraphicFramePr>
        <p:xfrm>
          <a:off x="683568" y="1916832"/>
          <a:ext cx="6840760" cy="2646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18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Variety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Meat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Beef, pork, lamb, goat, veal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Poultry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Chicken, quail, guinea fowl,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Game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Venison, rabbit, hare, pheasant, grouse, Pidgeon, ducks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Offal  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Trotters, meat liver, chicken and duck liver, foie gras, kidneys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981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254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Lucida Grande</vt:lpstr>
      <vt:lpstr>Times New Roman</vt:lpstr>
      <vt:lpstr>Default Design</vt:lpstr>
      <vt:lpstr>Cook a range of cold soups, mezze and advanced cold starters using different methods of cookery         </vt:lpstr>
      <vt:lpstr>Kitchen equipment</vt:lpstr>
      <vt:lpstr>Kitchen equipment (continued)</vt:lpstr>
      <vt:lpstr>Be able to prepare, cook and serve cold soups and advanced cold starters and mezze</vt:lpstr>
      <vt:lpstr>Be able to prepare, cook and serve cold soups and advanced cold starters and mezze</vt:lpstr>
      <vt:lpstr>Quality checks</vt:lpstr>
      <vt:lpstr>Finishing methods</vt:lpstr>
      <vt:lpstr>Finishing methods (continued)</vt:lpstr>
      <vt:lpstr>Use a variety of ingredients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133</cp:revision>
  <dcterms:created xsi:type="dcterms:W3CDTF">2013-05-28T00:38:54Z</dcterms:created>
  <dcterms:modified xsi:type="dcterms:W3CDTF">2020-05-03T13:12:39Z</dcterms:modified>
</cp:coreProperties>
</file>