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8" r:id="rId3"/>
    <p:sldId id="346" r:id="rId4"/>
    <p:sldId id="345" r:id="rId5"/>
    <p:sldId id="344" r:id="rId6"/>
    <p:sldId id="333" r:id="rId7"/>
    <p:sldId id="343" r:id="rId8"/>
    <p:sldId id="347" r:id="rId9"/>
    <p:sldId id="342" r:id="rId10"/>
    <p:sldId id="267" r:id="rId11"/>
  </p:sldIdLst>
  <p:sldSz cx="9144000" cy="6858000" type="screen4x3"/>
  <p:notesSz cx="6858000" cy="9144000"/>
  <p:custDataLst>
    <p:tags r:id="rId1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74"/>
  </p:normalViewPr>
  <p:slideViewPr>
    <p:cSldViewPr showGuides="1"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11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Level 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10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4576" y="2121735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533400" y="3608515"/>
            <a:ext cx="7848600" cy="2514600"/>
          </a:xfrm>
        </p:spPr>
        <p:txBody>
          <a:bodyPr anchor="t"/>
          <a:lstStyle/>
          <a:p>
            <a:r>
              <a:rPr lang="en-GB" dirty="0"/>
              <a:t>Sauces, chutneys and relishes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 307: Produce and present advanced starters using standardised recipes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Check quality of ingredients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700808"/>
            <a:ext cx="8229600" cy="4756150"/>
          </a:xfrm>
        </p:spPr>
        <p:txBody>
          <a:bodyPr/>
          <a:lstStyle/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Visual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Aroma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Use by and best before dates</a:t>
            </a:r>
          </a:p>
          <a:p>
            <a:r>
              <a:rPr lang="en-GB" dirty="0"/>
              <a:t> 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25F383-32C5-E84D-BCB3-3BF0227C0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6444" y="1556792"/>
            <a:ext cx="4002360" cy="26682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Prepare dressings, sauces, chutneys and relishes to accompany starters: Ingredients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28800"/>
            <a:ext cx="8229600" cy="4756150"/>
          </a:xfrm>
        </p:spPr>
        <p:txBody>
          <a:bodyPr/>
          <a:lstStyle/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Eggs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Vinegar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Vegetable oils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Mayonnaise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Balsamic vinegar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Mustards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Fish sauce</a:t>
            </a:r>
          </a:p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Hot sauce</a:t>
            </a:r>
          </a:p>
          <a:p>
            <a:pPr lvl="0"/>
            <a:endParaRPr lang="en-GB" sz="1000" dirty="0"/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618266-87D3-C84B-84F8-05862D1B90A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2060848"/>
            <a:ext cx="3319016" cy="331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0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Ingredients (continued)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63650"/>
            <a:ext cx="8229600" cy="4756150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Spices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Sugar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Fruits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Herbs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Chillies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Vegetables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Cheese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Buttermilk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Ginger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Soy sauce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2495F4-7B6B-F746-AE84-BE039066B54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2060848"/>
            <a:ext cx="4427984" cy="293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7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Quantities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31312" y="1628800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Adapt standardised recipe 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Increasing yield amount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Adjusting ingredients</a:t>
            </a:r>
          </a:p>
          <a:p>
            <a:pPr marL="34290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Use weighing scales and measuring equipment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F79CBA-9163-DF40-AAC4-02C11A18CF8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3787552"/>
            <a:ext cx="3346477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0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checks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621337"/>
              </p:ext>
            </p:extLst>
          </p:nvPr>
        </p:nvGraphicFramePr>
        <p:xfrm>
          <a:off x="533400" y="1981200"/>
          <a:ext cx="6990928" cy="232867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46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3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Quality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Checks completed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Visual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, size, proportions, athletically pleasing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Aroma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Ingredients smell, check for overcooking, burnt smell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Use by and best before dates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Always check label correctly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Use F.I.F.O system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Ingredient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672676"/>
              </p:ext>
            </p:extLst>
          </p:nvPr>
        </p:nvGraphicFramePr>
        <p:xfrm>
          <a:off x="457200" y="1703176"/>
          <a:ext cx="7344816" cy="409244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773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Ingredients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Vinegar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Vegetable oils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Emulsion sauces, dressings and added ingredients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Buttermilk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Ginger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Soy sauce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Chillies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Vegetables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Cheese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Specific ingredients to add to standard recipes, sometimes in very small qualities but important for specific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flavours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Mayonnaise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Balsamic vinegar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Mustards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Derivitives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of mayonnaise e.g. Marie Rose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Basamic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and mustard as an ingredient or for dressings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172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012"/>
            <a:ext cx="8218488" cy="382588"/>
          </a:xfrm>
        </p:spPr>
        <p:txBody>
          <a:bodyPr/>
          <a:lstStyle/>
          <a:p>
            <a:r>
              <a:rPr lang="en-US" dirty="0"/>
              <a:t>Ingredient uses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963229"/>
              </p:ext>
            </p:extLst>
          </p:nvPr>
        </p:nvGraphicFramePr>
        <p:xfrm>
          <a:off x="533400" y="1981200"/>
          <a:ext cx="7062936" cy="202996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63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Ingredients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Sugar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Fruits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spices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Chutneys and relishes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Herbs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Fish sauce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 sauce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Enhance and garnish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Ingredients to add to oriental sauces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572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Quantities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358220"/>
              </p:ext>
            </p:extLst>
          </p:nvPr>
        </p:nvGraphicFramePr>
        <p:xfrm>
          <a:off x="470928" y="1772816"/>
          <a:ext cx="7134944" cy="283667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66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15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Checks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 standardised recipe </a:t>
                      </a:r>
                    </a:p>
                    <a:p>
                      <a:pPr lvl="0"/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Upgrading to a larger or smaller amount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Increasing yield amount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Adjusting ingredients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Smaller portions don’t always match to larger so development may be required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weighing scales and measuring equipment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Accurate measurements of both dry and wet ingredients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5311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</TotalTime>
  <Words>280</Words>
  <Application>Microsoft Macintosh PowerPoint</Application>
  <PresentationFormat>On-screen Show (4:3)</PresentationFormat>
  <Paragraphs>94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Lucida Grande</vt:lpstr>
      <vt:lpstr>Times New Roman</vt:lpstr>
      <vt:lpstr>Default Design</vt:lpstr>
      <vt:lpstr>Sauces, chutneys and relishes         </vt:lpstr>
      <vt:lpstr>Check quality of ingredients</vt:lpstr>
      <vt:lpstr>Prepare dressings, sauces, chutneys and relishes to accompany starters: Ingredients</vt:lpstr>
      <vt:lpstr>Ingredients (continued)</vt:lpstr>
      <vt:lpstr>Quantities</vt:lpstr>
      <vt:lpstr>Quality checks</vt:lpstr>
      <vt:lpstr>Ingredient uses</vt:lpstr>
      <vt:lpstr>Ingredient uses (continued)</vt:lpstr>
      <vt:lpstr>Quantities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132</cp:revision>
  <dcterms:created xsi:type="dcterms:W3CDTF">2013-05-28T00:38:54Z</dcterms:created>
  <dcterms:modified xsi:type="dcterms:W3CDTF">2020-05-03T13:15:50Z</dcterms:modified>
</cp:coreProperties>
</file>