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328" r:id="rId3"/>
    <p:sldId id="345" r:id="rId4"/>
    <p:sldId id="346" r:id="rId5"/>
    <p:sldId id="333" r:id="rId6"/>
    <p:sldId id="343" r:id="rId7"/>
    <p:sldId id="267" r:id="rId8"/>
  </p:sldIdLst>
  <p:sldSz cx="9144000" cy="6858000" type="screen4x3"/>
  <p:notesSz cx="6858000" cy="9144000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7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9544" y="3596481"/>
            <a:ext cx="7848600" cy="2514600"/>
          </a:xfrm>
        </p:spPr>
        <p:txBody>
          <a:bodyPr anchor="t"/>
          <a:lstStyle/>
          <a:p>
            <a:r>
              <a:rPr lang="en-GB" dirty="0"/>
              <a:t>Monitor the safe use of equipment used when making dressings, sauces, chutneys and relishes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7504" y="745316"/>
            <a:ext cx="8218488" cy="382588"/>
          </a:xfrm>
        </p:spPr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Kitchen equipment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356534"/>
            <a:ext cx="8229600" cy="4756150"/>
          </a:xfrm>
        </p:spPr>
        <p:txBody>
          <a:bodyPr numCol="2"/>
          <a:lstStyle/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Temperature probe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Chopping boards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Measuring jug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0B2ADC-D1E4-6846-A59A-CE86185C0E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6320" y="2492896"/>
            <a:ext cx="4140401" cy="27631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7528" y="1340768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Weighing/measuring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Cutting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Deseeding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Pureeing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Grating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Emulsifying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Infusing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D86C45-D5B3-B048-B073-94B3075B58A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204864"/>
            <a:ext cx="4140197" cy="276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052736"/>
            <a:ext cx="8218488" cy="382588"/>
          </a:xfrm>
        </p:spPr>
        <p:txBody>
          <a:bodyPr/>
          <a:lstStyle/>
          <a:p>
            <a:r>
              <a:rPr lang="en-US" dirty="0"/>
              <a:t>Equipment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98232"/>
              </p:ext>
            </p:extLst>
          </p:nvPr>
        </p:nvGraphicFramePr>
        <p:xfrm>
          <a:off x="533400" y="1981200"/>
          <a:ext cx="7062936" cy="25349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3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Equipment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Temperature probe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Ensure and record correct temperatures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Chopping boards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coded system in line with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standard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Food processor /Blender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Chopping, liquidizing and blending items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Mandolin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 uniform slicing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0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052736"/>
            <a:ext cx="8218488" cy="382588"/>
          </a:xfrm>
        </p:spPr>
        <p:txBody>
          <a:bodyPr/>
          <a:lstStyle/>
          <a:p>
            <a:r>
              <a:rPr lang="en-US" dirty="0"/>
              <a:t>Equipment (continued)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04292"/>
              </p:ext>
            </p:extLst>
          </p:nvPr>
        </p:nvGraphicFramePr>
        <p:xfrm>
          <a:off x="533400" y="1981200"/>
          <a:ext cx="6990928" cy="3271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Equipment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Measuring jug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 measuring liquids sometimes liquid is weighed for accuracy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Mixers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 bulk mixing, handheld or machine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Blast chillers and blast freezers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To chill down items as soon as possible in line with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centre’s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procedures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Hobs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 cooking and warming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09506"/>
              </p:ext>
            </p:extLst>
          </p:nvPr>
        </p:nvGraphicFramePr>
        <p:xfrm>
          <a:off x="539552" y="1340768"/>
          <a:ext cx="7639000" cy="507085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Preparation methods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Recipe items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Weighing /measuring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Accurate measuring is important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Cutting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Should be even to help with cooking usually chutneys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Deseeding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seeds should be removed during preparation as too small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Pureeing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incorporate a puree, e.g. fresh tomato, garlic, spinach to concentrate flavor or give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e.g. tricolor pasta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Grating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Grater used for specific items e.g. horseradish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Emulsifying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Mixing egg yolks with oil or butter e.g. Mayonnaise or Hollandaise sauces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and derivatives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Mixing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Brining together of 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Infusing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Adding ingredients to gain flavor but removing before serving e.g. herbs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3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272</Words>
  <Application>Microsoft Macintosh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Lucida Grande</vt:lpstr>
      <vt:lpstr>Times New Roman</vt:lpstr>
      <vt:lpstr>Default Design</vt:lpstr>
      <vt:lpstr>Monitor the safe use of equipment used when making dressings, sauces, chutneys and relishes           </vt:lpstr>
      <vt:lpstr>Kitchen equipment</vt:lpstr>
      <vt:lpstr>Preparation methods</vt:lpstr>
      <vt:lpstr>Equipment</vt:lpstr>
      <vt:lpstr>Equipment (continued)</vt:lpstr>
      <vt:lpstr>Preparation methods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134</cp:revision>
  <dcterms:created xsi:type="dcterms:W3CDTF">2013-05-28T00:38:54Z</dcterms:created>
  <dcterms:modified xsi:type="dcterms:W3CDTF">2020-05-03T13:17:17Z</dcterms:modified>
</cp:coreProperties>
</file>