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46" r:id="rId4"/>
    <p:sldId id="345" r:id="rId5"/>
    <p:sldId id="333" r:id="rId6"/>
    <p:sldId id="343" r:id="rId7"/>
    <p:sldId id="342" r:id="rId8"/>
    <p:sldId id="341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-51605" y="241337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9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3615066"/>
            <a:ext cx="7848600" cy="2514600"/>
          </a:xfrm>
        </p:spPr>
        <p:txBody>
          <a:bodyPr anchor="t"/>
          <a:lstStyle/>
          <a:p>
            <a:r>
              <a:rPr lang="en-GB" dirty="0"/>
              <a:t>Cook a range of dressings, sauces, chutneys and relishes using different methods of cookery</a:t>
            </a:r>
            <a:br>
              <a:rPr lang="en-GB" sz="2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endParaRPr lang="en-GB" b="1" dirty="0"/>
          </a:p>
          <a:p>
            <a:r>
              <a:rPr lang="en-GB" dirty="0"/>
              <a:t>Cook</a:t>
            </a:r>
            <a:r>
              <a:rPr lang="en-GB" b="1" dirty="0"/>
              <a:t> </a:t>
            </a:r>
            <a:r>
              <a:rPr lang="en-GB" dirty="0"/>
              <a:t>a range</a:t>
            </a:r>
            <a:r>
              <a:rPr lang="en-GB" b="1" dirty="0"/>
              <a:t> </a:t>
            </a:r>
            <a:r>
              <a:rPr lang="en-GB" dirty="0"/>
              <a:t>of</a:t>
            </a:r>
            <a:r>
              <a:rPr lang="en-GB" b="1" dirty="0"/>
              <a:t> </a:t>
            </a:r>
            <a:r>
              <a:rPr lang="en-GB" dirty="0"/>
              <a:t>dressings, sauces, chutneys and relishes using different methods of cookery</a:t>
            </a:r>
          </a:p>
          <a:p>
            <a:r>
              <a:rPr lang="en-GB" b="1" dirty="0"/>
              <a:t>Cooking examples: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Boiling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Simmering</a:t>
            </a:r>
            <a:endParaRPr lang="en-GB" dirty="0"/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Steaming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4D1538-303E-304E-83DA-1328768D70B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758080"/>
            <a:ext cx="4139952" cy="27599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Quality checks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00808"/>
            <a:ext cx="8229600" cy="4756150"/>
          </a:xfrm>
        </p:spPr>
        <p:txBody>
          <a:bodyPr/>
          <a:lstStyle/>
          <a:p>
            <a:pPr>
              <a:buClr>
                <a:srgbClr val="E30613"/>
              </a:buClr>
              <a:buSzPct val="150000"/>
            </a:pPr>
            <a:r>
              <a:rPr lang="en-GB" dirty="0"/>
              <a:t>Apply q</a:t>
            </a:r>
            <a:r>
              <a:rPr lang="en-GB" b="1" dirty="0"/>
              <a:t>uality checks </a:t>
            </a:r>
            <a:r>
              <a:rPr lang="en-GB" dirty="0"/>
              <a:t>during the making of dressings, sauces, chutneys and relishes: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Correct temperature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Timing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Texture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Correct degree of cooking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Seasoning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7CDB96-E026-D941-A43D-2DECEB6C4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348880"/>
            <a:ext cx="216024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6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7168" y="1052736"/>
            <a:ext cx="8218488" cy="382588"/>
          </a:xfrm>
        </p:spPr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45040" y="1772816"/>
            <a:ext cx="8229600" cy="4756150"/>
          </a:xfrm>
        </p:spPr>
        <p:txBody>
          <a:bodyPr/>
          <a:lstStyle/>
          <a:p>
            <a:r>
              <a:rPr lang="en-GB" dirty="0"/>
              <a:t>Use a range of dressings, sauces, chutneys and relishes for</a:t>
            </a:r>
            <a:r>
              <a:rPr lang="en-GB" b="1" dirty="0"/>
              <a:t> finishing</a:t>
            </a:r>
            <a:r>
              <a:rPr lang="en-GB" dirty="0"/>
              <a:t> of starters. Ensure: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correct consistency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err="1"/>
              <a:t>flavour</a:t>
            </a:r>
            <a:r>
              <a:rPr lang="en-US" dirty="0"/>
              <a:t> balance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garnishing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GB" dirty="0" err="1"/>
              <a:t>ressing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storage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chilling.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F05DF4-8372-0849-8745-214FADD44E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636912"/>
            <a:ext cx="4031940" cy="26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6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1052736"/>
            <a:ext cx="8218488" cy="382588"/>
          </a:xfrm>
        </p:spPr>
        <p:txBody>
          <a:bodyPr/>
          <a:lstStyle/>
          <a:p>
            <a:r>
              <a:rPr lang="en-US" dirty="0"/>
              <a:t>Cooking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441555"/>
              </p:ext>
            </p:extLst>
          </p:nvPr>
        </p:nvGraphicFramePr>
        <p:xfrm>
          <a:off x="533400" y="1981200"/>
          <a:ext cx="7494984" cy="28366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5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Cooking method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Boiling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Commodities and items boiled at a temperature of 100 degrees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celsius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Simmering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Commodities and items poached at a temperature 71–82 degrees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celsius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Steaming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Cooked via steam, could be in a pressure steamer, atmospheric steamer or an oriental basket style steamer over boiling water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Sauces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40810"/>
              </p:ext>
            </p:extLst>
          </p:nvPr>
        </p:nvGraphicFramePr>
        <p:xfrm>
          <a:off x="611560" y="1556792"/>
          <a:ext cx="7494984" cy="476300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5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Sauces hot and cold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Mayonnaise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Derivatives of mayonnaise could include tartar, Marie Rose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Hollandaise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This has various derivatives including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maltaise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with blood orange juice, Bearnaise is also made in a similar way but with a different reduction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Remoulade sauce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This is a mayonnaise derivative into tartar and the addition of anchovy essence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Classic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made from Basil, garlic, 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pine nuts and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olive oil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 butters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These are served as a dressing and could include beurre noisette, nut brown butter and beurre noir black butter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6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1124744"/>
            <a:ext cx="8218488" cy="382588"/>
          </a:xfrm>
        </p:spPr>
        <p:txBody>
          <a:bodyPr/>
          <a:lstStyle/>
          <a:p>
            <a:r>
              <a:rPr lang="en-GB" dirty="0"/>
              <a:t>Quality checks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9463"/>
              </p:ext>
            </p:extLst>
          </p:nvPr>
        </p:nvGraphicFramePr>
        <p:xfrm>
          <a:off x="462756" y="1996408"/>
          <a:ext cx="7350968" cy="37368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8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2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checks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Reasons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Temperature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with check made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Texture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 the texture is appropriate to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degree of cooking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Some items can be served medium (pink) or be fully cooked through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Ensure seasoning takes place throughout the process taking care not to over season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7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24" y="836712"/>
            <a:ext cx="8218488" cy="382588"/>
          </a:xfrm>
        </p:spPr>
        <p:txBody>
          <a:bodyPr/>
          <a:lstStyle/>
          <a:p>
            <a:r>
              <a:rPr lang="en-GB" dirty="0"/>
              <a:t>Finishing 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19645"/>
              </p:ext>
            </p:extLst>
          </p:nvPr>
        </p:nvGraphicFramePr>
        <p:xfrm>
          <a:off x="683568" y="1484784"/>
          <a:ext cx="7560840" cy="483717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8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5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Finishing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Reasons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consistency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Size and portion in relation to the main part of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Flavour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balance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Must enhance the dish and not overpower the main items, all must marry together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Garnishing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Suitable garnishes for the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ressing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Not overpowered with dressing, this should take place as near as possible to service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Storage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Depending on the actual sauce chutney or relish, could be bottled or into jars or vacuum packed for longer life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Chilling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 items must be chilled in line with the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centre’s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procedures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6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438</Words>
  <Application>Microsoft Macintosh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Grande</vt:lpstr>
      <vt:lpstr>Times New Roman</vt:lpstr>
      <vt:lpstr>Default Design</vt:lpstr>
      <vt:lpstr>Cook a range of dressings, sauces, chutneys and relishes using different methods of cookery            </vt:lpstr>
      <vt:lpstr>Prepare dressings, sauces, chutneys and relishes to accompany starters</vt:lpstr>
      <vt:lpstr>Quality checks</vt:lpstr>
      <vt:lpstr>Prepare dressings, sauces, chutneys and relishes to accompany starters</vt:lpstr>
      <vt:lpstr>Cooking methods</vt:lpstr>
      <vt:lpstr>Sauces</vt:lpstr>
      <vt:lpstr>Quality checks</vt:lpstr>
      <vt:lpstr>Finishing methods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132</cp:revision>
  <dcterms:created xsi:type="dcterms:W3CDTF">2013-05-28T00:38:54Z</dcterms:created>
  <dcterms:modified xsi:type="dcterms:W3CDTF">2020-05-03T13:18:51Z</dcterms:modified>
</cp:coreProperties>
</file>