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8" r:id="rId3"/>
    <p:sldId id="347" r:id="rId4"/>
    <p:sldId id="346" r:id="rId5"/>
    <p:sldId id="333" r:id="rId6"/>
    <p:sldId id="343" r:id="rId7"/>
    <p:sldId id="342" r:id="rId8"/>
    <p:sldId id="341" r:id="rId9"/>
    <p:sldId id="267" r:id="rId10"/>
  </p:sldIdLst>
  <p:sldSz cx="9144000" cy="6858000" type="screen4x3"/>
  <p:notesSz cx="6858000" cy="9144000"/>
  <p:custDataLst>
    <p:tags r:id="rId13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30613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74"/>
  </p:normalViewPr>
  <p:slideViewPr>
    <p:cSldViewPr showGuides="1">
      <p:cViewPr varScale="1">
        <p:scale>
          <a:sx n="105" d="100"/>
          <a:sy n="105" d="100"/>
        </p:scale>
        <p:origin x="184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5/3/20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34106"/>
            <a:ext cx="6549787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0" y="457200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Level 3 Hospitality and Catering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2020 City and Guilds of London Institute. All rights reserved</a:t>
            </a:r>
            <a:r>
              <a:rPr lang="en-US" sz="900" dirty="0"/>
              <a:t>.</a:t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9</a:t>
            </a: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184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4513" y="259929"/>
            <a:ext cx="2015456" cy="3977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/>
            <a:r>
              <a:rPr sz="6600" dirty="0">
                <a:solidFill>
                  <a:schemeClr val="bg1"/>
                </a:solidFill>
                <a:ea typeface="ＭＳ Ｐゴシック" pitchFamily="-105" charset="-128"/>
                <a:cs typeface="ＭＳ Ｐゴシック" pitchFamily="-105" charset="-128"/>
              </a:rPr>
              <a:t>PowerPoint presentation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34576" y="2121735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533400" y="3635788"/>
            <a:ext cx="7848600" cy="2514600"/>
          </a:xfrm>
        </p:spPr>
        <p:txBody>
          <a:bodyPr anchor="t"/>
          <a:lstStyle/>
          <a:p>
            <a:r>
              <a:rPr lang="en-GB" dirty="0"/>
              <a:t>Cook a range of dressings, sauces, chutneys and relishes using different methods of cookery</a:t>
            </a:r>
            <a:br>
              <a:rPr lang="en-GB" sz="2000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762000" y="2209800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Unit 307: Produce and present advanced starters using standardised recipes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Prepare dressings, sauces, chutneys and relishes to accompany starters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556792"/>
            <a:ext cx="8229600" cy="4756150"/>
          </a:xfrm>
        </p:spPr>
        <p:txBody>
          <a:bodyPr/>
          <a:lstStyle/>
          <a:p>
            <a:r>
              <a:rPr lang="en-GB" dirty="0"/>
              <a:t>Cook</a:t>
            </a:r>
            <a:r>
              <a:rPr lang="en-GB" b="1" dirty="0"/>
              <a:t> </a:t>
            </a:r>
            <a:r>
              <a:rPr lang="en-GB" dirty="0"/>
              <a:t>a range</a:t>
            </a:r>
            <a:r>
              <a:rPr lang="en-GB" b="1" dirty="0"/>
              <a:t> </a:t>
            </a:r>
            <a:r>
              <a:rPr lang="en-GB" dirty="0"/>
              <a:t>of</a:t>
            </a:r>
            <a:r>
              <a:rPr lang="en-GB" b="1" dirty="0"/>
              <a:t> </a:t>
            </a:r>
            <a:r>
              <a:rPr lang="en-GB" dirty="0"/>
              <a:t>dressings, sauces, chutneys and relishes using different methods of cookery</a:t>
            </a:r>
          </a:p>
          <a:p>
            <a:r>
              <a:rPr lang="en-GB" b="1" dirty="0"/>
              <a:t>Cooking methods: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Combination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Bain</a:t>
            </a:r>
            <a:r>
              <a:rPr lang="en-GB" dirty="0"/>
              <a:t> marie</a:t>
            </a: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273399-88A6-B442-8EDC-B7A474CF2A7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7944" y="2420888"/>
            <a:ext cx="3815916" cy="25439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008860"/>
            <a:ext cx="8218488" cy="382588"/>
          </a:xfrm>
        </p:spPr>
        <p:txBody>
          <a:bodyPr/>
          <a:lstStyle/>
          <a:p>
            <a:r>
              <a:rPr lang="en-GB" dirty="0"/>
              <a:t>Prepare dressings, sauces, chutneys and relishes to accompany starters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endParaRPr lang="en-GB" sz="1600" dirty="0">
              <a:solidFill>
                <a:srgbClr val="FF0000"/>
              </a:solidFill>
            </a:endParaRPr>
          </a:p>
          <a:p>
            <a:r>
              <a:rPr lang="en-GB" dirty="0"/>
              <a:t>Apply q</a:t>
            </a:r>
            <a:r>
              <a:rPr lang="en-GB" b="1" dirty="0"/>
              <a:t>uality checks </a:t>
            </a:r>
            <a:r>
              <a:rPr lang="en-GB" dirty="0"/>
              <a:t>during the making of dressings, sauces, chutneys and relishes.</a:t>
            </a:r>
          </a:p>
          <a:p>
            <a:r>
              <a:rPr lang="en-GB" b="1" dirty="0"/>
              <a:t>Quality checks:</a:t>
            </a:r>
            <a:endParaRPr lang="en-GB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Correct temperature 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Timing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Texture</a:t>
            </a:r>
            <a:endParaRPr lang="en-GB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Correct degree of cooking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Seasoning</a:t>
            </a: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E348190-7ED8-5943-AB51-81BB185E363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6444" y="3284984"/>
            <a:ext cx="4085818" cy="242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264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Prepare dressings, sauces, chutneys and relishes to accompany starters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28800"/>
            <a:ext cx="8229600" cy="4756150"/>
          </a:xfrm>
        </p:spPr>
        <p:txBody>
          <a:bodyPr/>
          <a:lstStyle/>
          <a:p>
            <a:r>
              <a:rPr lang="en-GB" dirty="0"/>
              <a:t>Use a range of dressings, sauces, chutneys and relishes for</a:t>
            </a:r>
            <a:r>
              <a:rPr lang="en-GB" b="1" dirty="0"/>
              <a:t> finishing</a:t>
            </a:r>
            <a:r>
              <a:rPr lang="en-GB" dirty="0"/>
              <a:t> of starters.</a:t>
            </a:r>
          </a:p>
          <a:p>
            <a:r>
              <a:rPr lang="en-GB" b="1" dirty="0"/>
              <a:t>Finishing can be for: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correct consistency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 err="1"/>
              <a:t>flavour</a:t>
            </a:r>
            <a:r>
              <a:rPr lang="en-US" dirty="0"/>
              <a:t> balance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garnishing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d</a:t>
            </a:r>
            <a:r>
              <a:rPr lang="en-GB" dirty="0" err="1"/>
              <a:t>ressing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storage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chilling</a:t>
            </a: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BDF5FF-2843-8848-B34C-063F8F7938B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5936" y="2780928"/>
            <a:ext cx="4572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132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Cooking methods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940154"/>
              </p:ext>
            </p:extLst>
          </p:nvPr>
        </p:nvGraphicFramePr>
        <p:xfrm>
          <a:off x="539552" y="1844824"/>
          <a:ext cx="6990928" cy="2000504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595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5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Cooking </a:t>
                      </a:r>
                    </a:p>
                    <a:p>
                      <a:pPr lvl="0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Uses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Combination cookery 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Using a variety of cooking methods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Bain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Marie, sous vide </a:t>
                      </a: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To cook very slowly over water or in water at a set temperature </a:t>
                      </a:r>
                    </a:p>
                    <a:p>
                      <a:pPr lvl="0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Chutneys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191095"/>
              </p:ext>
            </p:extLst>
          </p:nvPr>
        </p:nvGraphicFramePr>
        <p:xfrm>
          <a:off x="533400" y="1981200"/>
          <a:ext cx="7422976" cy="349300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817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5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860"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Chutneys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Accompaniments for standard recipes 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Fig and apple chutney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Discuss the standard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centre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recipe </a:t>
                      </a:r>
                    </a:p>
                    <a:p>
                      <a:pPr lvl="0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Tomato chutney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Discuss the standard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centre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recipe </a:t>
                      </a:r>
                    </a:p>
                    <a:p>
                      <a:pPr lvl="0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Mango chutney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Discuss the standard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centre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recipe </a:t>
                      </a:r>
                    </a:p>
                    <a:p>
                      <a:pPr lvl="0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Caramelised onion chutney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Discuss the standard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centre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recipe </a:t>
                      </a:r>
                    </a:p>
                    <a:p>
                      <a:pPr lvl="0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Regional chutneys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Discuss the standard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centre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recipe </a:t>
                      </a:r>
                    </a:p>
                    <a:p>
                      <a:pPr lvl="0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560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Checks during cooking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458070"/>
              </p:ext>
            </p:extLst>
          </p:nvPr>
        </p:nvGraphicFramePr>
        <p:xfrm>
          <a:off x="485408" y="1628800"/>
          <a:ext cx="6774904" cy="378663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484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0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Checking during cooking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How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Correct temperature </a:t>
                      </a:r>
                    </a:p>
                    <a:p>
                      <a:pPr lvl="0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Follow standard recipe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Timing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Follow standard recipe with check made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Texture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Check the texture is appropriate to the dish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Correct degree of cooking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Some items can be served medium (pink) or be fully cooked through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Seasoning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Ensure seasoning takes place throughout the process taking care not to over season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194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Finishing checks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31490"/>
              </p:ext>
            </p:extLst>
          </p:nvPr>
        </p:nvGraphicFramePr>
        <p:xfrm>
          <a:off x="539552" y="1340768"/>
          <a:ext cx="7134944" cy="5070856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66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5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860"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Finishing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Checks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pPr lvl="0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Correct consistency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Size and portion in relation to the main part of the dish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lnSpc>
                          <a:spcPts val="2000"/>
                        </a:lnSpc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Flavour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balance </a:t>
                      </a: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Must enhance the dish and not overpower the main items, all must marry together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Garnishing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Suitable garnishes for the standard recipe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ressing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Not overpowered with dressing, this should take place as near as possible to service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Storage</a:t>
                      </a: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Depending on the actual sauce chutney or relish, could be bottled or into jars or vacuum packed for longer life 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Chilling</a:t>
                      </a: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All items must be chilled in line with the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centre’s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procedures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520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endParaRPr sz="600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</TotalTime>
  <Words>386</Words>
  <Application>Microsoft Macintosh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Lucida Grande</vt:lpstr>
      <vt:lpstr>Times New Roman</vt:lpstr>
      <vt:lpstr>Default Design</vt:lpstr>
      <vt:lpstr>Cook a range of dressings, sauces, chutneys and relishes using different methods of cookery             </vt:lpstr>
      <vt:lpstr>Prepare dressings, sauces, chutneys and relishes to accompany starters</vt:lpstr>
      <vt:lpstr>Prepare dressings, sauces, chutneys and relishes to accompany starters</vt:lpstr>
      <vt:lpstr>Prepare dressings, sauces, chutneys and relishes to accompany starters</vt:lpstr>
      <vt:lpstr>Cooking methods</vt:lpstr>
      <vt:lpstr>Chutneys</vt:lpstr>
      <vt:lpstr>Checks during cooking</vt:lpstr>
      <vt:lpstr>Finishing checks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Hannah Cooper</cp:lastModifiedBy>
  <cp:revision>130</cp:revision>
  <dcterms:created xsi:type="dcterms:W3CDTF">2013-05-28T00:38:54Z</dcterms:created>
  <dcterms:modified xsi:type="dcterms:W3CDTF">2020-05-03T13:20:29Z</dcterms:modified>
</cp:coreProperties>
</file>