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346" r:id="rId4"/>
    <p:sldId id="345" r:id="rId5"/>
    <p:sldId id="333" r:id="rId6"/>
    <p:sldId id="343" r:id="rId7"/>
    <p:sldId id="342" r:id="rId8"/>
    <p:sldId id="341" r:id="rId9"/>
    <p:sldId id="267" r:id="rId10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-684584" y="450131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9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02576" y="3630009"/>
            <a:ext cx="7848600" cy="2514600"/>
          </a:xfrm>
        </p:spPr>
        <p:txBody>
          <a:bodyPr anchor="t"/>
          <a:lstStyle/>
          <a:p>
            <a:r>
              <a:rPr lang="en-GB" dirty="0"/>
              <a:t>Cook a range of dressings, sauces, chutneys and relishes using different methods of cookery</a:t>
            </a:r>
            <a:br>
              <a:rPr lang="en-GB" sz="2000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89012"/>
            <a:ext cx="8218488" cy="382588"/>
          </a:xfrm>
        </p:spPr>
        <p:txBody>
          <a:bodyPr/>
          <a:lstStyle/>
          <a:p>
            <a:r>
              <a:rPr lang="en-GB" dirty="0"/>
              <a:t>Prepare dressings, sauces, chutneys and relishes to accompany starters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916832"/>
            <a:ext cx="8229600" cy="4756150"/>
          </a:xfrm>
        </p:spPr>
        <p:txBody>
          <a:bodyPr/>
          <a:lstStyle/>
          <a:p>
            <a:r>
              <a:rPr lang="en-GB" dirty="0"/>
              <a:t>Cook a range</a:t>
            </a:r>
            <a:r>
              <a:rPr lang="en-GB" b="1" dirty="0"/>
              <a:t> </a:t>
            </a:r>
            <a:r>
              <a:rPr lang="en-GB" dirty="0"/>
              <a:t>of</a:t>
            </a:r>
            <a:r>
              <a:rPr lang="en-GB" b="1" dirty="0"/>
              <a:t> </a:t>
            </a:r>
            <a:r>
              <a:rPr lang="en-GB" dirty="0"/>
              <a:t>dressings, sauces, chutneys and relishes using different methods of cookery.</a:t>
            </a:r>
          </a:p>
          <a:p>
            <a:r>
              <a:rPr lang="en-GB" b="1" dirty="0"/>
              <a:t>Cooking methods: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Grilling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Roasting</a:t>
            </a:r>
            <a:endParaRPr lang="en-GB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19A2BD-20BB-104C-AF3B-08B949F85A8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2780928"/>
            <a:ext cx="3707904" cy="27809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89012"/>
            <a:ext cx="8218488" cy="382588"/>
          </a:xfrm>
        </p:spPr>
        <p:txBody>
          <a:bodyPr/>
          <a:lstStyle/>
          <a:p>
            <a:r>
              <a:rPr lang="en-GB" dirty="0"/>
              <a:t>Prepare dressings, sauces, chutneys and relishes to accompany starters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dirty="0"/>
              <a:t>Apply q</a:t>
            </a:r>
            <a:r>
              <a:rPr lang="en-GB" b="1" dirty="0"/>
              <a:t>uality checks </a:t>
            </a:r>
            <a:r>
              <a:rPr lang="en-GB" dirty="0"/>
              <a:t>during the making of dressings, sauces, chutneys and relishes</a:t>
            </a:r>
          </a:p>
          <a:p>
            <a:r>
              <a:rPr lang="en-GB" b="1" dirty="0"/>
              <a:t>Quality checks: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Correct temperature 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Timing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Texture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Correct degree of cooking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Seasoning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0949BF-47FF-1749-A937-AE4C4D6F771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353550"/>
            <a:ext cx="4207364" cy="249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7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Prepare dressings, sauces, chutneys and relishes to accompany starters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r>
              <a:rPr lang="en-GB" dirty="0"/>
              <a:t>Use a range of dressings, sauces, chutneys and relishes for</a:t>
            </a:r>
            <a:r>
              <a:rPr lang="en-GB" b="1" dirty="0"/>
              <a:t> finishing</a:t>
            </a:r>
            <a:r>
              <a:rPr lang="en-GB" dirty="0"/>
              <a:t> of starters. </a:t>
            </a:r>
          </a:p>
          <a:p>
            <a:r>
              <a:rPr lang="en-GB" b="1" dirty="0"/>
              <a:t>Finishing can be for: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correct consistency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 err="1"/>
              <a:t>flavour</a:t>
            </a:r>
            <a:r>
              <a:rPr lang="en-US" dirty="0"/>
              <a:t> balance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garnishing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GB" dirty="0" err="1"/>
              <a:t>ressing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storage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chilling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635ADB-E3AA-0F43-B848-C9A9388E904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2780928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Cooking methods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260317"/>
              </p:ext>
            </p:extLst>
          </p:nvPr>
        </p:nvGraphicFramePr>
        <p:xfrm>
          <a:off x="484656" y="1844824"/>
          <a:ext cx="7350968" cy="301650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80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0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Cooking method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How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Grilling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form of cooking that involves dry heat applied to the surface of food, commonly from above, below or from the side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Roasting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cooking method that uses dry heat where hot air covers the food, cooking it evenly on all sides with temperatures of at least 150 °C (300 °F)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Relishes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223473"/>
              </p:ext>
            </p:extLst>
          </p:nvPr>
        </p:nvGraphicFramePr>
        <p:xfrm>
          <a:off x="533400" y="1981200"/>
          <a:ext cx="7350968" cy="29006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80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0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Relishes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Centre specification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Beetroot relish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Discuss the standard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Tomato relish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Discuss the standard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recipe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Cucumber relish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Discuss the standard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recipe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 relishes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Discuss the standard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recipe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08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checks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020920"/>
              </p:ext>
            </p:extLst>
          </p:nvPr>
        </p:nvGraphicFramePr>
        <p:xfrm>
          <a:off x="457200" y="1700808"/>
          <a:ext cx="7422976" cy="373684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1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5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Quality checks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Reasons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Correct Temperature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Follow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Timing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Follow standard recipe with check made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Texture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Check the texture is appropriate to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Correct degree of cooking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Some items can be served medium (pink) or be fully cooked through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Seasoning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Ensure seasoning takes place throughout the process taking care not to over season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24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836734"/>
              </p:ext>
            </p:extLst>
          </p:nvPr>
        </p:nvGraphicFramePr>
        <p:xfrm>
          <a:off x="539552" y="1340768"/>
          <a:ext cx="7062936" cy="487984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3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Finishing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Reasons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consistency</a:t>
                      </a:r>
                    </a:p>
                    <a:p>
                      <a:pPr lvl="0" fontAlgn="base"/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Size and portion in relation to the main part of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Flavour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balance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Must enhance the dish and not overpower the main items, all must marry together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Garnishing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Suitable garnishes for the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ressing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Not overpowered with dressing, this should take place as near as possible to service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Storage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Depending on the actual sauce chutney or relish, could be bottled or into jars or vacuum packed for longer life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Chilling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All items must be chilled in line with the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centre’s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procedures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327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Words>406</Words>
  <Application>Microsoft Macintosh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Lucida Grande</vt:lpstr>
      <vt:lpstr>Times New Roman</vt:lpstr>
      <vt:lpstr>Default Design</vt:lpstr>
      <vt:lpstr>Cook a range of dressings, sauces, chutneys and relishes using different methods of cookery              </vt:lpstr>
      <vt:lpstr>Prepare dressings, sauces, chutneys and relishes to accompany starters</vt:lpstr>
      <vt:lpstr>Prepare dressings, sauces, chutneys and relishes to accompany starters</vt:lpstr>
      <vt:lpstr>Prepare dressings, sauces, chutneys and relishes to accompany starters</vt:lpstr>
      <vt:lpstr>Cooking methods</vt:lpstr>
      <vt:lpstr>Relishes</vt:lpstr>
      <vt:lpstr>Quality checks</vt:lpstr>
      <vt:lpstr>Finishing methods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131</cp:revision>
  <dcterms:created xsi:type="dcterms:W3CDTF">2013-05-28T00:38:54Z</dcterms:created>
  <dcterms:modified xsi:type="dcterms:W3CDTF">2020-05-03T13:21:56Z</dcterms:modified>
</cp:coreProperties>
</file>