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256" r:id="rId2"/>
    <p:sldId id="340" r:id="rId3"/>
    <p:sldId id="267" r:id="rId4"/>
  </p:sldIdLst>
  <p:sldSz cx="9144000" cy="6858000" type="screen4x3"/>
  <p:notesSz cx="6858000" cy="9144000"/>
  <p:custDataLst>
    <p:tags r:id="rId7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4"/>
  </p:normalViewPr>
  <p:slideViewPr>
    <p:cSldViewPr showGuides="1">
      <p:cViewPr varScale="1">
        <p:scale>
          <a:sx n="105" d="100"/>
          <a:sy n="105" d="100"/>
        </p:scale>
        <p:origin x="18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-1181100" y="379589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Level 3 Hospitality and Catering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2020 City and Guilds of London Institute. All rights reserved</a:t>
            </a:r>
            <a:r>
              <a:rPr lang="en-US" sz="900" dirty="0"/>
              <a:t>.</a:t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3</a:t>
            </a: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4576" y="2121735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533400" y="3593433"/>
            <a:ext cx="7848600" cy="2514600"/>
          </a:xfrm>
        </p:spPr>
        <p:txBody>
          <a:bodyPr anchor="t"/>
          <a:lstStyle/>
          <a:p>
            <a:pPr lvl="0"/>
            <a:r>
              <a:rPr lang="en-GB" dirty="0"/>
              <a:t>Review and recap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Unit 307: Produce and present advanced starters using standardised recipes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and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Discuss any outstanding work. </a:t>
            </a:r>
            <a:endParaRPr lang="en-GB" dirty="0"/>
          </a:p>
          <a:p>
            <a:r>
              <a:rPr lang="en-GB" dirty="0"/>
              <a:t>Learners to complete a 3-hour practical                                               session using developed standardised                                                                 recipe covering areas for development.</a:t>
            </a:r>
          </a:p>
          <a:p>
            <a:r>
              <a:rPr lang="en-US" dirty="0"/>
              <a:t>Catch up on missed or incomplete work for the following areas: </a:t>
            </a:r>
          </a:p>
          <a:p>
            <a:pPr marL="34290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Prepare, cook and serve hot soups and advanced hot starters</a:t>
            </a:r>
          </a:p>
          <a:p>
            <a:pPr marL="34290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Prepare, cook and serve cold soups and advanced cold starters</a:t>
            </a:r>
          </a:p>
          <a:p>
            <a:pPr marL="34290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Prepare dressings, sauces, chutneys and relishes to accompany starters.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4961AD-004F-054B-BC88-83CC7970087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1220788"/>
            <a:ext cx="2627784" cy="175185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Words>105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Lucida Grande</vt:lpstr>
      <vt:lpstr>Times New Roman</vt:lpstr>
      <vt:lpstr>Default Design</vt:lpstr>
      <vt:lpstr>Review and recap              </vt:lpstr>
      <vt:lpstr>Recap and review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Hannah Cooper</cp:lastModifiedBy>
  <cp:revision>123</cp:revision>
  <dcterms:created xsi:type="dcterms:W3CDTF">2013-05-28T00:38:54Z</dcterms:created>
  <dcterms:modified xsi:type="dcterms:W3CDTF">2020-05-03T13:23:15Z</dcterms:modified>
</cp:coreProperties>
</file>