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8" r:id="rId3"/>
    <p:sldId id="341" r:id="rId4"/>
    <p:sldId id="331" r:id="rId5"/>
    <p:sldId id="342" r:id="rId6"/>
    <p:sldId id="343" r:id="rId7"/>
    <p:sldId id="333" r:id="rId8"/>
    <p:sldId id="344" r:id="rId9"/>
    <p:sldId id="346" r:id="rId10"/>
    <p:sldId id="345" r:id="rId11"/>
    <p:sldId id="267" r:id="rId12"/>
  </p:sldIdLst>
  <p:sldSz cx="9144000" cy="6858000" type="screen4x3"/>
  <p:notesSz cx="6858000" cy="9144000"/>
  <p:custDataLst>
    <p:tags r:id="rId1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</a:rPr>
              <a:t>Level 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</a:t>
            </a:r>
            <a:r>
              <a:rPr lang="en-US" sz="1100" dirty="0" smtClean="0">
                <a:ea typeface="Arial" pitchFamily="-105" charset="0"/>
                <a:cs typeface="Arial" pitchFamily="-105" charset="0"/>
              </a:rPr>
              <a:t>11</a:t>
            </a: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609600" y="3611404"/>
            <a:ext cx="7848600" cy="2514600"/>
          </a:xfrm>
        </p:spPr>
        <p:txBody>
          <a:bodyPr anchor="t"/>
          <a:lstStyle/>
          <a:p>
            <a:r>
              <a:rPr lang="en-GB" dirty="0"/>
              <a:t>Monitor the safe use of equipment used when making hot soups and hot starters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 methods (continued)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150149"/>
              </p:ext>
            </p:extLst>
          </p:nvPr>
        </p:nvGraphicFramePr>
        <p:xfrm>
          <a:off x="611560" y="1412776"/>
          <a:ext cx="7206952" cy="475510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06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268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Preparation methods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Menu examples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Tenderising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help make meat cuts more tender, can be done with meat hammer or </a:t>
                      </a: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various specialist tools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Purging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Rinsing seafood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e.g.mussels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to remove impurities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8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Sous vide water bath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Cooking slowly in a temperature-controlled bath of water at set temperatures which can be very low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Thermomix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 blending and mixing machine which can be used cold but also has a heating element for some cooking e.g. hollandaise sauce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Marinating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mix with a variety of items to help impart flavor and to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tenderise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e.g.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cajun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447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180306"/>
            <a:ext cx="8218488" cy="382588"/>
          </a:xfrm>
        </p:spPr>
        <p:txBody>
          <a:bodyPr/>
          <a:lstStyle/>
          <a:p>
            <a:r>
              <a:rPr lang="en-GB" dirty="0"/>
              <a:t>Monitor the safe use of equipment used when making hot soups and hot starters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indent="0"/>
            <a:endParaRPr lang="en-GB" dirty="0">
              <a:solidFill>
                <a:srgbClr val="FF0000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/>
            <a:r>
              <a:rPr lang="en-GB" b="1" dirty="0">
                <a:ea typeface="ＭＳ Ｐゴシック" pitchFamily="-105" charset="-128"/>
                <a:cs typeface="ＭＳ Ｐゴシック" pitchFamily="-105" charset="-128"/>
              </a:rPr>
              <a:t>Equipment: 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Temperature probe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Blender 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Food processor 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Frying pans 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Mandolin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sz="1600" dirty="0">
              <a:solidFill>
                <a:srgbClr val="FF0000"/>
              </a:solidFill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F24BED-D104-894D-AC19-3E5793B90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6136" y="1988840"/>
            <a:ext cx="2088232" cy="31323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0306"/>
            <a:ext cx="8218488" cy="382588"/>
          </a:xfrm>
        </p:spPr>
        <p:txBody>
          <a:bodyPr/>
          <a:lstStyle/>
          <a:p>
            <a:r>
              <a:rPr lang="en-GB" dirty="0"/>
              <a:t>Monitor the safe use of equipment used when making hot soups and hot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5369768"/>
          </a:xfrm>
        </p:spPr>
        <p:txBody>
          <a:bodyPr/>
          <a:lstStyle/>
          <a:p>
            <a:endParaRPr lang="en-GB" dirty="0">
              <a:solidFill>
                <a:srgbClr val="FF0000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Mixers 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Blast chillers and blast freezers 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Cold holding equipment 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Fryers and griddles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Grills 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Hobs </a:t>
            </a:r>
            <a:endParaRPr lang="en-GB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BA8011-B8E0-0C43-8F71-AAB69FC143C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2229036"/>
            <a:ext cx="3599892" cy="239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1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56" y="980728"/>
            <a:ext cx="8218488" cy="382588"/>
          </a:xfrm>
        </p:spPr>
        <p:txBody>
          <a:bodyPr/>
          <a:lstStyle/>
          <a:p>
            <a:r>
              <a:rPr lang="en-GB" dirty="0"/>
              <a:t>Monitor the safe use of equipment used when making hot soups and hot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41772" y="1988840"/>
            <a:ext cx="8229600" cy="475560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Hot holding equipment 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Ovens 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Steamers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Soup kettle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D15748-0141-6148-80A6-0BCE6349623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925754"/>
            <a:ext cx="3955356" cy="260099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336" y="1180306"/>
            <a:ext cx="8218488" cy="382588"/>
          </a:xfrm>
        </p:spPr>
        <p:txBody>
          <a:bodyPr/>
          <a:lstStyle/>
          <a:p>
            <a:r>
              <a:rPr lang="en-GB" dirty="0"/>
              <a:t>Prepare a range of hot soups and hot starters using correct preparation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Blending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Clarification mix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Clarifying butter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Filleting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Purging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Sous vide water bath</a:t>
            </a:r>
            <a:endParaRPr lang="en-GB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2C6867-6C45-D14C-8831-F757B15BC25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2420888"/>
            <a:ext cx="3599038" cy="239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5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methods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102400"/>
            <a:ext cx="8229600" cy="475560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 err="1"/>
              <a:t>Tenderising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Thermomix</a:t>
            </a:r>
            <a:endParaRPr lang="en-GB" dirty="0"/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Marinating</a:t>
            </a:r>
            <a:endParaRPr lang="en-GB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C27F51-5DA6-114B-B905-27A0F632BAB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9912" y="1787863"/>
            <a:ext cx="3611517" cy="270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3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478362"/>
              </p:ext>
            </p:extLst>
          </p:nvPr>
        </p:nvGraphicFramePr>
        <p:xfrm>
          <a:off x="611560" y="1556792"/>
          <a:ext cx="7278960" cy="419201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743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5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Equipment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Temperature probe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take and record safe temperatures, requires calibration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Blender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blending ingredients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Food processor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chopping, pureeing and grinding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Frying pans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cooking various items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Mandolin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Fine slicing, julienne and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giuffre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vegetable cuts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Mixers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Handheld and bulk mixing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Blast chillers and blast freezers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reduce the temperature to a safe level as soon as possible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994883"/>
              </p:ext>
            </p:extLst>
          </p:nvPr>
        </p:nvGraphicFramePr>
        <p:xfrm>
          <a:off x="457200" y="1534055"/>
          <a:ext cx="7632848" cy="448574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28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5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0865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Equipment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164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Cold holding equipment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Display and fridges for cold starters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4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Fryers and griddles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cooking ingredients for hot and cold starters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164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Grills and hobs </a:t>
                      </a:r>
                    </a:p>
                    <a:p>
                      <a:pPr lvl="0" fontAlgn="base"/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cooking ingredients for hot and cold starters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Ovens/hot holding equipment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cooking and hot holding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Steamers 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Atmospheric and pressure steamers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4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Soup kettle</a:t>
                      </a: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Holding prepared and cooked soups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82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56" y="1196752"/>
            <a:ext cx="8218488" cy="382588"/>
          </a:xfrm>
        </p:spPr>
        <p:txBody>
          <a:bodyPr/>
          <a:lstStyle/>
          <a:p>
            <a:r>
              <a:rPr lang="en-GB" dirty="0"/>
              <a:t>Preparation methods</a:t>
            </a:r>
            <a:br>
              <a:rPr lang="en-GB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15095"/>
              </p:ext>
            </p:extLst>
          </p:nvPr>
        </p:nvGraphicFramePr>
        <p:xfrm>
          <a:off x="539552" y="1981200"/>
          <a:ext cx="7128792" cy="29006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6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6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 methods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Menu examples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fontAlgn="base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Blending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Mixing items together in a set order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Clarification mix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use in consommés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Clarifying butter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For cooking, layering and topping of terrines and pate’s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Filleting</a:t>
                      </a:r>
                      <a:endParaRPr lang="en-GB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Usually for fish preparing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277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  <p:tag name="ARTICULATE_DESIGN_ID_DEFAULT DESIGN" val="ChhZ7x5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</TotalTime>
  <Words>392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Lucida Grande</vt:lpstr>
      <vt:lpstr>Times New Roman</vt:lpstr>
      <vt:lpstr>Default Design</vt:lpstr>
      <vt:lpstr>Monitor the safe use of equipment used when making hot soups and hot starters   </vt:lpstr>
      <vt:lpstr>Monitor the safe use of equipment used when making hot soups and hot starters</vt:lpstr>
      <vt:lpstr>Monitor the safe use of equipment used when making hot soups and hot starters</vt:lpstr>
      <vt:lpstr>Monitor the safe use of equipment used when making hot soups and hot starters</vt:lpstr>
      <vt:lpstr>Prepare a range of hot soups and hot starters using correct preparation methods</vt:lpstr>
      <vt:lpstr>Preparation methods (continued)</vt:lpstr>
      <vt:lpstr>Equipment </vt:lpstr>
      <vt:lpstr>Equipment</vt:lpstr>
      <vt:lpstr>Preparation methods </vt:lpstr>
      <vt:lpstr>Preparation methods (continued) 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Fiona Freel</cp:lastModifiedBy>
  <cp:revision>123</cp:revision>
  <dcterms:created xsi:type="dcterms:W3CDTF">2013-05-28T00:38:54Z</dcterms:created>
  <dcterms:modified xsi:type="dcterms:W3CDTF">2020-05-04T12:54:13Z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71E81714-3519-4A05-B31D-A5ED72D7D99B</vt:lpwstr>
  </property>
  <property fmtid="{D5CDD505-2E9C-101B-9397-08002B2CF9AE}" pid="3" name="ArticulatePath">
    <vt:lpwstr>8064_l3_307_PPT2</vt:lpwstr>
  </property>
</Properties>
</file>