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8" r:id="rId3"/>
    <p:sldId id="348" r:id="rId4"/>
    <p:sldId id="343" r:id="rId5"/>
    <p:sldId id="344" r:id="rId6"/>
    <p:sldId id="345" r:id="rId7"/>
    <p:sldId id="346" r:id="rId8"/>
    <p:sldId id="347" r:id="rId9"/>
    <p:sldId id="333" r:id="rId10"/>
    <p:sldId id="341" r:id="rId11"/>
    <p:sldId id="342" r:id="rId12"/>
    <p:sldId id="267" r:id="rId13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  <a:endParaRPr lang="en-GB" sz="1800" dirty="0">
              <a:solidFill>
                <a:srgbClr val="D81E05"/>
              </a:solidFill>
              <a:cs typeface="Arial" charset="0"/>
            </a:endParaRP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12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596323"/>
            <a:ext cx="7848600" cy="2514600"/>
          </a:xfrm>
        </p:spPr>
        <p:txBody>
          <a:bodyPr anchor="t"/>
          <a:lstStyle/>
          <a:p>
            <a:r>
              <a:rPr lang="en-GB" dirty="0"/>
              <a:t>Preparing, cooking and finishing methods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4186"/>
            <a:ext cx="8218488" cy="382588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variety of ingredients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56343"/>
              </p:ext>
            </p:extLst>
          </p:nvPr>
        </p:nvGraphicFramePr>
        <p:xfrm>
          <a:off x="533400" y="1981200"/>
          <a:ext cx="7206952" cy="2074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0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Examples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Fresh and convenience stock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Stock made from fresh ingredients, powdered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, gels and frozen.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Textured vegetable proteins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Soya items, soft and hard types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Tofu 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Vegetables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range of vegetables as per the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0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Apply a range of finishing methods when serving dishes </a:t>
            </a:r>
            <a:br>
              <a:rPr lang="en-GB" dirty="0">
                <a:solidFill>
                  <a:srgbClr val="FF0000"/>
                </a:solidFill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73639"/>
              </p:ext>
            </p:extLst>
          </p:nvPr>
        </p:nvGraphicFramePr>
        <p:xfrm>
          <a:off x="173956" y="1412776"/>
          <a:ext cx="8784976" cy="501719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45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Application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Suitable garnish to enhance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Saucing </a:t>
                      </a:r>
                    </a:p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Dressing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Coated or served separate as per dish specifications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Glazing/ gratinating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Hot dishes can be glazed with the addition of a liaison (egg yolks and cream) of cold items can be glazed with a savory jelly Usually glazed with cheese or breadcrumbs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Flambéing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 flame with alcohol, sometimes in front of the customer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Strained</a:t>
                      </a:r>
                    </a:p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Pureed</a:t>
                      </a:r>
                    </a:p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passed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 remove all items so a liquid is left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 make a fine ingredient to add to a dish e.g. carrot, tomato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The dish contains all items usually a soup e.g. broth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Clarified</a:t>
                      </a:r>
                    </a:p>
                    <a:p>
                      <a:pPr lvl="0" fontAlgn="base"/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This refers to a stock which had been cleared e.g. consommé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00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Serving</a:t>
                      </a:r>
                    </a:p>
                    <a:p>
                      <a:pPr lvl="0" fontAlgn="base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Which crockery or serving dish is to be used to enhance the dish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Checking and recording temperatures for both hot and cold dishes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99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96668"/>
            <a:ext cx="8218488" cy="382588"/>
          </a:xfrm>
        </p:spPr>
        <p:txBody>
          <a:bodyPr/>
          <a:lstStyle/>
          <a:p>
            <a:r>
              <a:rPr lang="en-GB" dirty="0"/>
              <a:t>Kitchen equipment</a:t>
            </a:r>
            <a:br>
              <a:rPr lang="en-GB" dirty="0"/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Temperature probe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Frying pans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Cold holding equipment </a:t>
            </a:r>
            <a:endParaRPr lang="en-GB" sz="1800" dirty="0"/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F3B673-666E-2343-A095-AE5647B2C0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7105" y="1844824"/>
            <a:ext cx="4248447" cy="28365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Kitchen equipment (continued)</a:t>
            </a:r>
            <a:br>
              <a:rPr lang="en-GB" dirty="0"/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Fryers and griddles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Hot holding equipment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8CAADE-D990-154C-9685-1B399C0705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371600"/>
            <a:ext cx="238201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Cooking methods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Baking – in an oven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Combination – using more than one method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Poaching – cooking in water 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Boiling – cooking at 100 degrees </a:t>
            </a:r>
            <a:r>
              <a:rPr lang="en-US" sz="1800" dirty="0" err="1"/>
              <a:t>celsius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Simmering – cooking at just under boiling point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Steaming – cooking over water e.g. through mesh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Grilling – cooking under a heat source from the top or side</a:t>
            </a:r>
            <a:endParaRPr lang="en-GB" sz="1800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Bain</a:t>
            </a:r>
            <a:r>
              <a:rPr lang="en-GB" sz="1800" dirty="0"/>
              <a:t> </a:t>
            </a:r>
            <a:r>
              <a:rPr lang="en-GB" sz="1800" dirty="0" err="1"/>
              <a:t>marie</a:t>
            </a:r>
            <a:r>
              <a:rPr lang="en-GB" sz="1800" dirty="0"/>
              <a:t> – keeping food warm in a water bath.</a:t>
            </a:r>
          </a:p>
          <a:p>
            <a:pPr lvl="0"/>
            <a:endParaRPr lang="en-GB" dirty="0">
              <a:solidFill>
                <a:srgbClr val="FF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95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sz="1800" dirty="0"/>
              <a:t>Adapt standard recipes, increase yield amounts for more covers and adjust ingredients to ensure quality is maintained.</a:t>
            </a:r>
          </a:p>
          <a:p>
            <a:r>
              <a:rPr lang="en-GB" sz="1800" dirty="0"/>
              <a:t>Use a range of preparation and cooking methods for the following:  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 Fresh and convenience stock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Textured vegetable proteins 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Vegetables 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sz="1000" dirty="0"/>
          </a:p>
          <a:p>
            <a:r>
              <a:rPr lang="en-GB" sz="1000" dirty="0"/>
              <a:t> 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3F487F-DD48-1A4B-B53C-FEAA87F740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413744"/>
            <a:ext cx="2796012" cy="25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9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2284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Check quality of ingredients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74392" y="1844824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dates.</a:t>
            </a:r>
          </a:p>
          <a:p>
            <a:pPr lvl="0"/>
            <a:r>
              <a:rPr lang="en-GB" sz="1600" dirty="0">
                <a:solidFill>
                  <a:srgbClr val="FF0000"/>
                </a:solidFill>
              </a:rPr>
              <a:t> </a:t>
            </a:r>
          </a:p>
          <a:p>
            <a:endParaRPr lang="en-GB" sz="10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DADECA-ED6B-B44B-9D25-7B5C3E524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628800"/>
            <a:ext cx="3096344" cy="20642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F1807A-A67C-A740-9B36-8C2D3E807D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3892324"/>
            <a:ext cx="3096344" cy="206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72816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Garnishing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Saucing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Dressing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Gratinating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Flambéing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Passed</a:t>
            </a:r>
          </a:p>
          <a:p>
            <a:endParaRPr lang="en-GB" sz="10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8AD8EA-AFA0-7244-A79A-8B6A138C9E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001010"/>
            <a:ext cx="4283968" cy="285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5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844824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Strained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Pureed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Un-passed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Clarified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Serving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Plating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</a:t>
            </a:r>
          </a:p>
          <a:p>
            <a:endParaRPr lang="en-GB" sz="10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7D6C72-3269-6649-925D-2C889639485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1906075"/>
            <a:ext cx="4572000" cy="304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2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range of kitchen equipment</a:t>
            </a:r>
            <a:br>
              <a:rPr lang="en-GB" dirty="0">
                <a:solidFill>
                  <a:srgbClr val="FF0000"/>
                </a:solidFill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99328"/>
              </p:ext>
            </p:extLst>
          </p:nvPr>
        </p:nvGraphicFramePr>
        <p:xfrm>
          <a:off x="611560" y="1484784"/>
          <a:ext cx="7272808" cy="479348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3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Equipment used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item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Temperature probe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take and record safe temperatures, requires calibration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Blender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processor </a:t>
                      </a: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Mandolin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chopping, pureeing and grinding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Fine slicing, julienne and Giuffre vegetable cuts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Frying pans Fryers and griddles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Grills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various items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Handheld and bulk mixing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Blast chillers and blast freezers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reduce the temperature to a safe level as soon as possible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Display and fridge's for cold starters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Hobs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ingredients for hot and cold starters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Atmospheric and pressure steamers 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534</Words>
  <Application>Microsoft Macintosh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Lucida Grande</vt:lpstr>
      <vt:lpstr>Times New Roman</vt:lpstr>
      <vt:lpstr>Default Design</vt:lpstr>
      <vt:lpstr>Preparing, cooking and finishing methods      </vt:lpstr>
      <vt:lpstr>Kitchen equipment </vt:lpstr>
      <vt:lpstr> Kitchen equipment (continued) </vt:lpstr>
      <vt:lpstr>Cooking methods</vt:lpstr>
      <vt:lpstr>Be able to prepare, cook and serve cold soups and advanced cold starters and mezze</vt:lpstr>
      <vt:lpstr>Check quality of ingredients</vt:lpstr>
      <vt:lpstr>Finishing methods</vt:lpstr>
      <vt:lpstr>Finishing methods (continued)</vt:lpstr>
      <vt:lpstr>Use a range of kitchen equipment </vt:lpstr>
      <vt:lpstr>Use a variety of ingredients </vt:lpstr>
      <vt:lpstr> Apply a range of finishing methods when serving dishes 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130</cp:revision>
  <dcterms:created xsi:type="dcterms:W3CDTF">2013-05-28T00:38:54Z</dcterms:created>
  <dcterms:modified xsi:type="dcterms:W3CDTF">2020-05-03T13:09:21Z</dcterms:modified>
</cp:coreProperties>
</file>