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8" r:id="rId3"/>
    <p:sldId id="344" r:id="rId4"/>
    <p:sldId id="345" r:id="rId5"/>
    <p:sldId id="346" r:id="rId6"/>
    <p:sldId id="347" r:id="rId7"/>
    <p:sldId id="348" r:id="rId8"/>
    <p:sldId id="349" r:id="rId9"/>
    <p:sldId id="343" r:id="rId10"/>
    <p:sldId id="267" r:id="rId11"/>
  </p:sldIdLst>
  <p:sldSz cx="9144000" cy="6858000" type="screen4x3"/>
  <p:notesSz cx="6858000" cy="9144000"/>
  <p:custDataLst>
    <p:tags r:id="rId1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4"/>
  </p:normalViewPr>
  <p:slideViewPr>
    <p:cSldViewPr showGuides="1"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Level 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10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4576" y="2121735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762000" y="3581400"/>
            <a:ext cx="7848600" cy="3015952"/>
          </a:xfrm>
        </p:spPr>
        <p:txBody>
          <a:bodyPr anchor="t"/>
          <a:lstStyle/>
          <a:p>
            <a:r>
              <a:rPr lang="en-GB" dirty="0"/>
              <a:t>Cook a range of cold soups, mezze and advanced cold starters using different methods of cookery</a:t>
            </a:r>
            <a:br>
              <a:rPr lang="en-GB" sz="2000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 307: Produce and present advanced starters using standardised recipes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Kitchen equipment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Temperature probe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Blender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Food processor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Frying pans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Mandolin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Mixers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Blast chillers and blast freezers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Cold holding equipment </a:t>
            </a:r>
            <a:endParaRPr lang="en-GB" sz="1800" dirty="0"/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E7A5C0-2868-514F-9A78-EB37CA0B53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3" y="1772816"/>
            <a:ext cx="2475723" cy="37135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Kitchen equipment (continued)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28800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Fryers and griddles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Grills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Hobs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Hot holding equipment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Ovens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Steamers </a:t>
            </a:r>
            <a:endParaRPr lang="en-GB" sz="1800" dirty="0"/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E71F30-7335-874B-961F-9D03FA8096C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1916832"/>
            <a:ext cx="4133988" cy="271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55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Cooking methods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700808"/>
            <a:ext cx="8229600" cy="4756150"/>
          </a:xfrm>
        </p:spPr>
        <p:txBody>
          <a:bodyPr/>
          <a:lstStyle/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Poaching – cooking in water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Boiling – at 100 degrees </a:t>
            </a:r>
            <a:r>
              <a:rPr lang="en-US" dirty="0" err="1"/>
              <a:t>celsius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Simmering – at jus under boiling point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Steaming – over water, e.g. on a mesh</a:t>
            </a:r>
            <a:endParaRPr lang="en-GB" dirty="0"/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5F8359-5781-1C4E-9F61-2044F8DA677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1556792"/>
            <a:ext cx="3597507" cy="239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8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46088" y="980728"/>
            <a:ext cx="8218488" cy="382588"/>
          </a:xfrm>
        </p:spPr>
        <p:txBody>
          <a:bodyPr/>
          <a:lstStyle/>
          <a:p>
            <a:r>
              <a:rPr lang="en-GB" dirty="0"/>
              <a:t>Be able to prepare, cook and serve cold soups and advanced cold starters and mezze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46088" y="1844824"/>
            <a:ext cx="8229600" cy="4756150"/>
          </a:xfrm>
        </p:spPr>
        <p:txBody>
          <a:bodyPr/>
          <a:lstStyle/>
          <a:p>
            <a:r>
              <a:rPr lang="en-GB" dirty="0"/>
              <a:t>Adapt standard recipes, increase yield amounts for more covers and adjust ingredients to ensure quality is maintained</a:t>
            </a:r>
          </a:p>
          <a:p>
            <a:r>
              <a:rPr lang="en-GB" dirty="0"/>
              <a:t>Use a range of preparation and cooking methods for the following  </a:t>
            </a:r>
          </a:p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Cheese</a:t>
            </a:r>
          </a:p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Eggs</a:t>
            </a:r>
          </a:p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Fish</a:t>
            </a:r>
          </a:p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Shellfish 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743E4A-742C-0244-BE84-E1A5D5B7A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3284984"/>
            <a:ext cx="3672408" cy="245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9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Check quality of ingredients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772816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Visual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Aroma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Texture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Use by and best before dates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B8981E-3428-FB4F-9793-38EE0A7BA36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2187" y="1629851"/>
            <a:ext cx="3815629" cy="254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153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Finishing methods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556792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Garnishing</a:t>
            </a:r>
          </a:p>
          <a:p>
            <a:pPr marL="342900" lvl="0" indent="-34290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Saucing </a:t>
            </a:r>
          </a:p>
          <a:p>
            <a:pPr marL="342900" lvl="0" indent="-34290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Dressing</a:t>
            </a:r>
          </a:p>
          <a:p>
            <a:pPr marL="342900" lvl="0" indent="-34290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Gratinating</a:t>
            </a:r>
          </a:p>
          <a:p>
            <a:pPr marL="342900" lvl="0" indent="-34290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Flambéing</a:t>
            </a:r>
          </a:p>
          <a:p>
            <a:pPr marL="342900" lvl="0" indent="-34290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Passed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17DEA5-536B-474E-B3D4-372A5A5C408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1772816"/>
            <a:ext cx="3419872" cy="253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756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Finishing methods (continued)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Strained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Pureed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Un-passed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Clarified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Serving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Plating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Chilling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8D9A4D-D240-0846-8EBF-2EBC7239F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1823343"/>
            <a:ext cx="4294649" cy="321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573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Use a variety of ingredients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356963"/>
              </p:ext>
            </p:extLst>
          </p:nvPr>
        </p:nvGraphicFramePr>
        <p:xfrm>
          <a:off x="533400" y="1981200"/>
          <a:ext cx="6990928" cy="34188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95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5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Ingredients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Cheese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service as a course or as an ingredient, e.g. goats cheese, raclette, parmesan, pecorino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Eggs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Hens, duck and quail's eggs are most suitable for starters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Fish 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Small fish like sardines and fillets of small fish, other large fish for terrines and mousses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Shellfish 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All shellfish including prawns, crab, oysters, abalone, mussels,  calamari, octopus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5370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268</Words>
  <Application>Microsoft Macintosh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Lucida Grande</vt:lpstr>
      <vt:lpstr>Times New Roman</vt:lpstr>
      <vt:lpstr>Default Design</vt:lpstr>
      <vt:lpstr>Cook a range of cold soups, mezze and advanced cold starters using different methods of cookery        </vt:lpstr>
      <vt:lpstr>Kitchen equipment</vt:lpstr>
      <vt:lpstr>Kitchen equipment (continued)</vt:lpstr>
      <vt:lpstr>Cooking methods</vt:lpstr>
      <vt:lpstr>Be able to prepare, cook and serve cold soups and advanced cold starters and mezze</vt:lpstr>
      <vt:lpstr>Check quality of ingredients</vt:lpstr>
      <vt:lpstr>Finishing methods</vt:lpstr>
      <vt:lpstr>Finishing methods (continued)</vt:lpstr>
      <vt:lpstr>Use a variety of ingredients 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129</cp:revision>
  <dcterms:created xsi:type="dcterms:W3CDTF">2013-05-28T00:38:54Z</dcterms:created>
  <dcterms:modified xsi:type="dcterms:W3CDTF">2020-05-03T13:10:04Z</dcterms:modified>
</cp:coreProperties>
</file>