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382" r:id="rId3"/>
    <p:sldId id="383" r:id="rId4"/>
    <p:sldId id="384" r:id="rId5"/>
    <p:sldId id="385" r:id="rId6"/>
    <p:sldId id="386" r:id="rId7"/>
    <p:sldId id="388" r:id="rId8"/>
    <p:sldId id="387" r:id="rId9"/>
    <p:sldId id="372"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C2B08-B4DD-4EF8-A4DE-658574796FA7}" v="8" dt="2020-04-06T12:49:28.908"/>
    <p1510:client id="{D18D1405-7C9A-493E-968C-AB60EF1ACCCD}" v="29" dt="2020-04-04T14:17:19.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howGuides="1">
      <p:cViewPr varScale="1">
        <p:scale>
          <a:sx n="65" d="100"/>
          <a:sy n="65" d="100"/>
        </p:scale>
        <p:origin x="14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AFCC2B08-B4DD-4EF8-A4DE-658574796FA7}"/>
    <pc:docChg chg="modSld">
      <pc:chgData name="Jamie Webb-Fryer" userId="ba7c1b63bcfb9db4" providerId="Windows Live" clId="Web-{AFCC2B08-B4DD-4EF8-A4DE-658574796FA7}" dt="2020-04-06T12:49:28.908" v="7" actId="20577"/>
      <pc:docMkLst>
        <pc:docMk/>
      </pc:docMkLst>
      <pc:sldChg chg="modSp">
        <pc:chgData name="Jamie Webb-Fryer" userId="ba7c1b63bcfb9db4" providerId="Windows Live" clId="Web-{AFCC2B08-B4DD-4EF8-A4DE-658574796FA7}" dt="2020-04-06T12:48:29.111" v="4" actId="20577"/>
        <pc:sldMkLst>
          <pc:docMk/>
          <pc:sldMk cId="1796475666" sldId="383"/>
        </pc:sldMkLst>
        <pc:spChg chg="mod">
          <ac:chgData name="Jamie Webb-Fryer" userId="ba7c1b63bcfb9db4" providerId="Windows Live" clId="Web-{AFCC2B08-B4DD-4EF8-A4DE-658574796FA7}" dt="2020-04-06T12:48:29.111" v="4" actId="20577"/>
          <ac:spMkLst>
            <pc:docMk/>
            <pc:sldMk cId="1796475666" sldId="383"/>
            <ac:spMk id="3" creationId="{E06E6CF8-8F85-4885-9A03-5DEE538700DA}"/>
          </ac:spMkLst>
        </pc:spChg>
      </pc:sldChg>
      <pc:sldChg chg="modSp">
        <pc:chgData name="Jamie Webb-Fryer" userId="ba7c1b63bcfb9db4" providerId="Windows Live" clId="Web-{AFCC2B08-B4DD-4EF8-A4DE-658574796FA7}" dt="2020-04-06T12:49:28.908" v="7" actId="20577"/>
        <pc:sldMkLst>
          <pc:docMk/>
          <pc:sldMk cId="3646058763" sldId="384"/>
        </pc:sldMkLst>
        <pc:spChg chg="mod">
          <ac:chgData name="Jamie Webb-Fryer" userId="ba7c1b63bcfb9db4" providerId="Windows Live" clId="Web-{AFCC2B08-B4DD-4EF8-A4DE-658574796FA7}" dt="2020-04-06T12:49:28.908" v="7" actId="20577"/>
          <ac:spMkLst>
            <pc:docMk/>
            <pc:sldMk cId="3646058763" sldId="384"/>
            <ac:spMk id="3" creationId="{E06E6CF8-8F85-4885-9A03-5DEE538700DA}"/>
          </ac:spMkLst>
        </pc:spChg>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18D1405-7C9A-493E-968C-AB60EF1ACCCD}"/>
    <pc:docChg chg="custSel addSld delSld modSld">
      <pc:chgData name="Jamie Webb-Fryer" userId="ba7c1b63bcfb9db4" providerId="LiveId" clId="{D18D1405-7C9A-493E-968C-AB60EF1ACCCD}" dt="2020-04-04T14:17:45.225" v="325" actId="14100"/>
      <pc:docMkLst>
        <pc:docMk/>
      </pc:docMkLst>
      <pc:sldChg chg="modSp mod">
        <pc:chgData name="Jamie Webb-Fryer" userId="ba7c1b63bcfb9db4" providerId="LiveId" clId="{D18D1405-7C9A-493E-968C-AB60EF1ACCCD}" dt="2020-03-28T19:44:53.553" v="270" actId="20577"/>
        <pc:sldMkLst>
          <pc:docMk/>
          <pc:sldMk cId="0" sldId="256"/>
        </pc:sldMkLst>
        <pc:spChg chg="mod">
          <ac:chgData name="Jamie Webb-Fryer" userId="ba7c1b63bcfb9db4" providerId="LiveId" clId="{D18D1405-7C9A-493E-968C-AB60EF1ACCCD}" dt="2020-03-28T19:44:53.553" v="270" actId="20577"/>
          <ac:spMkLst>
            <pc:docMk/>
            <pc:sldMk cId="0" sldId="256"/>
            <ac:spMk id="2053" creationId="{00000000-0000-0000-0000-000000000000}"/>
          </ac:spMkLst>
        </pc:spChg>
      </pc:sldChg>
      <pc:sldChg chg="modSp del mod">
        <pc:chgData name="Jamie Webb-Fryer" userId="ba7c1b63bcfb9db4" providerId="LiveId" clId="{D18D1405-7C9A-493E-968C-AB60EF1ACCCD}" dt="2020-03-28T19:47:13.944" v="272" actId="47"/>
        <pc:sldMkLst>
          <pc:docMk/>
          <pc:sldMk cId="543591831" sldId="373"/>
        </pc:sldMkLst>
        <pc:spChg chg="mod">
          <ac:chgData name="Jamie Webb-Fryer" userId="ba7c1b63bcfb9db4" providerId="LiveId" clId="{D18D1405-7C9A-493E-968C-AB60EF1ACCCD}" dt="2020-03-27T18:48:42.781" v="3" actId="12"/>
          <ac:spMkLst>
            <pc:docMk/>
            <pc:sldMk cId="543591831" sldId="373"/>
            <ac:spMk id="3" creationId="{E06E6CF8-8F85-4885-9A03-5DEE538700DA}"/>
          </ac:spMkLst>
        </pc:spChg>
      </pc:sldChg>
      <pc:sldChg chg="modSp del mod">
        <pc:chgData name="Jamie Webb-Fryer" userId="ba7c1b63bcfb9db4" providerId="LiveId" clId="{D18D1405-7C9A-493E-968C-AB60EF1ACCCD}" dt="2020-03-28T19:47:14.189" v="273" actId="47"/>
        <pc:sldMkLst>
          <pc:docMk/>
          <pc:sldMk cId="1886982059" sldId="374"/>
        </pc:sldMkLst>
        <pc:spChg chg="mod">
          <ac:chgData name="Jamie Webb-Fryer" userId="ba7c1b63bcfb9db4" providerId="LiveId" clId="{D18D1405-7C9A-493E-968C-AB60EF1ACCCD}" dt="2020-03-27T18:49:05.107" v="5" actId="14100"/>
          <ac:spMkLst>
            <pc:docMk/>
            <pc:sldMk cId="1886982059" sldId="374"/>
            <ac:spMk id="2" creationId="{38414F43-8DE7-4D71-8538-0534EA96760E}"/>
          </ac:spMkLst>
        </pc:spChg>
        <pc:spChg chg="mod">
          <ac:chgData name="Jamie Webb-Fryer" userId="ba7c1b63bcfb9db4" providerId="LiveId" clId="{D18D1405-7C9A-493E-968C-AB60EF1ACCCD}" dt="2020-03-27T18:50:02.820" v="38" actId="113"/>
          <ac:spMkLst>
            <pc:docMk/>
            <pc:sldMk cId="1886982059" sldId="374"/>
            <ac:spMk id="3" creationId="{E06E6CF8-8F85-4885-9A03-5DEE538700DA}"/>
          </ac:spMkLst>
        </pc:spChg>
      </pc:sldChg>
      <pc:sldChg chg="modSp del mod">
        <pc:chgData name="Jamie Webb-Fryer" userId="ba7c1b63bcfb9db4" providerId="LiveId" clId="{D18D1405-7C9A-493E-968C-AB60EF1ACCCD}" dt="2020-03-28T19:47:14.442" v="274" actId="47"/>
        <pc:sldMkLst>
          <pc:docMk/>
          <pc:sldMk cId="3262398050" sldId="375"/>
        </pc:sldMkLst>
        <pc:spChg chg="mod">
          <ac:chgData name="Jamie Webb-Fryer" userId="ba7c1b63bcfb9db4" providerId="LiveId" clId="{D18D1405-7C9A-493E-968C-AB60EF1ACCCD}" dt="2020-03-27T18:50:09.828" v="40" actId="113"/>
          <ac:spMkLst>
            <pc:docMk/>
            <pc:sldMk cId="3262398050" sldId="375"/>
            <ac:spMk id="3" creationId="{E06E6CF8-8F85-4885-9A03-5DEE538700DA}"/>
          </ac:spMkLst>
        </pc:spChg>
      </pc:sldChg>
      <pc:sldChg chg="modSp del mod">
        <pc:chgData name="Jamie Webb-Fryer" userId="ba7c1b63bcfb9db4" providerId="LiveId" clId="{D18D1405-7C9A-493E-968C-AB60EF1ACCCD}" dt="2020-03-28T19:47:14.718" v="275" actId="47"/>
        <pc:sldMkLst>
          <pc:docMk/>
          <pc:sldMk cId="123521893" sldId="376"/>
        </pc:sldMkLst>
        <pc:spChg chg="mod">
          <ac:chgData name="Jamie Webb-Fryer" userId="ba7c1b63bcfb9db4" providerId="LiveId" clId="{D18D1405-7C9A-493E-968C-AB60EF1ACCCD}" dt="2020-03-27T19:09:38.955" v="212" actId="20577"/>
          <ac:spMkLst>
            <pc:docMk/>
            <pc:sldMk cId="123521893" sldId="376"/>
            <ac:spMk id="3" creationId="{E06E6CF8-8F85-4885-9A03-5DEE538700DA}"/>
          </ac:spMkLst>
        </pc:spChg>
      </pc:sldChg>
      <pc:sldChg chg="modSp del mod">
        <pc:chgData name="Jamie Webb-Fryer" userId="ba7c1b63bcfb9db4" providerId="LiveId" clId="{D18D1405-7C9A-493E-968C-AB60EF1ACCCD}" dt="2020-03-28T19:47:14.992" v="276" actId="47"/>
        <pc:sldMkLst>
          <pc:docMk/>
          <pc:sldMk cId="2911908677" sldId="377"/>
        </pc:sldMkLst>
        <pc:spChg chg="mod">
          <ac:chgData name="Jamie Webb-Fryer" userId="ba7c1b63bcfb9db4" providerId="LiveId" clId="{D18D1405-7C9A-493E-968C-AB60EF1ACCCD}" dt="2020-03-27T19:10:10.371" v="221" actId="5793"/>
          <ac:spMkLst>
            <pc:docMk/>
            <pc:sldMk cId="2911908677" sldId="377"/>
            <ac:spMk id="3" creationId="{E06E6CF8-8F85-4885-9A03-5DEE538700DA}"/>
          </ac:spMkLst>
        </pc:spChg>
      </pc:sldChg>
      <pc:sldChg chg="modSp del mod">
        <pc:chgData name="Jamie Webb-Fryer" userId="ba7c1b63bcfb9db4" providerId="LiveId" clId="{D18D1405-7C9A-493E-968C-AB60EF1ACCCD}" dt="2020-03-28T19:47:16.517" v="279" actId="47"/>
        <pc:sldMkLst>
          <pc:docMk/>
          <pc:sldMk cId="2656846658" sldId="378"/>
        </pc:sldMkLst>
        <pc:spChg chg="mod">
          <ac:chgData name="Jamie Webb-Fryer" userId="ba7c1b63bcfb9db4" providerId="LiveId" clId="{D18D1405-7C9A-493E-968C-AB60EF1ACCCD}" dt="2020-03-27T18:52:35.609" v="86"/>
          <ac:spMkLst>
            <pc:docMk/>
            <pc:sldMk cId="2656846658" sldId="378"/>
            <ac:spMk id="2" creationId="{38414F43-8DE7-4D71-8538-0534EA96760E}"/>
          </ac:spMkLst>
        </pc:spChg>
        <pc:spChg chg="mod">
          <ac:chgData name="Jamie Webb-Fryer" userId="ba7c1b63bcfb9db4" providerId="LiveId" clId="{D18D1405-7C9A-493E-968C-AB60EF1ACCCD}" dt="2020-03-27T18:53:54.325" v="116" actId="5793"/>
          <ac:spMkLst>
            <pc:docMk/>
            <pc:sldMk cId="2656846658" sldId="378"/>
            <ac:spMk id="3" creationId="{E06E6CF8-8F85-4885-9A03-5DEE538700DA}"/>
          </ac:spMkLst>
        </pc:spChg>
      </pc:sldChg>
      <pc:sldChg chg="modSp del mod">
        <pc:chgData name="Jamie Webb-Fryer" userId="ba7c1b63bcfb9db4" providerId="LiveId" clId="{D18D1405-7C9A-493E-968C-AB60EF1ACCCD}" dt="2020-03-28T19:47:17.630" v="280" actId="47"/>
        <pc:sldMkLst>
          <pc:docMk/>
          <pc:sldMk cId="1982840931" sldId="379"/>
        </pc:sldMkLst>
        <pc:spChg chg="mod">
          <ac:chgData name="Jamie Webb-Fryer" userId="ba7c1b63bcfb9db4" providerId="LiveId" clId="{D18D1405-7C9A-493E-968C-AB60EF1ACCCD}" dt="2020-03-27T18:53:49.592" v="114" actId="6549"/>
          <ac:spMkLst>
            <pc:docMk/>
            <pc:sldMk cId="1982840931" sldId="379"/>
            <ac:spMk id="3" creationId="{E06E6CF8-8F85-4885-9A03-5DEE538700DA}"/>
          </ac:spMkLst>
        </pc:spChg>
      </pc:sldChg>
      <pc:sldChg chg="modSp del mod">
        <pc:chgData name="Jamie Webb-Fryer" userId="ba7c1b63bcfb9db4" providerId="LiveId" clId="{D18D1405-7C9A-493E-968C-AB60EF1ACCCD}" dt="2020-03-28T19:47:15.293" v="277" actId="47"/>
        <pc:sldMkLst>
          <pc:docMk/>
          <pc:sldMk cId="1637959990" sldId="380"/>
        </pc:sldMkLst>
        <pc:spChg chg="mod">
          <ac:chgData name="Jamie Webb-Fryer" userId="ba7c1b63bcfb9db4" providerId="LiveId" clId="{D18D1405-7C9A-493E-968C-AB60EF1ACCCD}" dt="2020-03-27T19:10:22.544" v="229" actId="5793"/>
          <ac:spMkLst>
            <pc:docMk/>
            <pc:sldMk cId="1637959990" sldId="380"/>
            <ac:spMk id="3" creationId="{E06E6CF8-8F85-4885-9A03-5DEE538700DA}"/>
          </ac:spMkLst>
        </pc:spChg>
      </pc:sldChg>
      <pc:sldChg chg="add del">
        <pc:chgData name="Jamie Webb-Fryer" userId="ba7c1b63bcfb9db4" providerId="LiveId" clId="{D18D1405-7C9A-493E-968C-AB60EF1ACCCD}" dt="2020-03-27T19:09:51.631" v="214" actId="2696"/>
        <pc:sldMkLst>
          <pc:docMk/>
          <pc:sldMk cId="3584779598" sldId="380"/>
        </pc:sldMkLst>
      </pc:sldChg>
      <pc:sldChg chg="modSp del mod">
        <pc:chgData name="Jamie Webb-Fryer" userId="ba7c1b63bcfb9db4" providerId="LiveId" clId="{D18D1405-7C9A-493E-968C-AB60EF1ACCCD}" dt="2020-03-28T19:47:15.571" v="278" actId="47"/>
        <pc:sldMkLst>
          <pc:docMk/>
          <pc:sldMk cId="3818908854" sldId="381"/>
        </pc:sldMkLst>
        <pc:spChg chg="mod">
          <ac:chgData name="Jamie Webb-Fryer" userId="ba7c1b63bcfb9db4" providerId="LiveId" clId="{D18D1405-7C9A-493E-968C-AB60EF1ACCCD}" dt="2020-03-27T19:10:31.977" v="232" actId="20577"/>
          <ac:spMkLst>
            <pc:docMk/>
            <pc:sldMk cId="3818908854" sldId="381"/>
            <ac:spMk id="3" creationId="{E06E6CF8-8F85-4885-9A03-5DEE538700DA}"/>
          </ac:spMkLst>
        </pc:spChg>
      </pc:sldChg>
      <pc:sldChg chg="add">
        <pc:chgData name="Jamie Webb-Fryer" userId="ba7c1b63bcfb9db4" providerId="LiveId" clId="{D18D1405-7C9A-493E-968C-AB60EF1ACCCD}" dt="2020-03-28T19:47:10.239" v="271"/>
        <pc:sldMkLst>
          <pc:docMk/>
          <pc:sldMk cId="2306443556" sldId="382"/>
        </pc:sldMkLst>
      </pc:sldChg>
      <pc:sldChg chg="add">
        <pc:chgData name="Jamie Webb-Fryer" userId="ba7c1b63bcfb9db4" providerId="LiveId" clId="{D18D1405-7C9A-493E-968C-AB60EF1ACCCD}" dt="2020-03-28T19:47:10.239" v="271"/>
        <pc:sldMkLst>
          <pc:docMk/>
          <pc:sldMk cId="1796475666" sldId="383"/>
        </pc:sldMkLst>
      </pc:sldChg>
      <pc:sldChg chg="modSp add mod">
        <pc:chgData name="Jamie Webb-Fryer" userId="ba7c1b63bcfb9db4" providerId="LiveId" clId="{D18D1405-7C9A-493E-968C-AB60EF1ACCCD}" dt="2020-03-28T19:47:35.835" v="284" actId="1076"/>
        <pc:sldMkLst>
          <pc:docMk/>
          <pc:sldMk cId="3646058763" sldId="384"/>
        </pc:sldMkLst>
        <pc:spChg chg="mod">
          <ac:chgData name="Jamie Webb-Fryer" userId="ba7c1b63bcfb9db4" providerId="LiveId" clId="{D18D1405-7C9A-493E-968C-AB60EF1ACCCD}" dt="2020-03-28T19:47:32.883" v="283" actId="1076"/>
          <ac:spMkLst>
            <pc:docMk/>
            <pc:sldMk cId="3646058763" sldId="384"/>
            <ac:spMk id="2" creationId="{38414F43-8DE7-4D71-8538-0534EA96760E}"/>
          </ac:spMkLst>
        </pc:spChg>
        <pc:spChg chg="mod">
          <ac:chgData name="Jamie Webb-Fryer" userId="ba7c1b63bcfb9db4" providerId="LiveId" clId="{D18D1405-7C9A-493E-968C-AB60EF1ACCCD}" dt="2020-03-28T19:47:35.835" v="284" actId="1076"/>
          <ac:spMkLst>
            <pc:docMk/>
            <pc:sldMk cId="3646058763" sldId="384"/>
            <ac:spMk id="3" creationId="{E06E6CF8-8F85-4885-9A03-5DEE538700DA}"/>
          </ac:spMkLst>
        </pc:spChg>
      </pc:sldChg>
      <pc:sldChg chg="modSp add">
        <pc:chgData name="Jamie Webb-Fryer" userId="ba7c1b63bcfb9db4" providerId="LiveId" clId="{D18D1405-7C9A-493E-968C-AB60EF1ACCCD}" dt="2020-04-04T14:14:01.952" v="286"/>
        <pc:sldMkLst>
          <pc:docMk/>
          <pc:sldMk cId="2090302210" sldId="385"/>
        </pc:sldMkLst>
        <pc:spChg chg="mod">
          <ac:chgData name="Jamie Webb-Fryer" userId="ba7c1b63bcfb9db4" providerId="LiveId" clId="{D18D1405-7C9A-493E-968C-AB60EF1ACCCD}" dt="2020-04-04T14:14:01.952" v="286"/>
          <ac:spMkLst>
            <pc:docMk/>
            <pc:sldMk cId="2090302210" sldId="385"/>
            <ac:spMk id="3" creationId="{E06E6CF8-8F85-4885-9A03-5DEE538700DA}"/>
          </ac:spMkLst>
        </pc:spChg>
      </pc:sldChg>
      <pc:sldChg chg="add">
        <pc:chgData name="Jamie Webb-Fryer" userId="ba7c1b63bcfb9db4" providerId="LiveId" clId="{D18D1405-7C9A-493E-968C-AB60EF1ACCCD}" dt="2020-03-28T19:47:10.239" v="271"/>
        <pc:sldMkLst>
          <pc:docMk/>
          <pc:sldMk cId="42625352" sldId="386"/>
        </pc:sldMkLst>
      </pc:sldChg>
      <pc:sldChg chg="modSp add mod">
        <pc:chgData name="Jamie Webb-Fryer" userId="ba7c1b63bcfb9db4" providerId="LiveId" clId="{D18D1405-7C9A-493E-968C-AB60EF1ACCCD}" dt="2020-03-28T19:47:45.714" v="285" actId="255"/>
        <pc:sldMkLst>
          <pc:docMk/>
          <pc:sldMk cId="838915724" sldId="387"/>
        </pc:sldMkLst>
        <pc:spChg chg="mod">
          <ac:chgData name="Jamie Webb-Fryer" userId="ba7c1b63bcfb9db4" providerId="LiveId" clId="{D18D1405-7C9A-493E-968C-AB60EF1ACCCD}" dt="2020-03-28T19:47:45.714" v="285" actId="255"/>
          <ac:spMkLst>
            <pc:docMk/>
            <pc:sldMk cId="838915724" sldId="387"/>
            <ac:spMk id="3" creationId="{E06E6CF8-8F85-4885-9A03-5DEE538700DA}"/>
          </ac:spMkLst>
        </pc:spChg>
      </pc:sldChg>
      <pc:sldChg chg="delSp modSp mod">
        <pc:chgData name="Jamie Webb-Fryer" userId="ba7c1b63bcfb9db4" providerId="LiveId" clId="{D18D1405-7C9A-493E-968C-AB60EF1ACCCD}" dt="2020-04-04T14:17:45.225" v="325" actId="14100"/>
        <pc:sldMkLst>
          <pc:docMk/>
          <pc:sldMk cId="817219493" sldId="388"/>
        </pc:sldMkLst>
        <pc:spChg chg="mod">
          <ac:chgData name="Jamie Webb-Fryer" userId="ba7c1b63bcfb9db4" providerId="LiveId" clId="{D18D1405-7C9A-493E-968C-AB60EF1ACCCD}" dt="2020-04-04T14:17:45.225" v="325" actId="14100"/>
          <ac:spMkLst>
            <pc:docMk/>
            <pc:sldMk cId="817219493" sldId="388"/>
            <ac:spMk id="3" creationId="{E06E6CF8-8F85-4885-9A03-5DEE538700DA}"/>
          </ac:spMkLst>
        </pc:spChg>
        <pc:picChg chg="del">
          <ac:chgData name="Jamie Webb-Fryer" userId="ba7c1b63bcfb9db4" providerId="LiveId" clId="{D18D1405-7C9A-493E-968C-AB60EF1ACCCD}" dt="2020-04-04T14:15:19.240" v="287" actId="478"/>
          <ac:picMkLst>
            <pc:docMk/>
            <pc:sldMk cId="817219493" sldId="388"/>
            <ac:picMk id="2050" creationId="{6E5B742E-3477-42F8-B3AE-7B835DF2A1B7}"/>
          </ac:picMkLst>
        </pc:picChg>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custDataLst>
      <p:tags r:id="rId1"/>
    </p:custDataLst>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179512" y="27404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a:t>
            </a:r>
            <a:r>
              <a:rPr lang="en-US" sz="1100" dirty="0" smtClean="0">
                <a:ea typeface="Arial" pitchFamily="-105" charset="0"/>
                <a:cs typeface="Arial" pitchFamily="-105" charset="0"/>
              </a:rPr>
              <a:t>9</a:t>
            </a: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
            </a:r>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Quality and quantity checks for advanced main course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308: Produce and present advanced main course dishes using standardised recipes</a:t>
            </a:r>
            <a:endParaRPr lang="en-US" sz="2400" dirty="0">
              <a:solidFill>
                <a:schemeClr val="bg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25152" y="796988"/>
            <a:ext cx="8218488" cy="382588"/>
          </a:xfrm>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243949"/>
            <a:ext cx="6328048" cy="4893924"/>
          </a:xfrm>
        </p:spPr>
        <p:txBody>
          <a:bodyPr/>
          <a:lstStyle/>
          <a:p>
            <a:pPr algn="just">
              <a:lnSpc>
                <a:spcPct val="100000"/>
              </a:lnSpc>
              <a:spcBef>
                <a:spcPts val="0"/>
              </a:spcBef>
              <a:spcAft>
                <a:spcPts val="0"/>
              </a:spcAft>
            </a:pPr>
            <a:r>
              <a:rPr lang="en-GB" sz="2000" dirty="0"/>
              <a:t>The French term mise </a:t>
            </a:r>
            <a:r>
              <a:rPr lang="en-GB" sz="2000" dirty="0" err="1"/>
              <a:t>en</a:t>
            </a:r>
            <a:r>
              <a:rPr lang="en-GB" sz="2000" dirty="0"/>
              <a:t> place (</a:t>
            </a:r>
            <a:r>
              <a:rPr lang="en-GB" sz="2000" dirty="0" err="1"/>
              <a:t>meeze</a:t>
            </a:r>
            <a:r>
              <a:rPr lang="en-GB" sz="2000" dirty="0"/>
              <a:t>-on-</a:t>
            </a:r>
            <a:r>
              <a:rPr lang="en-GB" sz="2000" dirty="0" err="1"/>
              <a:t>plahs</a:t>
            </a:r>
            <a:r>
              <a:rPr lang="en-GB" sz="2000" dirty="0"/>
              <a:t>) means to have on hand all the ingredients measured and prepared. Mise </a:t>
            </a:r>
            <a:r>
              <a:rPr lang="en-GB" sz="2000" dirty="0" err="1"/>
              <a:t>en</a:t>
            </a:r>
            <a:r>
              <a:rPr lang="en-GB" sz="2000" dirty="0"/>
              <a:t> place enables you to undertake your cooking efficiently and without interruption.</a:t>
            </a:r>
          </a:p>
          <a:p>
            <a:pPr algn="just">
              <a:lnSpc>
                <a:spcPct val="100000"/>
              </a:lnSpc>
              <a:spcBef>
                <a:spcPts val="0"/>
              </a:spcBef>
              <a:spcAft>
                <a:spcPts val="0"/>
              </a:spcAft>
            </a:pPr>
            <a:endParaRPr lang="en-GB" sz="2000" dirty="0"/>
          </a:p>
          <a:p>
            <a:pPr algn="just">
              <a:lnSpc>
                <a:spcPct val="100000"/>
              </a:lnSpc>
              <a:spcBef>
                <a:spcPts val="0"/>
              </a:spcBef>
              <a:spcAft>
                <a:spcPts val="0"/>
              </a:spcAft>
            </a:pPr>
            <a:r>
              <a:rPr lang="en-GB" sz="2000" dirty="0"/>
              <a:t>As a chef you will need to understand what the dish composes of before you prepare, cook and finish the dish so you will need to know which ingredients you need for the dish. By checking your ingredients before you start to cook, you also avoid realising in the middle of preparing something that you don’t have a certain ingredient.</a:t>
            </a:r>
          </a:p>
          <a:p>
            <a:pPr algn="just">
              <a:lnSpc>
                <a:spcPct val="100000"/>
              </a:lnSpc>
              <a:spcBef>
                <a:spcPts val="0"/>
              </a:spcBef>
              <a:spcAft>
                <a:spcPts val="0"/>
              </a:spcAft>
            </a:pPr>
            <a:endParaRPr lang="en-GB" sz="2000" dirty="0"/>
          </a:p>
          <a:p>
            <a:pPr algn="just">
              <a:lnSpc>
                <a:spcPct val="100000"/>
              </a:lnSpc>
              <a:spcBef>
                <a:spcPts val="0"/>
              </a:spcBef>
              <a:spcAft>
                <a:spcPts val="0"/>
              </a:spcAft>
            </a:pPr>
            <a:r>
              <a:rPr lang="en-GB" sz="2000" dirty="0"/>
              <a:t>This also includes selecting and checking the  ingredients used within the dishes, to ensure the freshness and overall quality of the food.</a:t>
            </a:r>
          </a:p>
          <a:p>
            <a:pPr>
              <a:lnSpc>
                <a:spcPct val="100000"/>
              </a:lnSpc>
              <a:spcBef>
                <a:spcPts val="0"/>
              </a:spcBef>
              <a:spcAft>
                <a:spcPts val="0"/>
              </a:spcAft>
            </a:pPr>
            <a:endParaRPr lang="en-GB" sz="2000" dirty="0"/>
          </a:p>
        </p:txBody>
      </p:sp>
      <p:pic>
        <p:nvPicPr>
          <p:cNvPr id="9" name="Picture 8">
            <a:extLst>
              <a:ext uri="{FF2B5EF4-FFF2-40B4-BE49-F238E27FC236}">
                <a16:creationId xmlns:a16="http://schemas.microsoft.com/office/drawing/2014/main" id="{AE7695A7-5123-224F-8ED3-47B84FAE75D2}"/>
              </a:ext>
            </a:extLst>
          </p:cNvPr>
          <p:cNvPicPr>
            <a:picLocks noChangeAspect="1"/>
          </p:cNvPicPr>
          <p:nvPr/>
        </p:nvPicPr>
        <p:blipFill>
          <a:blip r:embed="rId2"/>
          <a:stretch>
            <a:fillRect/>
          </a:stretch>
        </p:blipFill>
        <p:spPr>
          <a:xfrm>
            <a:off x="6577584" y="1156344"/>
            <a:ext cx="2376264" cy="1584176"/>
          </a:xfrm>
          <a:prstGeom prst="rect">
            <a:avLst/>
          </a:prstGeom>
        </p:spPr>
      </p:pic>
    </p:spTree>
    <p:extLst>
      <p:ext uri="{BB962C8B-B14F-4D97-AF65-F5344CB8AC3E}">
        <p14:creationId xmlns:p14="http://schemas.microsoft.com/office/powerpoint/2010/main" val="23064435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Check</a:t>
            </a:r>
            <a:r>
              <a:rPr lang="en-GB" b="0" dirty="0"/>
              <a:t> </a:t>
            </a:r>
            <a:r>
              <a:rPr lang="en-GB" dirty="0"/>
              <a:t>quality of</a:t>
            </a:r>
            <a:r>
              <a:rPr lang="en-GB" b="0" dirty="0"/>
              <a:t> </a:t>
            </a:r>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271380"/>
            <a:ext cx="6507088" cy="4893924"/>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Visual </a:t>
            </a:r>
            <a:r>
              <a:rPr lang="en-GB" sz="2000" dirty="0"/>
              <a:t>– always undertake a visual check/assessment of the ingredients. This involves physically and visually looking at the ingredients for any obvious defects such as mould. This method works well for assessing any potential physical contaminates in the ingredients. A visual assessment can also be undertaken when assessing quality attributes of colour, size and count against the ingredient specification and also the shelf life.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ea typeface="ＭＳ Ｐゴシック"/>
              </a:rPr>
              <a:t>Aroma</a:t>
            </a:r>
            <a:r>
              <a:rPr lang="en-GB" sz="2000" dirty="0">
                <a:ea typeface="ＭＳ Ｐゴシック"/>
              </a:rPr>
              <a:t> </a:t>
            </a:r>
            <a:r>
              <a:rPr lang="en-GB" sz="2000" dirty="0"/>
              <a:t>– </a:t>
            </a:r>
            <a:r>
              <a:rPr lang="en-GB" sz="2000" dirty="0">
                <a:ea typeface="ＭＳ Ｐゴシック"/>
              </a:rPr>
              <a:t>the ingredients should have the correctly aroma. An unpleasant aroma would suggest that the product is off and shouldn’t be consumed. This is especially important when using dairy products, often a vinegar smells is associated with ingredients that have started to go off.</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7" name="Picture 6">
            <a:extLst>
              <a:ext uri="{FF2B5EF4-FFF2-40B4-BE49-F238E27FC236}">
                <a16:creationId xmlns:a16="http://schemas.microsoft.com/office/drawing/2014/main" id="{9A9DFE3D-2D52-E749-90D1-B40DA6DA5E67}"/>
              </a:ext>
            </a:extLst>
          </p:cNvPr>
          <p:cNvPicPr>
            <a:picLocks noChangeAspect="1"/>
          </p:cNvPicPr>
          <p:nvPr/>
        </p:nvPicPr>
        <p:blipFill>
          <a:blip r:embed="rId3"/>
          <a:stretch>
            <a:fillRect/>
          </a:stretch>
        </p:blipFill>
        <p:spPr>
          <a:xfrm>
            <a:off x="6544768" y="1220788"/>
            <a:ext cx="2429525" cy="1619683"/>
          </a:xfrm>
          <a:prstGeom prst="rect">
            <a:avLst/>
          </a:prstGeom>
        </p:spPr>
      </p:pic>
    </p:spTree>
    <p:custDataLst>
      <p:tags r:id="rId1"/>
    </p:custDataLst>
    <p:extLst>
      <p:ext uri="{BB962C8B-B14F-4D97-AF65-F5344CB8AC3E}">
        <p14:creationId xmlns:p14="http://schemas.microsoft.com/office/powerpoint/2010/main" val="1796475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462756" y="925100"/>
            <a:ext cx="8218488" cy="382588"/>
          </a:xfrm>
        </p:spPr>
        <p:txBody>
          <a:bodyPr/>
          <a:lstStyle/>
          <a:p>
            <a:r>
              <a:rPr lang="en-GB" dirty="0"/>
              <a:t>Check</a:t>
            </a:r>
            <a:r>
              <a:rPr lang="en-GB" b="0" dirty="0"/>
              <a:t> </a:t>
            </a:r>
            <a:r>
              <a:rPr lang="en-GB" dirty="0"/>
              <a:t>quality of</a:t>
            </a:r>
            <a:r>
              <a:rPr lang="en-GB" b="0" dirty="0"/>
              <a:t> </a:t>
            </a:r>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04785" y="1371600"/>
            <a:ext cx="8693696" cy="4893924"/>
          </a:xfrm>
        </p:spPr>
        <p:txBody>
          <a:bodyPr/>
          <a:lstStyle/>
          <a:p>
            <a:pPr marL="342900" indent="-342900" algn="just">
              <a:lnSpc>
                <a:spcPct val="100000"/>
              </a:lnSpc>
              <a:spcBef>
                <a:spcPts val="0"/>
              </a:spcBef>
              <a:spcAft>
                <a:spcPts val="0"/>
              </a:spcAft>
              <a:buClr>
                <a:srgbClr val="FF0000"/>
              </a:buClr>
              <a:buFont typeface="Arial" panose="020B0604020202020204" pitchFamily="34" charset="0"/>
              <a:buChar char="•"/>
            </a:pPr>
            <a:r>
              <a:rPr lang="en-GB" sz="2000" b="1" dirty="0">
                <a:ea typeface="ＭＳ Ｐゴシック"/>
              </a:rPr>
              <a:t>Texture </a:t>
            </a:r>
            <a:r>
              <a:rPr lang="en-GB" sz="2000" dirty="0"/>
              <a:t>–</a:t>
            </a:r>
            <a:r>
              <a:rPr lang="en-GB" sz="2000" dirty="0">
                <a:ea typeface="ＭＳ Ｐゴシック"/>
              </a:rPr>
              <a:t> always check the texture of ingredients prior to use. Fresh items such as fruit should not be too soft that there is obviously signs that the ingredients is past it’s best before date. Where an item has changed in texture it can be caused by the breakdown of the nature sugars and proteins contained within the ingredients. There also maybe signs that the ingredients have discoloured i.e. bananas are going brown.</a:t>
            </a:r>
            <a:endParaRPr lang="en-GB" sz="2000" dirty="0"/>
          </a:p>
          <a:p>
            <a:pPr marL="342900" indent="-342900" algn="just">
              <a:lnSpc>
                <a:spcPct val="100000"/>
              </a:lnSpc>
              <a:spcBef>
                <a:spcPts val="0"/>
              </a:spcBef>
              <a:spcAft>
                <a:spcPts val="0"/>
              </a:spcAft>
              <a:buClr>
                <a:srgbClr val="FF0000"/>
              </a:buClr>
              <a:buFont typeface="Arial" panose="020B0604020202020204" pitchFamily="34" charset="0"/>
              <a:buChar char="•"/>
            </a:pPr>
            <a:r>
              <a:rPr lang="en-GB" sz="2000" b="1" dirty="0">
                <a:ea typeface="ＭＳ Ｐゴシック"/>
              </a:rPr>
              <a:t>Use by dates </a:t>
            </a:r>
            <a:r>
              <a:rPr lang="en-GB" sz="2000" dirty="0"/>
              <a:t>–</a:t>
            </a:r>
            <a:r>
              <a:rPr lang="en-GB" sz="2000" dirty="0">
                <a:ea typeface="ＭＳ Ｐゴシック"/>
              </a:rPr>
              <a:t> a use by date on food is about safety. This is the most important date to remember. Foods can be eaten until the use by date but not after. After the use by date, don't eat it, cook it or freeze it. The food could be unsafe to eat, even if it has been stored correctly and looks and smells fine.</a:t>
            </a:r>
          </a:p>
          <a:p>
            <a:pPr marL="342900" indent="-342900" algn="just">
              <a:lnSpc>
                <a:spcPct val="100000"/>
              </a:lnSpc>
              <a:spcBef>
                <a:spcPts val="0"/>
              </a:spcBef>
              <a:spcAft>
                <a:spcPts val="0"/>
              </a:spcAft>
              <a:buClr>
                <a:srgbClr val="FF0000"/>
              </a:buClr>
              <a:buFont typeface="Arial" panose="020B0604020202020204" pitchFamily="34" charset="0"/>
              <a:buChar char="•"/>
            </a:pPr>
            <a:r>
              <a:rPr lang="en-GB" sz="2000" b="1" dirty="0"/>
              <a:t>Best before dates </a:t>
            </a:r>
            <a:r>
              <a:rPr lang="en-GB" sz="2000" dirty="0"/>
              <a:t>– the best before date, sometimes shown as BBE (best before end), is about quality and not safety. The food will be safe to eat after this date but may not be at its best. Its flavour and texture might not be as good.</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36460587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Determine correct quantity of 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5</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271380"/>
            <a:ext cx="8693696" cy="4893924"/>
          </a:xfrm>
        </p:spPr>
        <p:txBody>
          <a:bodyPr/>
          <a:lstStyle/>
          <a:p>
            <a:pPr>
              <a:lnSpc>
                <a:spcPct val="100000"/>
              </a:lnSpc>
              <a:spcBef>
                <a:spcPts val="0"/>
              </a:spcBef>
              <a:spcAft>
                <a:spcPts val="0"/>
              </a:spcAft>
              <a:buClr>
                <a:srgbClr val="FF0000"/>
              </a:buClr>
            </a:pPr>
            <a:r>
              <a:rPr lang="en-GB" sz="2000" b="1" dirty="0"/>
              <a:t>Follow a standardised recipe </a:t>
            </a:r>
            <a:r>
              <a:rPr lang="en-GB" sz="2000" dirty="0"/>
              <a:t>– the idea of a standardised recipe should be familiar to all chefs.  In the kitchen, a standardised recipe is a crucial part of standardising dishes, ingredients and elements in a restaurant that might lead to gain or loss during operational hours. Certain restaurants benchmark standardised recipes in their kitchen, some do not. Standardised recipes include yield, portion size, ingredients, portion cost, and menu price.</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r>
              <a:rPr lang="en-GB" sz="2000" b="1" dirty="0"/>
              <a:t>Benefits of having a standardised recipe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creates an absolute standard when preparing, cooking and finishing items </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allows smooth transition between different kitchen staff.</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maintains food quality and dishes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guiding tool for newcomers to the kitchen</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base for costing when kitchen costs are calculated.</a:t>
            </a:r>
          </a:p>
        </p:txBody>
      </p:sp>
    </p:spTree>
    <p:extLst>
      <p:ext uri="{BB962C8B-B14F-4D97-AF65-F5344CB8AC3E}">
        <p14:creationId xmlns:p14="http://schemas.microsoft.com/office/powerpoint/2010/main" val="20903022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Determine correct quantity of 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6</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67744" y="1309853"/>
            <a:ext cx="6723112" cy="4893924"/>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Increasing yield amount appropriate to the recipe </a:t>
            </a:r>
            <a:r>
              <a:rPr lang="en-GB" sz="2000" dirty="0"/>
              <a:t>– Whether you’re cooking for small amount of guests, or you’re cooking for a large party of guest, you’ve probably had to adjust a recipe before. Recipes often need to be adjusted to meet the needs of different situations. The most common reason to adjust recipes is to change the number of individual portions that the recipe produces. For example, a standard recipe might be written to prepare 25 portions. If a situation arises where 60 portions of the item are needed, the recipe must be properly adjusted.</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The most common way to adjust recipes is to use the conversion factor method. This requires only two steps: finding a conversion factor and multiplying the ingredients in the original recipe by that factor.</a:t>
            </a:r>
          </a:p>
          <a:p>
            <a:pPr algn="just">
              <a:lnSpc>
                <a:spcPct val="100000"/>
              </a:lnSpc>
              <a:spcBef>
                <a:spcPts val="0"/>
              </a:spcBef>
              <a:spcAft>
                <a:spcPts val="0"/>
              </a:spcAft>
              <a:buClr>
                <a:srgbClr val="FF0000"/>
              </a:buClr>
            </a:pPr>
            <a:endParaRPr lang="en-GB" sz="2000" dirty="0"/>
          </a:p>
        </p:txBody>
      </p:sp>
      <p:pic>
        <p:nvPicPr>
          <p:cNvPr id="7" name="Picture 6">
            <a:extLst>
              <a:ext uri="{FF2B5EF4-FFF2-40B4-BE49-F238E27FC236}">
                <a16:creationId xmlns:a16="http://schemas.microsoft.com/office/drawing/2014/main" id="{C2C34F92-279B-1B4D-96BE-3CD71212A45B}"/>
              </a:ext>
            </a:extLst>
          </p:cNvPr>
          <p:cNvPicPr>
            <a:picLocks noChangeAspect="1"/>
          </p:cNvPicPr>
          <p:nvPr/>
        </p:nvPicPr>
        <p:blipFill>
          <a:blip r:embed="rId2"/>
          <a:stretch>
            <a:fillRect/>
          </a:stretch>
        </p:blipFill>
        <p:spPr>
          <a:xfrm>
            <a:off x="153144" y="1700808"/>
            <a:ext cx="2376264" cy="1584176"/>
          </a:xfrm>
          <a:prstGeom prst="rect">
            <a:avLst/>
          </a:prstGeom>
        </p:spPr>
      </p:pic>
    </p:spTree>
    <p:extLst>
      <p:ext uri="{BB962C8B-B14F-4D97-AF65-F5344CB8AC3E}">
        <p14:creationId xmlns:p14="http://schemas.microsoft.com/office/powerpoint/2010/main" val="426253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Determine correct quantity of 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7</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0" y="1309853"/>
            <a:ext cx="8990856" cy="4893924"/>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Increasing yield amount appropriate to the recipe </a:t>
            </a:r>
            <a:r>
              <a:rPr lang="en-GB" sz="2000" dirty="0"/>
              <a:t>– measurements often need converting back and forth from larger units to smaller ones when scaling recipes or when determining purchase quantities based on edible portion size. Remember it is easier working with smaller units than larger units.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As-purchased and edible portion quantity</a:t>
            </a:r>
            <a:r>
              <a:rPr lang="en-GB" sz="2000" dirty="0"/>
              <a:t> – buying minimally processed fresh produce, meats, fish and seafood often requires trimming, fabricating, and portioning food. Foods purchased in this state are often called the As-Purchased (AP) or As-Purchased Quantity (APQ).</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Calculating edible portion (EP) </a:t>
            </a:r>
            <a:r>
              <a:rPr lang="en-GB" sz="2000" dirty="0"/>
              <a:t>– edible portion is the yield after the product is trimmed for use. Begin by weighing the product before cleaning. Trim, fabricate and portion the product. Weigh the edible portion and divide it by the AP weight. This will give you a percentage.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Formula - EP weight/AP weight = EP percentage (%)</a:t>
            </a:r>
          </a:p>
        </p:txBody>
      </p:sp>
    </p:spTree>
    <p:extLst>
      <p:ext uri="{BB962C8B-B14F-4D97-AF65-F5344CB8AC3E}">
        <p14:creationId xmlns:p14="http://schemas.microsoft.com/office/powerpoint/2010/main" val="8172194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Determine correct quantity of 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8</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271380"/>
            <a:ext cx="8811344" cy="4893924"/>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Adjusting ingredients </a:t>
            </a:r>
            <a:r>
              <a:rPr lang="en-GB" sz="2000" dirty="0"/>
              <a:t>– there maybe a requirement to adjust recipes due to non-availability of the ingredient or a special guest requirements for example replacing diary product for a guest who may be lactose intolerant with a suitable alternative non-diary ingredient.    </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Use weighing scales and measuring equipment </a:t>
            </a:r>
            <a:r>
              <a:rPr lang="en-GB" sz="2000" dirty="0"/>
              <a:t>– proper measuring of ingredients is important to successful preparation and cooking. Some dishes can be greatly affect by too much or too little of certain ingredients. There are several different types of measuring utensils used for proper measuring of ingredients. The most common types of measuring equipment are:</a:t>
            </a:r>
          </a:p>
          <a:p>
            <a:pPr marL="903288" lvl="2" indent="-274638">
              <a:lnSpc>
                <a:spcPct val="100000"/>
              </a:lnSpc>
              <a:spcBef>
                <a:spcPts val="0"/>
              </a:spcBef>
              <a:spcAft>
                <a:spcPts val="0"/>
              </a:spcAft>
              <a:buClr>
                <a:srgbClr val="FF0000"/>
              </a:buClr>
              <a:buFont typeface="Arial" panose="020B0604020202020204" pitchFamily="34" charset="0"/>
              <a:buChar char="•"/>
            </a:pPr>
            <a:r>
              <a:rPr lang="en-GB" dirty="0"/>
              <a:t>measuring spoons</a:t>
            </a:r>
          </a:p>
          <a:p>
            <a:pPr marL="903288" lvl="2" indent="-274638">
              <a:lnSpc>
                <a:spcPct val="100000"/>
              </a:lnSpc>
              <a:spcBef>
                <a:spcPts val="0"/>
              </a:spcBef>
              <a:spcAft>
                <a:spcPts val="0"/>
              </a:spcAft>
              <a:buClr>
                <a:srgbClr val="FF0000"/>
              </a:buClr>
              <a:buFont typeface="Arial" panose="020B0604020202020204" pitchFamily="34" charset="0"/>
              <a:buChar char="•"/>
            </a:pPr>
            <a:r>
              <a:rPr lang="en-GB" dirty="0"/>
              <a:t>dry measuring cups</a:t>
            </a:r>
          </a:p>
          <a:p>
            <a:pPr marL="903288" lvl="2" indent="-274638">
              <a:lnSpc>
                <a:spcPct val="100000"/>
              </a:lnSpc>
              <a:spcBef>
                <a:spcPts val="0"/>
              </a:spcBef>
              <a:spcAft>
                <a:spcPts val="0"/>
              </a:spcAft>
              <a:buClr>
                <a:srgbClr val="FF0000"/>
              </a:buClr>
              <a:buFont typeface="Arial" panose="020B0604020202020204" pitchFamily="34" charset="0"/>
              <a:buChar char="•"/>
            </a:pPr>
            <a:r>
              <a:rPr lang="en-GB" dirty="0"/>
              <a:t>liquid measuring cups/jugs</a:t>
            </a:r>
          </a:p>
          <a:p>
            <a:pPr marL="903288" lvl="2" indent="-274638">
              <a:lnSpc>
                <a:spcPct val="100000"/>
              </a:lnSpc>
              <a:spcBef>
                <a:spcPts val="0"/>
              </a:spcBef>
              <a:spcAft>
                <a:spcPts val="0"/>
              </a:spcAft>
              <a:buClr>
                <a:srgbClr val="FF0000"/>
              </a:buClr>
              <a:buFont typeface="Arial" panose="020B0604020202020204" pitchFamily="34" charset="0"/>
              <a:buChar char="•"/>
            </a:pPr>
            <a:r>
              <a:rPr lang="en-GB" dirty="0"/>
              <a:t>scales</a:t>
            </a:r>
          </a:p>
          <a:p>
            <a:pPr marL="903288" lvl="2" indent="-274638">
              <a:lnSpc>
                <a:spcPct val="100000"/>
              </a:lnSpc>
              <a:spcBef>
                <a:spcPts val="0"/>
              </a:spcBef>
              <a:spcAft>
                <a:spcPts val="0"/>
              </a:spcAft>
              <a:buClr>
                <a:srgbClr val="FF0000"/>
              </a:buClr>
              <a:buFont typeface="Arial" panose="020B0604020202020204" pitchFamily="34" charset="0"/>
              <a:buChar char="•"/>
            </a:pPr>
            <a:r>
              <a:rPr lang="en-GB" dirty="0"/>
              <a:t>portioning scoops.</a:t>
            </a:r>
          </a:p>
        </p:txBody>
      </p:sp>
    </p:spTree>
    <p:extLst>
      <p:ext uri="{BB962C8B-B14F-4D97-AF65-F5344CB8AC3E}">
        <p14:creationId xmlns:p14="http://schemas.microsoft.com/office/powerpoint/2010/main" val="8389157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 name="ARTICULATE_DESIGN_ID_DEFAULT DESIGN" val="PxFvzU4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2491</TotalTime>
  <Words>1047</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Lucida Grande</vt:lpstr>
      <vt:lpstr>Times New Roman</vt:lpstr>
      <vt:lpstr>Default Design</vt:lpstr>
      <vt:lpstr> Quality and quantity checks for advanced main course dishes</vt:lpstr>
      <vt:lpstr>Introduction</vt:lpstr>
      <vt:lpstr>Check quality of ingredients</vt:lpstr>
      <vt:lpstr>Check quality of ingredients</vt:lpstr>
      <vt:lpstr>Determine correct quantity of ingredients</vt:lpstr>
      <vt:lpstr>Determine correct quantity of ingredients</vt:lpstr>
      <vt:lpstr>Determine correct quantity of ingredients</vt:lpstr>
      <vt:lpstr>Determine correct quantity of ingredients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117</cp:revision>
  <dcterms:created xsi:type="dcterms:W3CDTF">2013-05-28T00:38:54Z</dcterms:created>
  <dcterms:modified xsi:type="dcterms:W3CDTF">2020-05-04T14:17:35Z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96A3E328-F169-4772-AF4C-613C1D732C50</vt:lpwstr>
  </property>
  <property fmtid="{D5CDD505-2E9C-101B-9397-08002B2CF9AE}" pid="3" name="ArticulatePath">
    <vt:lpwstr>8064_l3_308_PPT1</vt:lpwstr>
  </property>
</Properties>
</file>