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9"/>
  </p:notesMasterIdLst>
  <p:handoutMasterIdLst>
    <p:handoutMasterId r:id="rId10"/>
  </p:handoutMasterIdLst>
  <p:sldIdLst>
    <p:sldId id="256" r:id="rId2"/>
    <p:sldId id="373" r:id="rId3"/>
    <p:sldId id="374" r:id="rId4"/>
    <p:sldId id="378" r:id="rId5"/>
    <p:sldId id="376" r:id="rId6"/>
    <p:sldId id="377" r:id="rId7"/>
    <p:sldId id="372" r:id="rId8"/>
  </p:sldIdLst>
  <p:sldSz cx="9144000" cy="6858000" type="screen4x3"/>
  <p:notesSz cx="6858000" cy="9144000"/>
  <p:custDataLst>
    <p:tags r:id="rId11"/>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207021-59DB-4A15-A2B6-4F61FE5BEEB0}" v="45" dt="2020-04-04T11:48:47.2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74"/>
  </p:normalViewPr>
  <p:slideViewPr>
    <p:cSldViewPr showGuides="1">
      <p:cViewPr varScale="1">
        <p:scale>
          <a:sx n="105" d="100"/>
          <a:sy n="105" d="100"/>
        </p:scale>
        <p:origin x="184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Webb-Fryer" userId="ba7c1b63bcfb9db4" providerId="LiveId" clId="{E95DDE98-99C7-427B-BDEE-801EA1FC3771}"/>
    <pc:docChg chg="undo custSel addSld delSld modSld sldOrd">
      <pc:chgData name="Jamie Webb-Fryer" userId="ba7c1b63bcfb9db4" providerId="LiveId" clId="{E95DDE98-99C7-427B-BDEE-801EA1FC3771}" dt="2020-01-19T13:29:53.022" v="624" actId="113"/>
      <pc:docMkLst>
        <pc:docMk/>
      </pc:docMkLst>
      <pc:sldChg chg="modSp">
        <pc:chgData name="Jamie Webb-Fryer" userId="ba7c1b63bcfb9db4" providerId="LiveId" clId="{E95DDE98-99C7-427B-BDEE-801EA1FC3771}" dt="2020-01-17T18:13:46.667" v="19"/>
        <pc:sldMkLst>
          <pc:docMk/>
          <pc:sldMk cId="0" sldId="256"/>
        </pc:sldMkLst>
        <pc:spChg chg="mod">
          <ac:chgData name="Jamie Webb-Fryer" userId="ba7c1b63bcfb9db4" providerId="LiveId" clId="{E95DDE98-99C7-427B-BDEE-801EA1FC3771}" dt="2020-01-17T18:13:46.667" v="19"/>
          <ac:spMkLst>
            <pc:docMk/>
            <pc:sldMk cId="0" sldId="256"/>
            <ac:spMk id="2053" creationId="{00000000-0000-0000-0000-000000000000}"/>
          </ac:spMkLst>
        </pc:spChg>
        <pc:spChg chg="mod">
          <ac:chgData name="Jamie Webb-Fryer" userId="ba7c1b63bcfb9db4" providerId="LiveId" clId="{E95DDE98-99C7-427B-BDEE-801EA1FC3771}" dt="2020-01-17T18:13:34.492" v="18" actId="20577"/>
          <ac:spMkLst>
            <pc:docMk/>
            <pc:sldMk cId="0" sldId="256"/>
            <ac:spMk id="2054" creationId="{00000000-0000-0000-0000-000000000000}"/>
          </ac:spMkLst>
        </pc:spChg>
      </pc:sldChg>
      <pc:sldChg chg="modSp">
        <pc:chgData name="Jamie Webb-Fryer" userId="ba7c1b63bcfb9db4" providerId="LiveId" clId="{E95DDE98-99C7-427B-BDEE-801EA1FC3771}" dt="2020-01-17T20:08:00.554" v="221" actId="123"/>
        <pc:sldMkLst>
          <pc:docMk/>
          <pc:sldMk cId="2010869661" sldId="275"/>
        </pc:sldMkLst>
        <pc:spChg chg="mod">
          <ac:chgData name="Jamie Webb-Fryer" userId="ba7c1b63bcfb9db4" providerId="LiveId" clId="{E95DDE98-99C7-427B-BDEE-801EA1FC3771}" dt="2020-01-17T20:08:00.554" v="221" actId="123"/>
          <ac:spMkLst>
            <pc:docMk/>
            <pc:sldMk cId="2010869661" sldId="275"/>
            <ac:spMk id="2" creationId="{00000000-0000-0000-0000-000000000000}"/>
          </ac:spMkLst>
        </pc:spChg>
      </pc:sldChg>
      <pc:sldChg chg="del">
        <pc:chgData name="Jamie Webb-Fryer" userId="ba7c1b63bcfb9db4" providerId="LiveId" clId="{E95DDE98-99C7-427B-BDEE-801EA1FC3771}" dt="2020-01-17T18:12:43.176" v="4" actId="47"/>
        <pc:sldMkLst>
          <pc:docMk/>
          <pc:sldMk cId="0" sldId="339"/>
        </pc:sldMkLst>
      </pc:sldChg>
      <pc:sldChg chg="del">
        <pc:chgData name="Jamie Webb-Fryer" userId="ba7c1b63bcfb9db4" providerId="LiveId" clId="{E95DDE98-99C7-427B-BDEE-801EA1FC3771}" dt="2020-01-17T18:12:43.470" v="6" actId="47"/>
        <pc:sldMkLst>
          <pc:docMk/>
          <pc:sldMk cId="0" sldId="340"/>
        </pc:sldMkLst>
      </pc:sldChg>
      <pc:sldChg chg="del">
        <pc:chgData name="Jamie Webb-Fryer" userId="ba7c1b63bcfb9db4" providerId="LiveId" clId="{E95DDE98-99C7-427B-BDEE-801EA1FC3771}" dt="2020-01-17T18:12:43.825" v="9" actId="47"/>
        <pc:sldMkLst>
          <pc:docMk/>
          <pc:sldMk cId="2700869875" sldId="341"/>
        </pc:sldMkLst>
      </pc:sldChg>
      <pc:sldChg chg="del">
        <pc:chgData name="Jamie Webb-Fryer" userId="ba7c1b63bcfb9db4" providerId="LiveId" clId="{E95DDE98-99C7-427B-BDEE-801EA1FC3771}" dt="2020-01-17T18:12:44.007" v="10" actId="47"/>
        <pc:sldMkLst>
          <pc:docMk/>
          <pc:sldMk cId="1934358202" sldId="342"/>
        </pc:sldMkLst>
      </pc:sldChg>
      <pc:sldChg chg="addSp delSp modSp">
        <pc:chgData name="Jamie Webb-Fryer" userId="ba7c1b63bcfb9db4" providerId="LiveId" clId="{E95DDE98-99C7-427B-BDEE-801EA1FC3771}" dt="2020-01-17T20:12:55.174" v="488" actId="14100"/>
        <pc:sldMkLst>
          <pc:docMk/>
          <pc:sldMk cId="631777304" sldId="343"/>
        </pc:sldMkLst>
        <pc:spChg chg="add del mod">
          <ac:chgData name="Jamie Webb-Fryer" userId="ba7c1b63bcfb9db4" providerId="LiveId" clId="{E95DDE98-99C7-427B-BDEE-801EA1FC3771}" dt="2020-01-17T20:12:55.174" v="488" actId="14100"/>
          <ac:spMkLst>
            <pc:docMk/>
            <pc:sldMk cId="631777304" sldId="343"/>
            <ac:spMk id="3" creationId="{8E05E6D8-E086-4D16-890D-4147E4A6B78F}"/>
          </ac:spMkLst>
        </pc:spChg>
        <pc:picChg chg="add del mod">
          <ac:chgData name="Jamie Webb-Fryer" userId="ba7c1b63bcfb9db4" providerId="LiveId" clId="{E95DDE98-99C7-427B-BDEE-801EA1FC3771}" dt="2020-01-17T20:08:26.301" v="223"/>
          <ac:picMkLst>
            <pc:docMk/>
            <pc:sldMk cId="631777304" sldId="343"/>
            <ac:picMk id="4" creationId="{C0AC550E-C113-4A89-88F9-227545DE5549}"/>
          </ac:picMkLst>
        </pc:picChg>
        <pc:picChg chg="del">
          <ac:chgData name="Jamie Webb-Fryer" userId="ba7c1b63bcfb9db4" providerId="LiveId" clId="{E95DDE98-99C7-427B-BDEE-801EA1FC3771}" dt="2020-01-17T18:12:32.368" v="2" actId="478"/>
          <ac:picMkLst>
            <pc:docMk/>
            <pc:sldMk cId="631777304" sldId="343"/>
            <ac:picMk id="1026" creationId="{1D65EB2A-E7DD-4BED-878F-F0DA09765709}"/>
          </ac:picMkLst>
        </pc:picChg>
        <pc:picChg chg="add del mod">
          <ac:chgData name="Jamie Webb-Fryer" userId="ba7c1b63bcfb9db4" providerId="LiveId" clId="{E95DDE98-99C7-427B-BDEE-801EA1FC3771}" dt="2020-01-17T18:48:30.340" v="185" actId="478"/>
          <ac:picMkLst>
            <pc:docMk/>
            <pc:sldMk cId="631777304" sldId="343"/>
            <ac:picMk id="1026" creationId="{49B62AFE-9F4C-4912-A092-20A36DBADA10}"/>
          </ac:picMkLst>
        </pc:picChg>
        <pc:picChg chg="add mod">
          <ac:chgData name="Jamie Webb-Fryer" userId="ba7c1b63bcfb9db4" providerId="LiveId" clId="{E95DDE98-99C7-427B-BDEE-801EA1FC3771}" dt="2020-01-17T20:08:32.835" v="225" actId="14100"/>
          <ac:picMkLst>
            <pc:docMk/>
            <pc:sldMk cId="631777304" sldId="343"/>
            <ac:picMk id="1028" creationId="{1AE98A53-F729-4DDC-956C-2FD22CDEAEBA}"/>
          </ac:picMkLst>
        </pc:picChg>
      </pc:sldChg>
      <pc:sldChg chg="addSp modSp">
        <pc:chgData name="Jamie Webb-Fryer" userId="ba7c1b63bcfb9db4" providerId="LiveId" clId="{E95DDE98-99C7-427B-BDEE-801EA1FC3771}" dt="2020-01-17T18:39:06.849" v="163" actId="14100"/>
        <pc:sldMkLst>
          <pc:docMk/>
          <pc:sldMk cId="2432559233" sldId="344"/>
        </pc:sldMkLst>
        <pc:spChg chg="mod">
          <ac:chgData name="Jamie Webb-Fryer" userId="ba7c1b63bcfb9db4" providerId="LiveId" clId="{E95DDE98-99C7-427B-BDEE-801EA1FC3771}" dt="2020-01-17T18:15:41.144" v="22" actId="20577"/>
          <ac:spMkLst>
            <pc:docMk/>
            <pc:sldMk cId="2432559233" sldId="344"/>
            <ac:spMk id="2" creationId="{C0613AEF-0CB6-4EFD-82EC-ABA2CF22B50E}"/>
          </ac:spMkLst>
        </pc:spChg>
        <pc:spChg chg="mod">
          <ac:chgData name="Jamie Webb-Fryer" userId="ba7c1b63bcfb9db4" providerId="LiveId" clId="{E95DDE98-99C7-427B-BDEE-801EA1FC3771}" dt="2020-01-17T18:15:51.271" v="23"/>
          <ac:spMkLst>
            <pc:docMk/>
            <pc:sldMk cId="2432559233" sldId="344"/>
            <ac:spMk id="3" creationId="{8E05E6D8-E086-4D16-890D-4147E4A6B78F}"/>
          </ac:spMkLst>
        </pc:spChg>
        <pc:picChg chg="add mod">
          <ac:chgData name="Jamie Webb-Fryer" userId="ba7c1b63bcfb9db4" providerId="LiveId" clId="{E95DDE98-99C7-427B-BDEE-801EA1FC3771}" dt="2020-01-17T18:39:06.849" v="163" actId="14100"/>
          <ac:picMkLst>
            <pc:docMk/>
            <pc:sldMk cId="2432559233" sldId="344"/>
            <ac:picMk id="5" creationId="{616EE4A8-F700-4E2B-9CB8-236794BC01B6}"/>
          </ac:picMkLst>
        </pc:picChg>
      </pc:sldChg>
      <pc:sldChg chg="del">
        <pc:chgData name="Jamie Webb-Fryer" userId="ba7c1b63bcfb9db4" providerId="LiveId" clId="{E95DDE98-99C7-427B-BDEE-801EA1FC3771}" dt="2020-01-17T18:12:43.521" v="7" actId="47"/>
        <pc:sldMkLst>
          <pc:docMk/>
          <pc:sldMk cId="3077450153" sldId="344"/>
        </pc:sldMkLst>
      </pc:sldChg>
      <pc:sldChg chg="add del">
        <pc:chgData name="Jamie Webb-Fryer" userId="ba7c1b63bcfb9db4" providerId="LiveId" clId="{E95DDE98-99C7-427B-BDEE-801EA1FC3771}" dt="2020-01-17T18:16:01.020" v="25" actId="47"/>
        <pc:sldMkLst>
          <pc:docMk/>
          <pc:sldMk cId="3773222892" sldId="345"/>
        </pc:sldMkLst>
      </pc:sldChg>
      <pc:sldChg chg="del">
        <pc:chgData name="Jamie Webb-Fryer" userId="ba7c1b63bcfb9db4" providerId="LiveId" clId="{E95DDE98-99C7-427B-BDEE-801EA1FC3771}" dt="2020-01-17T18:12:43.683" v="8" actId="47"/>
        <pc:sldMkLst>
          <pc:docMk/>
          <pc:sldMk cId="822262116" sldId="346"/>
        </pc:sldMkLst>
      </pc:sldChg>
      <pc:sldChg chg="addSp modSp">
        <pc:chgData name="Jamie Webb-Fryer" userId="ba7c1b63bcfb9db4" providerId="LiveId" clId="{E95DDE98-99C7-427B-BDEE-801EA1FC3771}" dt="2020-01-19T13:26:02.509" v="494" actId="1076"/>
        <pc:sldMkLst>
          <pc:docMk/>
          <pc:sldMk cId="2211870021" sldId="346"/>
        </pc:sldMkLst>
        <pc:spChg chg="mod">
          <ac:chgData name="Jamie Webb-Fryer" userId="ba7c1b63bcfb9db4" providerId="LiveId" clId="{E95DDE98-99C7-427B-BDEE-801EA1FC3771}" dt="2020-01-17T18:16:36.501" v="29"/>
          <ac:spMkLst>
            <pc:docMk/>
            <pc:sldMk cId="2211870021" sldId="346"/>
            <ac:spMk id="2" creationId="{C0613AEF-0CB6-4EFD-82EC-ABA2CF22B50E}"/>
          </ac:spMkLst>
        </pc:spChg>
        <pc:spChg chg="mod">
          <ac:chgData name="Jamie Webb-Fryer" userId="ba7c1b63bcfb9db4" providerId="LiveId" clId="{E95DDE98-99C7-427B-BDEE-801EA1FC3771}" dt="2020-01-17T18:34:35.556" v="140" actId="20577"/>
          <ac:spMkLst>
            <pc:docMk/>
            <pc:sldMk cId="2211870021" sldId="346"/>
            <ac:spMk id="3" creationId="{8E05E6D8-E086-4D16-890D-4147E4A6B78F}"/>
          </ac:spMkLst>
        </pc:spChg>
        <pc:picChg chg="add mod">
          <ac:chgData name="Jamie Webb-Fryer" userId="ba7c1b63bcfb9db4" providerId="LiveId" clId="{E95DDE98-99C7-427B-BDEE-801EA1FC3771}" dt="2020-01-19T13:26:02.509" v="494" actId="1076"/>
          <ac:picMkLst>
            <pc:docMk/>
            <pc:sldMk cId="2211870021" sldId="346"/>
            <ac:picMk id="5" creationId="{E035210E-A152-44A3-8327-78D49C5003AC}"/>
          </ac:picMkLst>
        </pc:picChg>
      </pc:sldChg>
      <pc:sldChg chg="del">
        <pc:chgData name="Jamie Webb-Fryer" userId="ba7c1b63bcfb9db4" providerId="LiveId" clId="{E95DDE98-99C7-427B-BDEE-801EA1FC3771}" dt="2020-01-17T18:12:43.415" v="5" actId="47"/>
        <pc:sldMkLst>
          <pc:docMk/>
          <pc:sldMk cId="609988587" sldId="347"/>
        </pc:sldMkLst>
      </pc:sldChg>
      <pc:sldChg chg="addSp modSp">
        <pc:chgData name="Jamie Webb-Fryer" userId="ba7c1b63bcfb9db4" providerId="LiveId" clId="{E95DDE98-99C7-427B-BDEE-801EA1FC3771}" dt="2020-01-17T18:41:56.018" v="172" actId="1076"/>
        <pc:sldMkLst>
          <pc:docMk/>
          <pc:sldMk cId="1729132648" sldId="347"/>
        </pc:sldMkLst>
        <pc:spChg chg="mod">
          <ac:chgData name="Jamie Webb-Fryer" userId="ba7c1b63bcfb9db4" providerId="LiveId" clId="{E95DDE98-99C7-427B-BDEE-801EA1FC3771}" dt="2020-01-17T18:18:04.944" v="55" actId="20577"/>
          <ac:spMkLst>
            <pc:docMk/>
            <pc:sldMk cId="1729132648" sldId="347"/>
            <ac:spMk id="2" creationId="{C0613AEF-0CB6-4EFD-82EC-ABA2CF22B50E}"/>
          </ac:spMkLst>
        </pc:spChg>
        <pc:spChg chg="mod">
          <ac:chgData name="Jamie Webb-Fryer" userId="ba7c1b63bcfb9db4" providerId="LiveId" clId="{E95DDE98-99C7-427B-BDEE-801EA1FC3771}" dt="2020-01-17T18:18:15.105" v="56"/>
          <ac:spMkLst>
            <pc:docMk/>
            <pc:sldMk cId="1729132648" sldId="347"/>
            <ac:spMk id="3" creationId="{8E05E6D8-E086-4D16-890D-4147E4A6B78F}"/>
          </ac:spMkLst>
        </pc:spChg>
        <pc:picChg chg="add mod">
          <ac:chgData name="Jamie Webb-Fryer" userId="ba7c1b63bcfb9db4" providerId="LiveId" clId="{E95DDE98-99C7-427B-BDEE-801EA1FC3771}" dt="2020-01-17T18:41:56.018" v="172" actId="1076"/>
          <ac:picMkLst>
            <pc:docMk/>
            <pc:sldMk cId="1729132648" sldId="347"/>
            <ac:picMk id="2050" creationId="{4D2C9AAF-D649-4851-A43A-33CA8A7833A6}"/>
          </ac:picMkLst>
        </pc:picChg>
      </pc:sldChg>
      <pc:sldChg chg="addSp modSp">
        <pc:chgData name="Jamie Webb-Fryer" userId="ba7c1b63bcfb9db4" providerId="LiveId" clId="{E95DDE98-99C7-427B-BDEE-801EA1FC3771}" dt="2020-01-17T18:50:21.595" v="192" actId="14100"/>
        <pc:sldMkLst>
          <pc:docMk/>
          <pc:sldMk cId="464407246" sldId="348"/>
        </pc:sldMkLst>
        <pc:spChg chg="mod">
          <ac:chgData name="Jamie Webb-Fryer" userId="ba7c1b63bcfb9db4" providerId="LiveId" clId="{E95DDE98-99C7-427B-BDEE-801EA1FC3771}" dt="2020-01-17T18:18:44.394" v="70" actId="20577"/>
          <ac:spMkLst>
            <pc:docMk/>
            <pc:sldMk cId="464407246" sldId="348"/>
            <ac:spMk id="2" creationId="{C0613AEF-0CB6-4EFD-82EC-ABA2CF22B50E}"/>
          </ac:spMkLst>
        </pc:spChg>
        <pc:spChg chg="mod">
          <ac:chgData name="Jamie Webb-Fryer" userId="ba7c1b63bcfb9db4" providerId="LiveId" clId="{E95DDE98-99C7-427B-BDEE-801EA1FC3771}" dt="2020-01-17T18:18:36.860" v="57"/>
          <ac:spMkLst>
            <pc:docMk/>
            <pc:sldMk cId="464407246" sldId="348"/>
            <ac:spMk id="3" creationId="{8E05E6D8-E086-4D16-890D-4147E4A6B78F}"/>
          </ac:spMkLst>
        </pc:spChg>
        <pc:picChg chg="add mod">
          <ac:chgData name="Jamie Webb-Fryer" userId="ba7c1b63bcfb9db4" providerId="LiveId" clId="{E95DDE98-99C7-427B-BDEE-801EA1FC3771}" dt="2020-01-17T18:50:21.595" v="192" actId="14100"/>
          <ac:picMkLst>
            <pc:docMk/>
            <pc:sldMk cId="464407246" sldId="348"/>
            <ac:picMk id="6146" creationId="{0910F309-A6F7-4D72-9AB4-A6B575C36DE6}"/>
          </ac:picMkLst>
        </pc:picChg>
      </pc:sldChg>
      <pc:sldChg chg="del">
        <pc:chgData name="Jamie Webb-Fryer" userId="ba7c1b63bcfb9db4" providerId="LiveId" clId="{E95DDE98-99C7-427B-BDEE-801EA1FC3771}" dt="2020-01-17T18:12:44.840" v="11" actId="47"/>
        <pc:sldMkLst>
          <pc:docMk/>
          <pc:sldMk cId="3480167800" sldId="348"/>
        </pc:sldMkLst>
      </pc:sldChg>
      <pc:sldChg chg="del">
        <pc:chgData name="Jamie Webb-Fryer" userId="ba7c1b63bcfb9db4" providerId="LiveId" clId="{E95DDE98-99C7-427B-BDEE-801EA1FC3771}" dt="2020-01-17T18:12:45.373" v="12" actId="47"/>
        <pc:sldMkLst>
          <pc:docMk/>
          <pc:sldMk cId="787693281" sldId="349"/>
        </pc:sldMkLst>
      </pc:sldChg>
      <pc:sldChg chg="addSp modSp">
        <pc:chgData name="Jamie Webb-Fryer" userId="ba7c1b63bcfb9db4" providerId="LiveId" clId="{E95DDE98-99C7-427B-BDEE-801EA1FC3771}" dt="2020-01-19T13:29:23.455" v="610" actId="20577"/>
        <pc:sldMkLst>
          <pc:docMk/>
          <pc:sldMk cId="3094087515" sldId="349"/>
        </pc:sldMkLst>
        <pc:spChg chg="mod">
          <ac:chgData name="Jamie Webb-Fryer" userId="ba7c1b63bcfb9db4" providerId="LiveId" clId="{E95DDE98-99C7-427B-BDEE-801EA1FC3771}" dt="2020-01-17T18:21:06.836" v="130" actId="14100"/>
          <ac:spMkLst>
            <pc:docMk/>
            <pc:sldMk cId="3094087515" sldId="349"/>
            <ac:spMk id="2" creationId="{C0613AEF-0CB6-4EFD-82EC-ABA2CF22B50E}"/>
          </ac:spMkLst>
        </pc:spChg>
        <pc:spChg chg="mod">
          <ac:chgData name="Jamie Webb-Fryer" userId="ba7c1b63bcfb9db4" providerId="LiveId" clId="{E95DDE98-99C7-427B-BDEE-801EA1FC3771}" dt="2020-01-19T13:29:23.455" v="610" actId="20577"/>
          <ac:spMkLst>
            <pc:docMk/>
            <pc:sldMk cId="3094087515" sldId="349"/>
            <ac:spMk id="3" creationId="{8E05E6D8-E086-4D16-890D-4147E4A6B78F}"/>
          </ac:spMkLst>
        </pc:spChg>
        <pc:picChg chg="add mod">
          <ac:chgData name="Jamie Webb-Fryer" userId="ba7c1b63bcfb9db4" providerId="LiveId" clId="{E95DDE98-99C7-427B-BDEE-801EA1FC3771}" dt="2020-01-19T13:28:41.376" v="572" actId="14100"/>
          <ac:picMkLst>
            <pc:docMk/>
            <pc:sldMk cId="3094087515" sldId="349"/>
            <ac:picMk id="3074" creationId="{E9F5DB18-15A1-42DD-87AD-756183EAD650}"/>
          </ac:picMkLst>
        </pc:picChg>
      </pc:sldChg>
      <pc:sldChg chg="addSp modSp">
        <pc:chgData name="Jamie Webb-Fryer" userId="ba7c1b63bcfb9db4" providerId="LiveId" clId="{E95DDE98-99C7-427B-BDEE-801EA1FC3771}" dt="2020-01-17T18:51:28.830" v="197" actId="20577"/>
        <pc:sldMkLst>
          <pc:docMk/>
          <pc:sldMk cId="816244988" sldId="350"/>
        </pc:sldMkLst>
        <pc:spChg chg="mod">
          <ac:chgData name="Jamie Webb-Fryer" userId="ba7c1b63bcfb9db4" providerId="LiveId" clId="{E95DDE98-99C7-427B-BDEE-801EA1FC3771}" dt="2020-01-17T18:20:59.497" v="128" actId="14100"/>
          <ac:spMkLst>
            <pc:docMk/>
            <pc:sldMk cId="816244988" sldId="350"/>
            <ac:spMk id="2" creationId="{C0613AEF-0CB6-4EFD-82EC-ABA2CF22B50E}"/>
          </ac:spMkLst>
        </pc:spChg>
        <pc:spChg chg="mod">
          <ac:chgData name="Jamie Webb-Fryer" userId="ba7c1b63bcfb9db4" providerId="LiveId" clId="{E95DDE98-99C7-427B-BDEE-801EA1FC3771}" dt="2020-01-17T18:51:28.830" v="197" actId="20577"/>
          <ac:spMkLst>
            <pc:docMk/>
            <pc:sldMk cId="816244988" sldId="350"/>
            <ac:spMk id="3" creationId="{8E05E6D8-E086-4D16-890D-4147E4A6B78F}"/>
          </ac:spMkLst>
        </pc:spChg>
        <pc:picChg chg="add mod">
          <ac:chgData name="Jamie Webb-Fryer" userId="ba7c1b63bcfb9db4" providerId="LiveId" clId="{E95DDE98-99C7-427B-BDEE-801EA1FC3771}" dt="2020-01-17T18:45:08.152" v="184" actId="14100"/>
          <ac:picMkLst>
            <pc:docMk/>
            <pc:sldMk cId="816244988" sldId="350"/>
            <ac:picMk id="4098" creationId="{88E5F444-B2D4-4A2D-A1E2-62FC65D56C3D}"/>
          </ac:picMkLst>
        </pc:picChg>
      </pc:sldChg>
      <pc:sldChg chg="modSp">
        <pc:chgData name="Jamie Webb-Fryer" userId="ba7c1b63bcfb9db4" providerId="LiveId" clId="{E95DDE98-99C7-427B-BDEE-801EA1FC3771}" dt="2020-01-17T18:21:25.622" v="138" actId="20577"/>
        <pc:sldMkLst>
          <pc:docMk/>
          <pc:sldMk cId="3648043736" sldId="351"/>
        </pc:sldMkLst>
        <pc:spChg chg="mod">
          <ac:chgData name="Jamie Webb-Fryer" userId="ba7c1b63bcfb9db4" providerId="LiveId" clId="{E95DDE98-99C7-427B-BDEE-801EA1FC3771}" dt="2020-01-17T18:21:25.622" v="138" actId="20577"/>
          <ac:spMkLst>
            <pc:docMk/>
            <pc:sldMk cId="3648043736" sldId="351"/>
            <ac:spMk id="2" creationId="{C0613AEF-0CB6-4EFD-82EC-ABA2CF22B50E}"/>
          </ac:spMkLst>
        </pc:spChg>
        <pc:spChg chg="mod">
          <ac:chgData name="Jamie Webb-Fryer" userId="ba7c1b63bcfb9db4" providerId="LiveId" clId="{E95DDE98-99C7-427B-BDEE-801EA1FC3771}" dt="2020-01-17T18:21:22.500" v="131" actId="20577"/>
          <ac:spMkLst>
            <pc:docMk/>
            <pc:sldMk cId="3648043736" sldId="351"/>
            <ac:spMk id="3" creationId="{8E05E6D8-E086-4D16-890D-4147E4A6B78F}"/>
          </ac:spMkLst>
        </pc:spChg>
      </pc:sldChg>
      <pc:sldChg chg="modSp">
        <pc:chgData name="Jamie Webb-Fryer" userId="ba7c1b63bcfb9db4" providerId="LiveId" clId="{E95DDE98-99C7-427B-BDEE-801EA1FC3771}" dt="2020-01-17T18:35:58.034" v="149"/>
        <pc:sldMkLst>
          <pc:docMk/>
          <pc:sldMk cId="3928153324" sldId="352"/>
        </pc:sldMkLst>
        <pc:spChg chg="mod">
          <ac:chgData name="Jamie Webb-Fryer" userId="ba7c1b63bcfb9db4" providerId="LiveId" clId="{E95DDE98-99C7-427B-BDEE-801EA1FC3771}" dt="2020-01-17T18:35:58.034" v="149"/>
          <ac:spMkLst>
            <pc:docMk/>
            <pc:sldMk cId="3928153324" sldId="352"/>
            <ac:spMk id="3" creationId="{8E05E6D8-E086-4D16-890D-4147E4A6B78F}"/>
          </ac:spMkLst>
        </pc:spChg>
      </pc:sldChg>
      <pc:sldChg chg="addSp delSp modSp">
        <pc:chgData name="Jamie Webb-Fryer" userId="ba7c1b63bcfb9db4" providerId="LiveId" clId="{E95DDE98-99C7-427B-BDEE-801EA1FC3771}" dt="2020-01-17T18:40:43.988" v="169" actId="14100"/>
        <pc:sldMkLst>
          <pc:docMk/>
          <pc:sldMk cId="2484268484" sldId="353"/>
        </pc:sldMkLst>
        <pc:spChg chg="mod">
          <ac:chgData name="Jamie Webb-Fryer" userId="ba7c1b63bcfb9db4" providerId="LiveId" clId="{E95DDE98-99C7-427B-BDEE-801EA1FC3771}" dt="2020-01-17T18:36:04.684" v="152" actId="20577"/>
          <ac:spMkLst>
            <pc:docMk/>
            <pc:sldMk cId="2484268484" sldId="353"/>
            <ac:spMk id="3" creationId="{8E05E6D8-E086-4D16-890D-4147E4A6B78F}"/>
          </ac:spMkLst>
        </pc:spChg>
        <pc:picChg chg="del">
          <ac:chgData name="Jamie Webb-Fryer" userId="ba7c1b63bcfb9db4" providerId="LiveId" clId="{E95DDE98-99C7-427B-BDEE-801EA1FC3771}" dt="2020-01-17T18:35:49.859" v="146" actId="478"/>
          <ac:picMkLst>
            <pc:docMk/>
            <pc:sldMk cId="2484268484" sldId="353"/>
            <ac:picMk id="5" creationId="{E035210E-A152-44A3-8327-78D49C5003AC}"/>
          </ac:picMkLst>
        </pc:picChg>
        <pc:picChg chg="add mod">
          <ac:chgData name="Jamie Webb-Fryer" userId="ba7c1b63bcfb9db4" providerId="LiveId" clId="{E95DDE98-99C7-427B-BDEE-801EA1FC3771}" dt="2020-01-17T18:40:43.988" v="169" actId="14100"/>
          <ac:picMkLst>
            <pc:docMk/>
            <pc:sldMk cId="2484268484" sldId="353"/>
            <ac:picMk id="6" creationId="{6CF51F4F-B048-47F1-AACC-DD1785588BDF}"/>
          </ac:picMkLst>
        </pc:picChg>
      </pc:sldChg>
      <pc:sldChg chg="delSp modSp add">
        <pc:chgData name="Jamie Webb-Fryer" userId="ba7c1b63bcfb9db4" providerId="LiveId" clId="{E95DDE98-99C7-427B-BDEE-801EA1FC3771}" dt="2020-01-19T13:29:53.022" v="624" actId="113"/>
        <pc:sldMkLst>
          <pc:docMk/>
          <pc:sldMk cId="3918401378" sldId="354"/>
        </pc:sldMkLst>
        <pc:spChg chg="mod">
          <ac:chgData name="Jamie Webb-Fryer" userId="ba7c1b63bcfb9db4" providerId="LiveId" clId="{E95DDE98-99C7-427B-BDEE-801EA1FC3771}" dt="2020-01-19T13:29:53.022" v="624" actId="113"/>
          <ac:spMkLst>
            <pc:docMk/>
            <pc:sldMk cId="3918401378" sldId="354"/>
            <ac:spMk id="3" creationId="{8E05E6D8-E086-4D16-890D-4147E4A6B78F}"/>
          </ac:spMkLst>
        </pc:spChg>
        <pc:picChg chg="del">
          <ac:chgData name="Jamie Webb-Fryer" userId="ba7c1b63bcfb9db4" providerId="LiveId" clId="{E95DDE98-99C7-427B-BDEE-801EA1FC3771}" dt="2020-01-17T18:43:34.950" v="179" actId="478"/>
          <ac:picMkLst>
            <pc:docMk/>
            <pc:sldMk cId="3918401378" sldId="354"/>
            <ac:picMk id="3074" creationId="{E9F5DB18-15A1-42DD-87AD-756183EAD650}"/>
          </ac:picMkLst>
        </pc:picChg>
      </pc:sldChg>
      <pc:sldChg chg="delSp modSp ord">
        <pc:chgData name="Jamie Webb-Fryer" userId="ba7c1b63bcfb9db4" providerId="LiveId" clId="{E95DDE98-99C7-427B-BDEE-801EA1FC3771}" dt="2020-01-17T18:51:25.281" v="196" actId="20577"/>
        <pc:sldMkLst>
          <pc:docMk/>
          <pc:sldMk cId="1338697101" sldId="355"/>
        </pc:sldMkLst>
        <pc:spChg chg="mod">
          <ac:chgData name="Jamie Webb-Fryer" userId="ba7c1b63bcfb9db4" providerId="LiveId" clId="{E95DDE98-99C7-427B-BDEE-801EA1FC3771}" dt="2020-01-17T18:51:25.281" v="196" actId="20577"/>
          <ac:spMkLst>
            <pc:docMk/>
            <pc:sldMk cId="1338697101" sldId="355"/>
            <ac:spMk id="3" creationId="{8E05E6D8-E086-4D16-890D-4147E4A6B78F}"/>
          </ac:spMkLst>
        </pc:spChg>
        <pc:picChg chg="del">
          <ac:chgData name="Jamie Webb-Fryer" userId="ba7c1b63bcfb9db4" providerId="LiveId" clId="{E95DDE98-99C7-427B-BDEE-801EA1FC3771}" dt="2020-01-17T18:51:14.148" v="193" actId="478"/>
          <ac:picMkLst>
            <pc:docMk/>
            <pc:sldMk cId="1338697101" sldId="355"/>
            <ac:picMk id="4098" creationId="{88E5F444-B2D4-4A2D-A1E2-62FC65D56C3D}"/>
          </ac:picMkLst>
        </pc:picChg>
      </pc:sldChg>
    </pc:docChg>
  </pc:docChgLst>
  <pc:docChgLst>
    <pc:chgData name="Jamie Webb-Fryer" userId="ba7c1b63bcfb9db4" providerId="LiveId" clId="{DED4A589-2250-4F91-8D65-43FF4BA49A3D}"/>
    <pc:docChg chg="undo custSel addSld delSld modSld modMainMaster">
      <pc:chgData name="Jamie Webb-Fryer" userId="ba7c1b63bcfb9db4" providerId="LiveId" clId="{DED4A589-2250-4F91-8D65-43FF4BA49A3D}" dt="2020-01-20T20:23:47.982" v="1827" actId="20577"/>
      <pc:docMkLst>
        <pc:docMk/>
      </pc:docMkLst>
      <pc:sldChg chg="del">
        <pc:chgData name="Jamie Webb-Fryer" userId="ba7c1b63bcfb9db4" providerId="LiveId" clId="{DED4A589-2250-4F91-8D65-43FF4BA49A3D}" dt="2020-01-19T13:32:16.221" v="6" actId="47"/>
        <pc:sldMkLst>
          <pc:docMk/>
          <pc:sldMk cId="0" sldId="267"/>
        </pc:sldMkLst>
      </pc:sldChg>
      <pc:sldChg chg="modSp">
        <pc:chgData name="Jamie Webb-Fryer" userId="ba7c1b63bcfb9db4" providerId="LiveId" clId="{DED4A589-2250-4F91-8D65-43FF4BA49A3D}" dt="2020-01-19T17:23:28.790" v="1482" actId="313"/>
        <pc:sldMkLst>
          <pc:docMk/>
          <pc:sldMk cId="2010869661" sldId="275"/>
        </pc:sldMkLst>
        <pc:spChg chg="mod">
          <ac:chgData name="Jamie Webb-Fryer" userId="ba7c1b63bcfb9db4" providerId="LiveId" clId="{DED4A589-2250-4F91-8D65-43FF4BA49A3D}" dt="2020-01-19T17:23:28.790" v="1482" actId="313"/>
          <ac:spMkLst>
            <pc:docMk/>
            <pc:sldMk cId="2010869661" sldId="275"/>
            <ac:spMk id="2" creationId="{00000000-0000-0000-0000-000000000000}"/>
          </ac:spMkLst>
        </pc:spChg>
      </pc:sldChg>
      <pc:sldChg chg="modSp">
        <pc:chgData name="Jamie Webb-Fryer" userId="ba7c1b63bcfb9db4" providerId="LiveId" clId="{DED4A589-2250-4F91-8D65-43FF4BA49A3D}" dt="2020-01-19T16:21:26.842" v="355" actId="14100"/>
        <pc:sldMkLst>
          <pc:docMk/>
          <pc:sldMk cId="631777304" sldId="343"/>
        </pc:sldMkLst>
        <pc:spChg chg="mod">
          <ac:chgData name="Jamie Webb-Fryer" userId="ba7c1b63bcfb9db4" providerId="LiveId" clId="{DED4A589-2250-4F91-8D65-43FF4BA49A3D}" dt="2020-01-19T16:21:23.535" v="354" actId="14100"/>
          <ac:spMkLst>
            <pc:docMk/>
            <pc:sldMk cId="631777304" sldId="343"/>
            <ac:spMk id="3" creationId="{8E05E6D8-E086-4D16-890D-4147E4A6B78F}"/>
          </ac:spMkLst>
        </pc:spChg>
        <pc:picChg chg="mod">
          <ac:chgData name="Jamie Webb-Fryer" userId="ba7c1b63bcfb9db4" providerId="LiveId" clId="{DED4A589-2250-4F91-8D65-43FF4BA49A3D}" dt="2020-01-19T16:21:26.842" v="355" actId="14100"/>
          <ac:picMkLst>
            <pc:docMk/>
            <pc:sldMk cId="631777304" sldId="343"/>
            <ac:picMk id="1028" creationId="{1AE98A53-F729-4DDC-956C-2FD22CDEAEBA}"/>
          </ac:picMkLst>
        </pc:picChg>
      </pc:sldChg>
      <pc:sldChg chg="modSp">
        <pc:chgData name="Jamie Webb-Fryer" userId="ba7c1b63bcfb9db4" providerId="LiveId" clId="{DED4A589-2250-4F91-8D65-43FF4BA49A3D}" dt="2020-01-19T16:18:58.603" v="297" actId="14100"/>
        <pc:sldMkLst>
          <pc:docMk/>
          <pc:sldMk cId="2432559233" sldId="344"/>
        </pc:sldMkLst>
        <pc:spChg chg="mod">
          <ac:chgData name="Jamie Webb-Fryer" userId="ba7c1b63bcfb9db4" providerId="LiveId" clId="{DED4A589-2250-4F91-8D65-43FF4BA49A3D}" dt="2020-01-19T16:18:51.876" v="295" actId="14100"/>
          <ac:spMkLst>
            <pc:docMk/>
            <pc:sldMk cId="2432559233" sldId="344"/>
            <ac:spMk id="3" creationId="{8E05E6D8-E086-4D16-890D-4147E4A6B78F}"/>
          </ac:spMkLst>
        </pc:spChg>
        <pc:picChg chg="mod">
          <ac:chgData name="Jamie Webb-Fryer" userId="ba7c1b63bcfb9db4" providerId="LiveId" clId="{DED4A589-2250-4F91-8D65-43FF4BA49A3D}" dt="2020-01-19T16:18:58.603" v="297" actId="14100"/>
          <ac:picMkLst>
            <pc:docMk/>
            <pc:sldMk cId="2432559233" sldId="344"/>
            <ac:picMk id="5" creationId="{616EE4A8-F700-4E2B-9CB8-236794BC01B6}"/>
          </ac:picMkLst>
        </pc:picChg>
      </pc:sldChg>
      <pc:sldChg chg="modSp">
        <pc:chgData name="Jamie Webb-Fryer" userId="ba7c1b63bcfb9db4" providerId="LiveId" clId="{DED4A589-2250-4F91-8D65-43FF4BA49A3D}" dt="2020-01-19T16:28:16.910" v="516" actId="20577"/>
        <pc:sldMkLst>
          <pc:docMk/>
          <pc:sldMk cId="2211870021" sldId="346"/>
        </pc:sldMkLst>
        <pc:spChg chg="mod">
          <ac:chgData name="Jamie Webb-Fryer" userId="ba7c1b63bcfb9db4" providerId="LiveId" clId="{DED4A589-2250-4F91-8D65-43FF4BA49A3D}" dt="2020-01-19T16:28:16.910" v="516" actId="20577"/>
          <ac:spMkLst>
            <pc:docMk/>
            <pc:sldMk cId="2211870021" sldId="346"/>
            <ac:spMk id="3" creationId="{8E05E6D8-E086-4D16-890D-4147E4A6B78F}"/>
          </ac:spMkLst>
        </pc:spChg>
        <pc:picChg chg="mod modCrop">
          <ac:chgData name="Jamie Webb-Fryer" userId="ba7c1b63bcfb9db4" providerId="LiveId" clId="{DED4A589-2250-4F91-8D65-43FF4BA49A3D}" dt="2020-01-19T16:27:50.776" v="502" actId="14100"/>
          <ac:picMkLst>
            <pc:docMk/>
            <pc:sldMk cId="2211870021" sldId="346"/>
            <ac:picMk id="5" creationId="{E035210E-A152-44A3-8327-78D49C5003AC}"/>
          </ac:picMkLst>
        </pc:picChg>
      </pc:sldChg>
      <pc:sldChg chg="modSp">
        <pc:chgData name="Jamie Webb-Fryer" userId="ba7c1b63bcfb9db4" providerId="LiveId" clId="{DED4A589-2250-4F91-8D65-43FF4BA49A3D}" dt="2020-01-19T17:41:16.724" v="1813" actId="1076"/>
        <pc:sldMkLst>
          <pc:docMk/>
          <pc:sldMk cId="1729132648" sldId="347"/>
        </pc:sldMkLst>
        <pc:spChg chg="mod">
          <ac:chgData name="Jamie Webb-Fryer" userId="ba7c1b63bcfb9db4" providerId="LiveId" clId="{DED4A589-2250-4F91-8D65-43FF4BA49A3D}" dt="2020-01-19T17:41:16.724" v="1813" actId="1076"/>
          <ac:spMkLst>
            <pc:docMk/>
            <pc:sldMk cId="1729132648" sldId="347"/>
            <ac:spMk id="3" creationId="{8E05E6D8-E086-4D16-890D-4147E4A6B78F}"/>
          </ac:spMkLst>
        </pc:spChg>
        <pc:picChg chg="mod">
          <ac:chgData name="Jamie Webb-Fryer" userId="ba7c1b63bcfb9db4" providerId="LiveId" clId="{DED4A589-2250-4F91-8D65-43FF4BA49A3D}" dt="2020-01-19T17:32:13.924" v="1585" actId="14100"/>
          <ac:picMkLst>
            <pc:docMk/>
            <pc:sldMk cId="1729132648" sldId="347"/>
            <ac:picMk id="2050" creationId="{4D2C9AAF-D649-4851-A43A-33CA8A7833A6}"/>
          </ac:picMkLst>
        </pc:picChg>
      </pc:sldChg>
      <pc:sldChg chg="modSp">
        <pc:chgData name="Jamie Webb-Fryer" userId="ba7c1b63bcfb9db4" providerId="LiveId" clId="{DED4A589-2250-4F91-8D65-43FF4BA49A3D}" dt="2020-01-19T17:40:18.046" v="1812" actId="20577"/>
        <pc:sldMkLst>
          <pc:docMk/>
          <pc:sldMk cId="464407246" sldId="348"/>
        </pc:sldMkLst>
        <pc:spChg chg="mod">
          <ac:chgData name="Jamie Webb-Fryer" userId="ba7c1b63bcfb9db4" providerId="LiveId" clId="{DED4A589-2250-4F91-8D65-43FF4BA49A3D}" dt="2020-01-19T17:40:18.046" v="1812" actId="20577"/>
          <ac:spMkLst>
            <pc:docMk/>
            <pc:sldMk cId="464407246" sldId="348"/>
            <ac:spMk id="3" creationId="{8E05E6D8-E086-4D16-890D-4147E4A6B78F}"/>
          </ac:spMkLst>
        </pc:spChg>
        <pc:picChg chg="mod">
          <ac:chgData name="Jamie Webb-Fryer" userId="ba7c1b63bcfb9db4" providerId="LiveId" clId="{DED4A589-2250-4F91-8D65-43FF4BA49A3D}" dt="2020-01-19T17:35:47.579" v="1683" actId="14100"/>
          <ac:picMkLst>
            <pc:docMk/>
            <pc:sldMk cId="464407246" sldId="348"/>
            <ac:picMk id="6146" creationId="{0910F309-A6F7-4D72-9AB4-A6B575C36DE6}"/>
          </ac:picMkLst>
        </pc:picChg>
      </pc:sldChg>
      <pc:sldChg chg="del">
        <pc:chgData name="Jamie Webb-Fryer" userId="ba7c1b63bcfb9db4" providerId="LiveId" clId="{DED4A589-2250-4F91-8D65-43FF4BA49A3D}" dt="2020-01-19T13:32:14.431" v="1" actId="47"/>
        <pc:sldMkLst>
          <pc:docMk/>
          <pc:sldMk cId="3094087515" sldId="349"/>
        </pc:sldMkLst>
      </pc:sldChg>
      <pc:sldChg chg="del">
        <pc:chgData name="Jamie Webb-Fryer" userId="ba7c1b63bcfb9db4" providerId="LiveId" clId="{DED4A589-2250-4F91-8D65-43FF4BA49A3D}" dt="2020-01-19T13:32:15.736" v="4" actId="47"/>
        <pc:sldMkLst>
          <pc:docMk/>
          <pc:sldMk cId="816244988" sldId="350"/>
        </pc:sldMkLst>
      </pc:sldChg>
      <pc:sldChg chg="del">
        <pc:chgData name="Jamie Webb-Fryer" userId="ba7c1b63bcfb9db4" providerId="LiveId" clId="{DED4A589-2250-4F91-8D65-43FF4BA49A3D}" dt="2020-01-19T13:32:15.927" v="5" actId="47"/>
        <pc:sldMkLst>
          <pc:docMk/>
          <pc:sldMk cId="3648043736" sldId="351"/>
        </pc:sldMkLst>
      </pc:sldChg>
      <pc:sldChg chg="modSp">
        <pc:chgData name="Jamie Webb-Fryer" userId="ba7c1b63bcfb9db4" providerId="LiveId" clId="{DED4A589-2250-4F91-8D65-43FF4BA49A3D}" dt="2020-01-19T17:39:24.363" v="1777" actId="123"/>
        <pc:sldMkLst>
          <pc:docMk/>
          <pc:sldMk cId="3928153324" sldId="352"/>
        </pc:sldMkLst>
        <pc:spChg chg="mod">
          <ac:chgData name="Jamie Webb-Fryer" userId="ba7c1b63bcfb9db4" providerId="LiveId" clId="{DED4A589-2250-4F91-8D65-43FF4BA49A3D}" dt="2020-01-19T17:39:24.363" v="1777" actId="123"/>
          <ac:spMkLst>
            <pc:docMk/>
            <pc:sldMk cId="3928153324" sldId="352"/>
            <ac:spMk id="3" creationId="{8E05E6D8-E086-4D16-890D-4147E4A6B78F}"/>
          </ac:spMkLst>
        </pc:spChg>
      </pc:sldChg>
      <pc:sldChg chg="addSp delSp modSp">
        <pc:chgData name="Jamie Webb-Fryer" userId="ba7c1b63bcfb9db4" providerId="LiveId" clId="{DED4A589-2250-4F91-8D65-43FF4BA49A3D}" dt="2020-01-19T17:27:11.944" v="1534" actId="14100"/>
        <pc:sldMkLst>
          <pc:docMk/>
          <pc:sldMk cId="2484268484" sldId="353"/>
        </pc:sldMkLst>
        <pc:spChg chg="mod">
          <ac:chgData name="Jamie Webb-Fryer" userId="ba7c1b63bcfb9db4" providerId="LiveId" clId="{DED4A589-2250-4F91-8D65-43FF4BA49A3D}" dt="2020-01-19T17:27:11.944" v="1534" actId="14100"/>
          <ac:spMkLst>
            <pc:docMk/>
            <pc:sldMk cId="2484268484" sldId="353"/>
            <ac:spMk id="3" creationId="{8E05E6D8-E086-4D16-890D-4147E4A6B78F}"/>
          </ac:spMkLst>
        </pc:spChg>
        <pc:spChg chg="add del mod">
          <ac:chgData name="Jamie Webb-Fryer" userId="ba7c1b63bcfb9db4" providerId="LiveId" clId="{DED4A589-2250-4F91-8D65-43FF4BA49A3D}" dt="2020-01-19T16:41:46.689" v="1094" actId="478"/>
          <ac:spMkLst>
            <pc:docMk/>
            <pc:sldMk cId="2484268484" sldId="353"/>
            <ac:spMk id="4" creationId="{4567F42A-24A4-439E-BB34-96B172386E34}"/>
          </ac:spMkLst>
        </pc:spChg>
        <pc:picChg chg="mod">
          <ac:chgData name="Jamie Webb-Fryer" userId="ba7c1b63bcfb9db4" providerId="LiveId" clId="{DED4A589-2250-4F91-8D65-43FF4BA49A3D}" dt="2020-01-19T17:27:07.879" v="1533" actId="14100"/>
          <ac:picMkLst>
            <pc:docMk/>
            <pc:sldMk cId="2484268484" sldId="353"/>
            <ac:picMk id="6" creationId="{6CF51F4F-B048-47F1-AACC-DD1785588BDF}"/>
          </ac:picMkLst>
        </pc:picChg>
      </pc:sldChg>
      <pc:sldChg chg="del">
        <pc:chgData name="Jamie Webb-Fryer" userId="ba7c1b63bcfb9db4" providerId="LiveId" clId="{DED4A589-2250-4F91-8D65-43FF4BA49A3D}" dt="2020-01-19T13:32:15.119" v="2" actId="47"/>
        <pc:sldMkLst>
          <pc:docMk/>
          <pc:sldMk cId="3918401378" sldId="354"/>
        </pc:sldMkLst>
      </pc:sldChg>
      <pc:sldChg chg="del">
        <pc:chgData name="Jamie Webb-Fryer" userId="ba7c1b63bcfb9db4" providerId="LiveId" clId="{DED4A589-2250-4F91-8D65-43FF4BA49A3D}" dt="2020-01-19T13:32:15.582" v="3" actId="47"/>
        <pc:sldMkLst>
          <pc:docMk/>
          <pc:sldMk cId="1338697101" sldId="355"/>
        </pc:sldMkLst>
      </pc:sldChg>
      <pc:sldChg chg="del">
        <pc:chgData name="Jamie Webb-Fryer" userId="ba7c1b63bcfb9db4" providerId="LiveId" clId="{DED4A589-2250-4F91-8D65-43FF4BA49A3D}" dt="2020-01-19T13:32:14.229" v="0" actId="47"/>
        <pc:sldMkLst>
          <pc:docMk/>
          <pc:sldMk cId="1186334292" sldId="356"/>
        </pc:sldMkLst>
      </pc:sldChg>
      <pc:sldChg chg="add del">
        <pc:chgData name="Jamie Webb-Fryer" userId="ba7c1b63bcfb9db4" providerId="LiveId" clId="{DED4A589-2250-4F91-8D65-43FF4BA49A3D}" dt="2020-01-19T13:32:18.973" v="8" actId="47"/>
        <pc:sldMkLst>
          <pc:docMk/>
          <pc:sldMk cId="2217512987" sldId="357"/>
        </pc:sldMkLst>
      </pc:sldChg>
      <pc:sldChg chg="delSp modSp">
        <pc:chgData name="Jamie Webb-Fryer" userId="ba7c1b63bcfb9db4" providerId="LiveId" clId="{DED4A589-2250-4F91-8D65-43FF4BA49A3D}" dt="2020-01-19T16:44:16.489" v="1130" actId="20577"/>
        <pc:sldMkLst>
          <pc:docMk/>
          <pc:sldMk cId="1261878096" sldId="358"/>
        </pc:sldMkLst>
        <pc:spChg chg="mod">
          <ac:chgData name="Jamie Webb-Fryer" userId="ba7c1b63bcfb9db4" providerId="LiveId" clId="{DED4A589-2250-4F91-8D65-43FF4BA49A3D}" dt="2020-01-19T16:44:16.489" v="1130" actId="20577"/>
          <ac:spMkLst>
            <pc:docMk/>
            <pc:sldMk cId="1261878096" sldId="358"/>
            <ac:spMk id="3" creationId="{8E05E6D8-E086-4D16-890D-4147E4A6B78F}"/>
          </ac:spMkLst>
        </pc:spChg>
        <pc:picChg chg="del">
          <ac:chgData name="Jamie Webb-Fryer" userId="ba7c1b63bcfb9db4" providerId="LiveId" clId="{DED4A589-2250-4F91-8D65-43FF4BA49A3D}" dt="2020-01-19T13:34:47.899" v="76" actId="478"/>
          <ac:picMkLst>
            <pc:docMk/>
            <pc:sldMk cId="1261878096" sldId="358"/>
            <ac:picMk id="5" creationId="{E035210E-A152-44A3-8327-78D49C5003AC}"/>
          </ac:picMkLst>
        </pc:picChg>
      </pc:sldChg>
      <pc:sldChg chg="delSp modSp add">
        <pc:chgData name="Jamie Webb-Fryer" userId="ba7c1b63bcfb9db4" providerId="LiveId" clId="{DED4A589-2250-4F91-8D65-43FF4BA49A3D}" dt="2020-01-20T20:23:47.982" v="1827" actId="20577"/>
        <pc:sldMkLst>
          <pc:docMk/>
          <pc:sldMk cId="2431512809" sldId="359"/>
        </pc:sldMkLst>
        <pc:spChg chg="mod">
          <ac:chgData name="Jamie Webb-Fryer" userId="ba7c1b63bcfb9db4" providerId="LiveId" clId="{DED4A589-2250-4F91-8D65-43FF4BA49A3D}" dt="2020-01-20T20:23:47.982" v="1827" actId="20577"/>
          <ac:spMkLst>
            <pc:docMk/>
            <pc:sldMk cId="2431512809" sldId="359"/>
            <ac:spMk id="2" creationId="{38414F43-8DE7-4D71-8538-0534EA96760E}"/>
          </ac:spMkLst>
        </pc:spChg>
        <pc:spChg chg="mod">
          <ac:chgData name="Jamie Webb-Fryer" userId="ba7c1b63bcfb9db4" providerId="LiveId" clId="{DED4A589-2250-4F91-8D65-43FF4BA49A3D}" dt="2020-01-19T16:24:31.760" v="360" actId="14100"/>
          <ac:spMkLst>
            <pc:docMk/>
            <pc:sldMk cId="2431512809" sldId="359"/>
            <ac:spMk id="3" creationId="{B1FB0D7C-1ABF-427E-BDA2-F85C85CFCE37}"/>
          </ac:spMkLst>
        </pc:spChg>
        <pc:spChg chg="del">
          <ac:chgData name="Jamie Webb-Fryer" userId="ba7c1b63bcfb9db4" providerId="LiveId" clId="{DED4A589-2250-4F91-8D65-43FF4BA49A3D}" dt="2020-01-19T16:13:13.667" v="187" actId="478"/>
          <ac:spMkLst>
            <pc:docMk/>
            <pc:sldMk cId="2431512809" sldId="359"/>
            <ac:spMk id="4" creationId="{C194797A-6F70-4B03-A5E2-3BC53B871089}"/>
          </ac:spMkLst>
        </pc:spChg>
      </pc:sldChg>
      <pc:sldChg chg="modSp">
        <pc:chgData name="Jamie Webb-Fryer" userId="ba7c1b63bcfb9db4" providerId="LiveId" clId="{DED4A589-2250-4F91-8D65-43FF4BA49A3D}" dt="2020-01-19T17:39:19.016" v="1776" actId="123"/>
        <pc:sldMkLst>
          <pc:docMk/>
          <pc:sldMk cId="2569380680" sldId="360"/>
        </pc:sldMkLst>
        <pc:spChg chg="mod">
          <ac:chgData name="Jamie Webb-Fryer" userId="ba7c1b63bcfb9db4" providerId="LiveId" clId="{DED4A589-2250-4F91-8D65-43FF4BA49A3D}" dt="2020-01-19T17:39:19.016" v="1776" actId="123"/>
          <ac:spMkLst>
            <pc:docMk/>
            <pc:sldMk cId="2569380680" sldId="360"/>
            <ac:spMk id="3" creationId="{8E05E6D8-E086-4D16-890D-4147E4A6B78F}"/>
          </ac:spMkLst>
        </pc:spChg>
      </pc:sldChg>
      <pc:sldMasterChg chg="modSp">
        <pc:chgData name="Jamie Webb-Fryer" userId="ba7c1b63bcfb9db4" providerId="LiveId" clId="{DED4A589-2250-4F91-8D65-43FF4BA49A3D}" dt="2020-01-20T20:23:19.009" v="1815" actId="113"/>
        <pc:sldMasterMkLst>
          <pc:docMk/>
          <pc:sldMasterMk cId="0" sldId="2147483651"/>
        </pc:sldMasterMkLst>
        <pc:spChg chg="mod">
          <ac:chgData name="Jamie Webb-Fryer" userId="ba7c1b63bcfb9db4" providerId="LiveId" clId="{DED4A589-2250-4F91-8D65-43FF4BA49A3D}" dt="2020-01-20T20:23:19.009" v="1815" actId="113"/>
          <ac:spMkLst>
            <pc:docMk/>
            <pc:sldMasterMk cId="0" sldId="2147483651"/>
            <ac:spMk id="1029" creationId="{00000000-0000-0000-0000-000000000000}"/>
          </ac:spMkLst>
        </pc:spChg>
      </pc:sldMasterChg>
    </pc:docChg>
  </pc:docChgLst>
  <pc:docChgLst>
    <pc:chgData name="Jamie Webb-Fryer" userId="ba7c1b63bcfb9db4" providerId="LiveId" clId="{C9B3234F-DBD1-49EA-9DC7-6DF1B3EA6C1D}"/>
    <pc:docChg chg="undo custSel addSld delSld modSld modMainMaster">
      <pc:chgData name="Jamie Webb-Fryer" userId="ba7c1b63bcfb9db4" providerId="LiveId" clId="{C9B3234F-DBD1-49EA-9DC7-6DF1B3EA6C1D}" dt="2020-01-12T15:42:31.204" v="1856" actId="20577"/>
      <pc:docMkLst>
        <pc:docMk/>
      </pc:docMkLst>
      <pc:sldChg chg="modSp">
        <pc:chgData name="Jamie Webb-Fryer" userId="ba7c1b63bcfb9db4" providerId="LiveId" clId="{C9B3234F-DBD1-49EA-9DC7-6DF1B3EA6C1D}" dt="2020-01-10T16:51:01.697" v="41"/>
        <pc:sldMkLst>
          <pc:docMk/>
          <pc:sldMk cId="0" sldId="256"/>
        </pc:sldMkLst>
        <pc:spChg chg="mod">
          <ac:chgData name="Jamie Webb-Fryer" userId="ba7c1b63bcfb9db4" providerId="LiveId" clId="{C9B3234F-DBD1-49EA-9DC7-6DF1B3EA6C1D}" dt="2020-01-10T16:51:01.697" v="41"/>
          <ac:spMkLst>
            <pc:docMk/>
            <pc:sldMk cId="0" sldId="256"/>
            <ac:spMk id="2053" creationId="{00000000-0000-0000-0000-000000000000}"/>
          </ac:spMkLst>
        </pc:spChg>
        <pc:spChg chg="mod">
          <ac:chgData name="Jamie Webb-Fryer" userId="ba7c1b63bcfb9db4" providerId="LiveId" clId="{C9B3234F-DBD1-49EA-9DC7-6DF1B3EA6C1D}" dt="2020-01-03T18:01:58.585" v="3"/>
          <ac:spMkLst>
            <pc:docMk/>
            <pc:sldMk cId="0" sldId="256"/>
            <ac:spMk id="2054" creationId="{00000000-0000-0000-0000-000000000000}"/>
          </ac:spMkLst>
        </pc:spChg>
      </pc:sldChg>
      <pc:sldChg chg="del">
        <pc:chgData name="Jamie Webb-Fryer" userId="ba7c1b63bcfb9db4" providerId="LiveId" clId="{C9B3234F-DBD1-49EA-9DC7-6DF1B3EA6C1D}" dt="2020-01-03T18:06:57.580" v="4" actId="47"/>
        <pc:sldMkLst>
          <pc:docMk/>
          <pc:sldMk cId="0" sldId="328"/>
        </pc:sldMkLst>
      </pc:sldChg>
      <pc:sldChg chg="del">
        <pc:chgData name="Jamie Webb-Fryer" userId="ba7c1b63bcfb9db4" providerId="LiveId" clId="{C9B3234F-DBD1-49EA-9DC7-6DF1B3EA6C1D}" dt="2020-01-03T18:06:58.751" v="6" actId="47"/>
        <pc:sldMkLst>
          <pc:docMk/>
          <pc:sldMk cId="0" sldId="330"/>
        </pc:sldMkLst>
      </pc:sldChg>
      <pc:sldChg chg="del">
        <pc:chgData name="Jamie Webb-Fryer" userId="ba7c1b63bcfb9db4" providerId="LiveId" clId="{C9B3234F-DBD1-49EA-9DC7-6DF1B3EA6C1D}" dt="2020-01-03T18:06:58.134" v="5" actId="47"/>
        <pc:sldMkLst>
          <pc:docMk/>
          <pc:sldMk cId="0" sldId="331"/>
        </pc:sldMkLst>
      </pc:sldChg>
      <pc:sldChg chg="del">
        <pc:chgData name="Jamie Webb-Fryer" userId="ba7c1b63bcfb9db4" providerId="LiveId" clId="{C9B3234F-DBD1-49EA-9DC7-6DF1B3EA6C1D}" dt="2020-01-03T18:07:00.820" v="7" actId="47"/>
        <pc:sldMkLst>
          <pc:docMk/>
          <pc:sldMk cId="0" sldId="332"/>
        </pc:sldMkLst>
      </pc:sldChg>
      <pc:sldChg chg="del">
        <pc:chgData name="Jamie Webb-Fryer" userId="ba7c1b63bcfb9db4" providerId="LiveId" clId="{C9B3234F-DBD1-49EA-9DC7-6DF1B3EA6C1D}" dt="2020-01-03T18:07:01.353" v="8" actId="47"/>
        <pc:sldMkLst>
          <pc:docMk/>
          <pc:sldMk cId="0" sldId="333"/>
        </pc:sldMkLst>
      </pc:sldChg>
      <pc:sldChg chg="del">
        <pc:chgData name="Jamie Webb-Fryer" userId="ba7c1b63bcfb9db4" providerId="LiveId" clId="{C9B3234F-DBD1-49EA-9DC7-6DF1B3EA6C1D}" dt="2020-01-03T18:07:02.302" v="9" actId="47"/>
        <pc:sldMkLst>
          <pc:docMk/>
          <pc:sldMk cId="0" sldId="334"/>
        </pc:sldMkLst>
      </pc:sldChg>
      <pc:sldChg chg="del">
        <pc:chgData name="Jamie Webb-Fryer" userId="ba7c1b63bcfb9db4" providerId="LiveId" clId="{C9B3234F-DBD1-49EA-9DC7-6DF1B3EA6C1D}" dt="2020-01-03T18:07:02.788" v="10" actId="47"/>
        <pc:sldMkLst>
          <pc:docMk/>
          <pc:sldMk cId="0" sldId="335"/>
        </pc:sldMkLst>
      </pc:sldChg>
      <pc:sldChg chg="del">
        <pc:chgData name="Jamie Webb-Fryer" userId="ba7c1b63bcfb9db4" providerId="LiveId" clId="{C9B3234F-DBD1-49EA-9DC7-6DF1B3EA6C1D}" dt="2020-01-03T18:07:03.274" v="11" actId="47"/>
        <pc:sldMkLst>
          <pc:docMk/>
          <pc:sldMk cId="0" sldId="336"/>
        </pc:sldMkLst>
      </pc:sldChg>
      <pc:sldChg chg="del">
        <pc:chgData name="Jamie Webb-Fryer" userId="ba7c1b63bcfb9db4" providerId="LiveId" clId="{C9B3234F-DBD1-49EA-9DC7-6DF1B3EA6C1D}" dt="2020-01-03T18:07:03.713" v="12" actId="47"/>
        <pc:sldMkLst>
          <pc:docMk/>
          <pc:sldMk cId="0" sldId="337"/>
        </pc:sldMkLst>
      </pc:sldChg>
      <pc:sldChg chg="del">
        <pc:chgData name="Jamie Webb-Fryer" userId="ba7c1b63bcfb9db4" providerId="LiveId" clId="{C9B3234F-DBD1-49EA-9DC7-6DF1B3EA6C1D}" dt="2020-01-03T18:07:04.130" v="13" actId="47"/>
        <pc:sldMkLst>
          <pc:docMk/>
          <pc:sldMk cId="0" sldId="338"/>
        </pc:sldMkLst>
      </pc:sldChg>
      <pc:sldChg chg="addSp modSp">
        <pc:chgData name="Jamie Webb-Fryer" userId="ba7c1b63bcfb9db4" providerId="LiveId" clId="{C9B3234F-DBD1-49EA-9DC7-6DF1B3EA6C1D}" dt="2020-01-12T15:42:26.148" v="1855" actId="20577"/>
        <pc:sldMkLst>
          <pc:docMk/>
          <pc:sldMk cId="0" sldId="339"/>
        </pc:sldMkLst>
        <pc:spChg chg="mod">
          <ac:chgData name="Jamie Webb-Fryer" userId="ba7c1b63bcfb9db4" providerId="LiveId" clId="{C9B3234F-DBD1-49EA-9DC7-6DF1B3EA6C1D}" dt="2020-01-12T15:42:26.148" v="1855" actId="20577"/>
          <ac:spMkLst>
            <pc:docMk/>
            <pc:sldMk cId="0" sldId="339"/>
            <ac:spMk id="2" creationId="{00000000-0000-0000-0000-000000000000}"/>
          </ac:spMkLst>
        </pc:spChg>
        <pc:spChg chg="mod">
          <ac:chgData name="Jamie Webb-Fryer" userId="ba7c1b63bcfb9db4" providerId="LiveId" clId="{C9B3234F-DBD1-49EA-9DC7-6DF1B3EA6C1D}" dt="2020-01-10T18:54:16.602" v="597" actId="20577"/>
          <ac:spMkLst>
            <pc:docMk/>
            <pc:sldMk cId="0" sldId="339"/>
            <ac:spMk id="3" creationId="{00000000-0000-0000-0000-000000000000}"/>
          </ac:spMkLst>
        </pc:spChg>
        <pc:picChg chg="add mod">
          <ac:chgData name="Jamie Webb-Fryer" userId="ba7c1b63bcfb9db4" providerId="LiveId" clId="{C9B3234F-DBD1-49EA-9DC7-6DF1B3EA6C1D}" dt="2020-01-10T18:52:48.462" v="592" actId="14100"/>
          <ac:picMkLst>
            <pc:docMk/>
            <pc:sldMk cId="0" sldId="339"/>
            <ac:picMk id="3074" creationId="{C2B061DF-9F78-4CC8-928C-D1F8CEA71816}"/>
          </ac:picMkLst>
        </pc:picChg>
      </pc:sldChg>
      <pc:sldChg chg="addSp modSp">
        <pc:chgData name="Jamie Webb-Fryer" userId="ba7c1b63bcfb9db4" providerId="LiveId" clId="{C9B3234F-DBD1-49EA-9DC7-6DF1B3EA6C1D}" dt="2020-01-10T18:50:41.812" v="566" actId="14100"/>
        <pc:sldMkLst>
          <pc:docMk/>
          <pc:sldMk cId="0" sldId="340"/>
        </pc:sldMkLst>
        <pc:spChg chg="mod">
          <ac:chgData name="Jamie Webb-Fryer" userId="ba7c1b63bcfb9db4" providerId="LiveId" clId="{C9B3234F-DBD1-49EA-9DC7-6DF1B3EA6C1D}" dt="2020-01-10T18:29:20.933" v="172" actId="20577"/>
          <ac:spMkLst>
            <pc:docMk/>
            <pc:sldMk cId="0" sldId="340"/>
            <ac:spMk id="2" creationId="{00000000-0000-0000-0000-000000000000}"/>
          </ac:spMkLst>
        </pc:spChg>
        <pc:spChg chg="mod">
          <ac:chgData name="Jamie Webb-Fryer" userId="ba7c1b63bcfb9db4" providerId="LiveId" clId="{C9B3234F-DBD1-49EA-9DC7-6DF1B3EA6C1D}" dt="2020-01-10T18:50:38.147" v="565" actId="14100"/>
          <ac:spMkLst>
            <pc:docMk/>
            <pc:sldMk cId="0" sldId="340"/>
            <ac:spMk id="3" creationId="{00000000-0000-0000-0000-000000000000}"/>
          </ac:spMkLst>
        </pc:spChg>
        <pc:picChg chg="add mod">
          <ac:chgData name="Jamie Webb-Fryer" userId="ba7c1b63bcfb9db4" providerId="LiveId" clId="{C9B3234F-DBD1-49EA-9DC7-6DF1B3EA6C1D}" dt="2020-01-10T18:50:41.812" v="566" actId="14100"/>
          <ac:picMkLst>
            <pc:docMk/>
            <pc:sldMk cId="0" sldId="340"/>
            <ac:picMk id="2050" creationId="{68FB3216-F598-4938-8D95-5AA874E54AF3}"/>
          </ac:picMkLst>
        </pc:picChg>
      </pc:sldChg>
      <pc:sldChg chg="addSp modSp">
        <pc:chgData name="Jamie Webb-Fryer" userId="ba7c1b63bcfb9db4" providerId="LiveId" clId="{C9B3234F-DBD1-49EA-9DC7-6DF1B3EA6C1D}" dt="2020-01-11T10:19:41.597" v="1854" actId="14100"/>
        <pc:sldMkLst>
          <pc:docMk/>
          <pc:sldMk cId="2700869875" sldId="341"/>
        </pc:sldMkLst>
        <pc:spChg chg="mod">
          <ac:chgData name="Jamie Webb-Fryer" userId="ba7c1b63bcfb9db4" providerId="LiveId" clId="{C9B3234F-DBD1-49EA-9DC7-6DF1B3EA6C1D}" dt="2020-01-10T16:52:03.620" v="50" actId="14100"/>
          <ac:spMkLst>
            <pc:docMk/>
            <pc:sldMk cId="2700869875" sldId="341"/>
            <ac:spMk id="2" creationId="{00000000-0000-0000-0000-000000000000}"/>
          </ac:spMkLst>
        </pc:spChg>
        <pc:spChg chg="mod">
          <ac:chgData name="Jamie Webb-Fryer" userId="ba7c1b63bcfb9db4" providerId="LiveId" clId="{C9B3234F-DBD1-49EA-9DC7-6DF1B3EA6C1D}" dt="2020-01-11T10:14:29.263" v="1841" actId="948"/>
          <ac:spMkLst>
            <pc:docMk/>
            <pc:sldMk cId="2700869875" sldId="341"/>
            <ac:spMk id="3" creationId="{00000000-0000-0000-0000-000000000000}"/>
          </ac:spMkLst>
        </pc:spChg>
        <pc:picChg chg="add mod">
          <ac:chgData name="Jamie Webb-Fryer" userId="ba7c1b63bcfb9db4" providerId="LiveId" clId="{C9B3234F-DBD1-49EA-9DC7-6DF1B3EA6C1D}" dt="2020-01-11T10:19:41.597" v="1854" actId="14100"/>
          <ac:picMkLst>
            <pc:docMk/>
            <pc:sldMk cId="2700869875" sldId="341"/>
            <ac:picMk id="6146" creationId="{F7A58705-4104-4A4E-8FE8-192D507FE598}"/>
          </ac:picMkLst>
        </pc:picChg>
        <pc:picChg chg="add mod">
          <ac:chgData name="Jamie Webb-Fryer" userId="ba7c1b63bcfb9db4" providerId="LiveId" clId="{C9B3234F-DBD1-49EA-9DC7-6DF1B3EA6C1D}" dt="2020-01-11T10:17:16.523" v="1848" actId="14100"/>
          <ac:picMkLst>
            <pc:docMk/>
            <pc:sldMk cId="2700869875" sldId="341"/>
            <ac:picMk id="6148" creationId="{002F913C-7685-4C27-B06D-D9F1BDEAB1D5}"/>
          </ac:picMkLst>
        </pc:picChg>
        <pc:picChg chg="add mod">
          <ac:chgData name="Jamie Webb-Fryer" userId="ba7c1b63bcfb9db4" providerId="LiveId" clId="{C9B3234F-DBD1-49EA-9DC7-6DF1B3EA6C1D}" dt="2020-01-11T10:19:39.801" v="1853" actId="14100"/>
          <ac:picMkLst>
            <pc:docMk/>
            <pc:sldMk cId="2700869875" sldId="341"/>
            <ac:picMk id="6150" creationId="{CDBC3346-57CF-4D83-8A2E-53BF7D765914}"/>
          </ac:picMkLst>
        </pc:picChg>
      </pc:sldChg>
      <pc:sldChg chg="addSp modSp">
        <pc:chgData name="Jamie Webb-Fryer" userId="ba7c1b63bcfb9db4" providerId="LiveId" clId="{C9B3234F-DBD1-49EA-9DC7-6DF1B3EA6C1D}" dt="2020-01-11T09:59:17.715" v="1308" actId="14100"/>
        <pc:sldMkLst>
          <pc:docMk/>
          <pc:sldMk cId="1934358202" sldId="342"/>
        </pc:sldMkLst>
        <pc:spChg chg="mod">
          <ac:chgData name="Jamie Webb-Fryer" userId="ba7c1b63bcfb9db4" providerId="LiveId" clId="{C9B3234F-DBD1-49EA-9DC7-6DF1B3EA6C1D}" dt="2020-01-10T16:52:31.030" v="58" actId="20577"/>
          <ac:spMkLst>
            <pc:docMk/>
            <pc:sldMk cId="1934358202" sldId="342"/>
            <ac:spMk id="2" creationId="{00000000-0000-0000-0000-000000000000}"/>
          </ac:spMkLst>
        </pc:spChg>
        <pc:spChg chg="mod">
          <ac:chgData name="Jamie Webb-Fryer" userId="ba7c1b63bcfb9db4" providerId="LiveId" clId="{C9B3234F-DBD1-49EA-9DC7-6DF1B3EA6C1D}" dt="2020-01-11T09:59:06.520" v="1304" actId="14100"/>
          <ac:spMkLst>
            <pc:docMk/>
            <pc:sldMk cId="1934358202" sldId="342"/>
            <ac:spMk id="3" creationId="{00000000-0000-0000-0000-000000000000}"/>
          </ac:spMkLst>
        </pc:spChg>
        <pc:picChg chg="add mod">
          <ac:chgData name="Jamie Webb-Fryer" userId="ba7c1b63bcfb9db4" providerId="LiveId" clId="{C9B3234F-DBD1-49EA-9DC7-6DF1B3EA6C1D}" dt="2020-01-11T09:59:17.715" v="1308" actId="14100"/>
          <ac:picMkLst>
            <pc:docMk/>
            <pc:sldMk cId="1934358202" sldId="342"/>
            <ac:picMk id="5122" creationId="{369A347C-B8A9-49E9-8C9A-291F32208461}"/>
          </ac:picMkLst>
        </pc:picChg>
      </pc:sldChg>
      <pc:sldChg chg="addSp modSp add">
        <pc:chgData name="Jamie Webb-Fryer" userId="ba7c1b63bcfb9db4" providerId="LiveId" clId="{C9B3234F-DBD1-49EA-9DC7-6DF1B3EA6C1D}" dt="2020-01-10T18:41:53.217" v="475" actId="14100"/>
        <pc:sldMkLst>
          <pc:docMk/>
          <pc:sldMk cId="631777304" sldId="343"/>
        </pc:sldMkLst>
        <pc:spChg chg="mod">
          <ac:chgData name="Jamie Webb-Fryer" userId="ba7c1b63bcfb9db4" providerId="LiveId" clId="{C9B3234F-DBD1-49EA-9DC7-6DF1B3EA6C1D}" dt="2020-01-10T18:27:46.708" v="86" actId="20577"/>
          <ac:spMkLst>
            <pc:docMk/>
            <pc:sldMk cId="631777304" sldId="343"/>
            <ac:spMk id="2" creationId="{C0613AEF-0CB6-4EFD-82EC-ABA2CF22B50E}"/>
          </ac:spMkLst>
        </pc:spChg>
        <pc:spChg chg="mod">
          <ac:chgData name="Jamie Webb-Fryer" userId="ba7c1b63bcfb9db4" providerId="LiveId" clId="{C9B3234F-DBD1-49EA-9DC7-6DF1B3EA6C1D}" dt="2020-01-10T18:41:53.217" v="475" actId="14100"/>
          <ac:spMkLst>
            <pc:docMk/>
            <pc:sldMk cId="631777304" sldId="343"/>
            <ac:spMk id="3" creationId="{8E05E6D8-E086-4D16-890D-4147E4A6B78F}"/>
          </ac:spMkLst>
        </pc:spChg>
        <pc:picChg chg="add mod">
          <ac:chgData name="Jamie Webb-Fryer" userId="ba7c1b63bcfb9db4" providerId="LiveId" clId="{C9B3234F-DBD1-49EA-9DC7-6DF1B3EA6C1D}" dt="2020-01-10T18:41:49.327" v="474" actId="14100"/>
          <ac:picMkLst>
            <pc:docMk/>
            <pc:sldMk cId="631777304" sldId="343"/>
            <ac:picMk id="1026" creationId="{1D65EB2A-E7DD-4BED-878F-F0DA09765709}"/>
          </ac:picMkLst>
        </pc:picChg>
      </pc:sldChg>
      <pc:sldChg chg="del">
        <pc:chgData name="Jamie Webb-Fryer" userId="ba7c1b63bcfb9db4" providerId="LiveId" clId="{C9B3234F-DBD1-49EA-9DC7-6DF1B3EA6C1D}" dt="2020-01-10T18:01:39.410" v="59" actId="2696"/>
        <pc:sldMkLst>
          <pc:docMk/>
          <pc:sldMk cId="1429034078" sldId="343"/>
        </pc:sldMkLst>
      </pc:sldChg>
      <pc:sldChg chg="modSp">
        <pc:chgData name="Jamie Webb-Fryer" userId="ba7c1b63bcfb9db4" providerId="LiveId" clId="{C9B3234F-DBD1-49EA-9DC7-6DF1B3EA6C1D}" dt="2020-01-10T18:36:57.677" v="387" actId="20577"/>
        <pc:sldMkLst>
          <pc:docMk/>
          <pc:sldMk cId="3077450153" sldId="344"/>
        </pc:sldMkLst>
        <pc:spChg chg="mod">
          <ac:chgData name="Jamie Webb-Fryer" userId="ba7c1b63bcfb9db4" providerId="LiveId" clId="{C9B3234F-DBD1-49EA-9DC7-6DF1B3EA6C1D}" dt="2020-01-10T18:36:57.677" v="387" actId="20577"/>
          <ac:spMkLst>
            <pc:docMk/>
            <pc:sldMk cId="3077450153" sldId="344"/>
            <ac:spMk id="3" creationId="{00000000-0000-0000-0000-000000000000}"/>
          </ac:spMkLst>
        </pc:spChg>
      </pc:sldChg>
      <pc:sldChg chg="modSp del">
        <pc:chgData name="Jamie Webb-Fryer" userId="ba7c1b63bcfb9db4" providerId="LiveId" clId="{C9B3234F-DBD1-49EA-9DC7-6DF1B3EA6C1D}" dt="2020-01-10T18:35:45.298" v="287" actId="2696"/>
        <pc:sldMkLst>
          <pc:docMk/>
          <pc:sldMk cId="3238320749" sldId="345"/>
        </pc:sldMkLst>
        <pc:spChg chg="mod">
          <ac:chgData name="Jamie Webb-Fryer" userId="ba7c1b63bcfb9db4" providerId="LiveId" clId="{C9B3234F-DBD1-49EA-9DC7-6DF1B3EA6C1D}" dt="2020-01-10T18:35:12.228" v="284" actId="20577"/>
          <ac:spMkLst>
            <pc:docMk/>
            <pc:sldMk cId="3238320749" sldId="345"/>
            <ac:spMk id="3" creationId="{00000000-0000-0000-0000-000000000000}"/>
          </ac:spMkLst>
        </pc:spChg>
      </pc:sldChg>
      <pc:sldChg chg="modSp">
        <pc:chgData name="Jamie Webb-Fryer" userId="ba7c1b63bcfb9db4" providerId="LiveId" clId="{C9B3234F-DBD1-49EA-9DC7-6DF1B3EA6C1D}" dt="2020-01-10T18:38:57.982" v="468" actId="20577"/>
        <pc:sldMkLst>
          <pc:docMk/>
          <pc:sldMk cId="822262116" sldId="346"/>
        </pc:sldMkLst>
        <pc:spChg chg="mod">
          <ac:chgData name="Jamie Webb-Fryer" userId="ba7c1b63bcfb9db4" providerId="LiveId" clId="{C9B3234F-DBD1-49EA-9DC7-6DF1B3EA6C1D}" dt="2020-01-10T18:38:57.982" v="468" actId="20577"/>
          <ac:spMkLst>
            <pc:docMk/>
            <pc:sldMk cId="822262116" sldId="346"/>
            <ac:spMk id="3" creationId="{00000000-0000-0000-0000-000000000000}"/>
          </ac:spMkLst>
        </pc:spChg>
      </pc:sldChg>
      <pc:sldChg chg="addSp modSp">
        <pc:chgData name="Jamie Webb-Fryer" userId="ba7c1b63bcfb9db4" providerId="LiveId" clId="{C9B3234F-DBD1-49EA-9DC7-6DF1B3EA6C1D}" dt="2020-01-12T15:42:31.204" v="1856" actId="20577"/>
        <pc:sldMkLst>
          <pc:docMk/>
          <pc:sldMk cId="609988587" sldId="347"/>
        </pc:sldMkLst>
        <pc:spChg chg="mod">
          <ac:chgData name="Jamie Webb-Fryer" userId="ba7c1b63bcfb9db4" providerId="LiveId" clId="{C9B3234F-DBD1-49EA-9DC7-6DF1B3EA6C1D}" dt="2020-01-12T15:42:31.204" v="1856" actId="20577"/>
          <ac:spMkLst>
            <pc:docMk/>
            <pc:sldMk cId="609988587" sldId="347"/>
            <ac:spMk id="2" creationId="{00000000-0000-0000-0000-000000000000}"/>
          </ac:spMkLst>
        </pc:spChg>
        <pc:spChg chg="mod">
          <ac:chgData name="Jamie Webb-Fryer" userId="ba7c1b63bcfb9db4" providerId="LiveId" clId="{C9B3234F-DBD1-49EA-9DC7-6DF1B3EA6C1D}" dt="2020-01-11T09:42:04.664" v="819" actId="313"/>
          <ac:spMkLst>
            <pc:docMk/>
            <pc:sldMk cId="609988587" sldId="347"/>
            <ac:spMk id="3" creationId="{00000000-0000-0000-0000-000000000000}"/>
          </ac:spMkLst>
        </pc:spChg>
        <pc:picChg chg="add mod">
          <ac:chgData name="Jamie Webb-Fryer" userId="ba7c1b63bcfb9db4" providerId="LiveId" clId="{C9B3234F-DBD1-49EA-9DC7-6DF1B3EA6C1D}" dt="2020-01-10T18:55:56.062" v="606" actId="14100"/>
          <ac:picMkLst>
            <pc:docMk/>
            <pc:sldMk cId="609988587" sldId="347"/>
            <ac:picMk id="4098" creationId="{DB63F74B-188F-4884-B84E-8863C0251D76}"/>
          </ac:picMkLst>
        </pc:picChg>
      </pc:sldChg>
      <pc:sldChg chg="modSp">
        <pc:chgData name="Jamie Webb-Fryer" userId="ba7c1b63bcfb9db4" providerId="LiveId" clId="{C9B3234F-DBD1-49EA-9DC7-6DF1B3EA6C1D}" dt="2020-01-11T10:01:21.595" v="1355" actId="20577"/>
        <pc:sldMkLst>
          <pc:docMk/>
          <pc:sldMk cId="3480167800" sldId="348"/>
        </pc:sldMkLst>
        <pc:spChg chg="mod">
          <ac:chgData name="Jamie Webb-Fryer" userId="ba7c1b63bcfb9db4" providerId="LiveId" clId="{C9B3234F-DBD1-49EA-9DC7-6DF1B3EA6C1D}" dt="2020-01-11T10:01:21.595" v="1355" actId="20577"/>
          <ac:spMkLst>
            <pc:docMk/>
            <pc:sldMk cId="3480167800" sldId="348"/>
            <ac:spMk id="3" creationId="{00000000-0000-0000-0000-000000000000}"/>
          </ac:spMkLst>
        </pc:spChg>
      </pc:sldChg>
      <pc:sldChg chg="modSp">
        <pc:chgData name="Jamie Webb-Fryer" userId="ba7c1b63bcfb9db4" providerId="LiveId" clId="{C9B3234F-DBD1-49EA-9DC7-6DF1B3EA6C1D}" dt="2020-01-11T10:13:47.455" v="1840" actId="20577"/>
        <pc:sldMkLst>
          <pc:docMk/>
          <pc:sldMk cId="787693281" sldId="349"/>
        </pc:sldMkLst>
        <pc:spChg chg="mod">
          <ac:chgData name="Jamie Webb-Fryer" userId="ba7c1b63bcfb9db4" providerId="LiveId" clId="{C9B3234F-DBD1-49EA-9DC7-6DF1B3EA6C1D}" dt="2020-01-11T10:13:47.455" v="1840" actId="20577"/>
          <ac:spMkLst>
            <pc:docMk/>
            <pc:sldMk cId="787693281" sldId="349"/>
            <ac:spMk id="3" creationId="{00000000-0000-0000-0000-000000000000}"/>
          </ac:spMkLst>
        </pc:spChg>
      </pc:sldChg>
      <pc:sldMasterChg chg="modSp">
        <pc:chgData name="Jamie Webb-Fryer" userId="ba7c1b63bcfb9db4" providerId="LiveId" clId="{C9B3234F-DBD1-49EA-9DC7-6DF1B3EA6C1D}" dt="2020-01-03T18:32:59.921" v="40" actId="20577"/>
        <pc:sldMasterMkLst>
          <pc:docMk/>
          <pc:sldMasterMk cId="0" sldId="2147483651"/>
        </pc:sldMasterMkLst>
        <pc:spChg chg="mod">
          <ac:chgData name="Jamie Webb-Fryer" userId="ba7c1b63bcfb9db4" providerId="LiveId" clId="{C9B3234F-DBD1-49EA-9DC7-6DF1B3EA6C1D}" dt="2020-01-03T18:08:27.931" v="38" actId="20577"/>
          <ac:spMkLst>
            <pc:docMk/>
            <pc:sldMasterMk cId="0" sldId="2147483651"/>
            <ac:spMk id="1029" creationId="{00000000-0000-0000-0000-000000000000}"/>
          </ac:spMkLst>
        </pc:spChg>
        <pc:spChg chg="mod">
          <ac:chgData name="Jamie Webb-Fryer" userId="ba7c1b63bcfb9db4" providerId="LiveId" clId="{C9B3234F-DBD1-49EA-9DC7-6DF1B3EA6C1D}" dt="2020-01-03T18:32:59.921" v="40" actId="20577"/>
          <ac:spMkLst>
            <pc:docMk/>
            <pc:sldMasterMk cId="0" sldId="2147483651"/>
            <ac:spMk id="53259" creationId="{00000000-0000-0000-0000-000000000000}"/>
          </ac:spMkLst>
        </pc:spChg>
      </pc:sldMasterChg>
    </pc:docChg>
  </pc:docChgLst>
  <pc:docChgLst>
    <pc:chgData name="Jamie Webb-Fryer" userId="ba7c1b63bcfb9db4" providerId="Windows Live" clId="Web-{04848915-F93B-4AEE-80BF-1787B25DAC24}"/>
    <pc:docChg chg="modSld">
      <pc:chgData name="Jamie Webb-Fryer" userId="ba7c1b63bcfb9db4" providerId="Windows Live" clId="Web-{04848915-F93B-4AEE-80BF-1787B25DAC24}" dt="2020-01-20T07:08:12.449" v="6" actId="20577"/>
      <pc:docMkLst>
        <pc:docMk/>
      </pc:docMkLst>
      <pc:sldChg chg="modSp">
        <pc:chgData name="Jamie Webb-Fryer" userId="ba7c1b63bcfb9db4" providerId="Windows Live" clId="Web-{04848915-F93B-4AEE-80BF-1787B25DAC24}" dt="2020-01-20T07:08:12.449" v="6" actId="20577"/>
        <pc:sldMkLst>
          <pc:docMk/>
          <pc:sldMk cId="2484268484" sldId="353"/>
        </pc:sldMkLst>
        <pc:spChg chg="mod">
          <ac:chgData name="Jamie Webb-Fryer" userId="ba7c1b63bcfb9db4" providerId="Windows Live" clId="Web-{04848915-F93B-4AEE-80BF-1787B25DAC24}" dt="2020-01-20T07:08:12.449" v="6" actId="20577"/>
          <ac:spMkLst>
            <pc:docMk/>
            <pc:sldMk cId="2484268484" sldId="353"/>
            <ac:spMk id="3" creationId="{8E05E6D8-E086-4D16-890D-4147E4A6B78F}"/>
          </ac:spMkLst>
        </pc:spChg>
      </pc:sldChg>
    </pc:docChg>
  </pc:docChgLst>
  <pc:docChgLst>
    <pc:chgData name="Jamie Webb-Fryer" userId="ba7c1b63bcfb9db4" providerId="LiveId" clId="{66207021-59DB-4A15-A2B6-4F61FE5BEEB0}"/>
    <pc:docChg chg="custSel addSld delSld modSld">
      <pc:chgData name="Jamie Webb-Fryer" userId="ba7c1b63bcfb9db4" providerId="LiveId" clId="{66207021-59DB-4A15-A2B6-4F61FE5BEEB0}" dt="2020-04-07T08:12:12.233" v="1588" actId="20577"/>
      <pc:docMkLst>
        <pc:docMk/>
      </pc:docMkLst>
      <pc:sldChg chg="modSp mod">
        <pc:chgData name="Jamie Webb-Fryer" userId="ba7c1b63bcfb9db4" providerId="LiveId" clId="{66207021-59DB-4A15-A2B6-4F61FE5BEEB0}" dt="2020-04-04T10:55:35.919" v="102" actId="20577"/>
        <pc:sldMkLst>
          <pc:docMk/>
          <pc:sldMk cId="0" sldId="256"/>
        </pc:sldMkLst>
        <pc:spChg chg="mod">
          <ac:chgData name="Jamie Webb-Fryer" userId="ba7c1b63bcfb9db4" providerId="LiveId" clId="{66207021-59DB-4A15-A2B6-4F61FE5BEEB0}" dt="2020-04-04T10:55:35.919" v="102" actId="20577"/>
          <ac:spMkLst>
            <pc:docMk/>
            <pc:sldMk cId="0" sldId="256"/>
            <ac:spMk id="2053" creationId="{00000000-0000-0000-0000-000000000000}"/>
          </ac:spMkLst>
        </pc:spChg>
      </pc:sldChg>
      <pc:sldChg chg="addSp delSp modSp mod">
        <pc:chgData name="Jamie Webb-Fryer" userId="ba7c1b63bcfb9db4" providerId="LiveId" clId="{66207021-59DB-4A15-A2B6-4F61FE5BEEB0}" dt="2020-04-04T11:48:53.641" v="1586" actId="14100"/>
        <pc:sldMkLst>
          <pc:docMk/>
          <pc:sldMk cId="543591831" sldId="373"/>
        </pc:sldMkLst>
        <pc:spChg chg="mod">
          <ac:chgData name="Jamie Webb-Fryer" userId="ba7c1b63bcfb9db4" providerId="LiveId" clId="{66207021-59DB-4A15-A2B6-4F61FE5BEEB0}" dt="2020-04-04T11:48:53.641" v="1586" actId="14100"/>
          <ac:spMkLst>
            <pc:docMk/>
            <pc:sldMk cId="543591831" sldId="373"/>
            <ac:spMk id="3" creationId="{E06E6CF8-8F85-4885-9A03-5DEE538700DA}"/>
          </ac:spMkLst>
        </pc:spChg>
        <pc:picChg chg="add del mod">
          <ac:chgData name="Jamie Webb-Fryer" userId="ba7c1b63bcfb9db4" providerId="LiveId" clId="{66207021-59DB-4A15-A2B6-4F61FE5BEEB0}" dt="2020-04-04T11:48:14.345" v="1577" actId="21"/>
          <ac:picMkLst>
            <pc:docMk/>
            <pc:sldMk cId="543591831" sldId="373"/>
            <ac:picMk id="1026" creationId="{AA492573-6CA8-47AA-B209-B9FC89699894}"/>
          </ac:picMkLst>
        </pc:picChg>
        <pc:picChg chg="add mod">
          <ac:chgData name="Jamie Webb-Fryer" userId="ba7c1b63bcfb9db4" providerId="LiveId" clId="{66207021-59DB-4A15-A2B6-4F61FE5BEEB0}" dt="2020-04-04T11:48:47.264" v="1584" actId="14100"/>
          <ac:picMkLst>
            <pc:docMk/>
            <pc:sldMk cId="543591831" sldId="373"/>
            <ac:picMk id="1028" creationId="{AA4CF6B9-730C-4FA7-AA29-FBA51C7C3A4C}"/>
          </ac:picMkLst>
        </pc:picChg>
      </pc:sldChg>
      <pc:sldChg chg="modSp mod">
        <pc:chgData name="Jamie Webb-Fryer" userId="ba7c1b63bcfb9db4" providerId="LiveId" clId="{66207021-59DB-4A15-A2B6-4F61FE5BEEB0}" dt="2020-04-04T11:02:36.087" v="136" actId="20577"/>
        <pc:sldMkLst>
          <pc:docMk/>
          <pc:sldMk cId="1495675159" sldId="374"/>
        </pc:sldMkLst>
        <pc:spChg chg="mod">
          <ac:chgData name="Jamie Webb-Fryer" userId="ba7c1b63bcfb9db4" providerId="LiveId" clId="{66207021-59DB-4A15-A2B6-4F61FE5BEEB0}" dt="2020-03-27T19:57:22.768" v="11" actId="20577"/>
          <ac:spMkLst>
            <pc:docMk/>
            <pc:sldMk cId="1495675159" sldId="374"/>
            <ac:spMk id="2" creationId="{F077637C-66D5-4A8A-A3E5-DA419F0A9218}"/>
          </ac:spMkLst>
        </pc:spChg>
        <pc:spChg chg="mod">
          <ac:chgData name="Jamie Webb-Fryer" userId="ba7c1b63bcfb9db4" providerId="LiveId" clId="{66207021-59DB-4A15-A2B6-4F61FE5BEEB0}" dt="2020-04-04T11:02:36.087" v="136" actId="20577"/>
          <ac:spMkLst>
            <pc:docMk/>
            <pc:sldMk cId="1495675159" sldId="374"/>
            <ac:spMk id="3" creationId="{A24E2D68-0F04-48F9-B746-B18A841E96FE}"/>
          </ac:spMkLst>
        </pc:spChg>
      </pc:sldChg>
      <pc:sldChg chg="modSp add del mod">
        <pc:chgData name="Jamie Webb-Fryer" userId="ba7c1b63bcfb9db4" providerId="LiveId" clId="{66207021-59DB-4A15-A2B6-4F61FE5BEEB0}" dt="2020-04-04T11:26:28.144" v="1019" actId="2696"/>
        <pc:sldMkLst>
          <pc:docMk/>
          <pc:sldMk cId="3036974443" sldId="375"/>
        </pc:sldMkLst>
        <pc:spChg chg="mod">
          <ac:chgData name="Jamie Webb-Fryer" userId="ba7c1b63bcfb9db4" providerId="LiveId" clId="{66207021-59DB-4A15-A2B6-4F61FE5BEEB0}" dt="2020-04-04T11:26:18.226" v="1014" actId="21"/>
          <ac:spMkLst>
            <pc:docMk/>
            <pc:sldMk cId="3036974443" sldId="375"/>
            <ac:spMk id="3" creationId="{A24E2D68-0F04-48F9-B746-B18A841E96FE}"/>
          </ac:spMkLst>
        </pc:spChg>
      </pc:sldChg>
      <pc:sldChg chg="modSp add mod">
        <pc:chgData name="Jamie Webb-Fryer" userId="ba7c1b63bcfb9db4" providerId="LiveId" clId="{66207021-59DB-4A15-A2B6-4F61FE5BEEB0}" dt="2020-04-04T11:26:25.061" v="1018"/>
        <pc:sldMkLst>
          <pc:docMk/>
          <pc:sldMk cId="2451107070" sldId="376"/>
        </pc:sldMkLst>
        <pc:spChg chg="mod">
          <ac:chgData name="Jamie Webb-Fryer" userId="ba7c1b63bcfb9db4" providerId="LiveId" clId="{66207021-59DB-4A15-A2B6-4F61FE5BEEB0}" dt="2020-04-04T11:26:25.061" v="1018"/>
          <ac:spMkLst>
            <pc:docMk/>
            <pc:sldMk cId="2451107070" sldId="376"/>
            <ac:spMk id="3" creationId="{A24E2D68-0F04-48F9-B746-B18A841E96FE}"/>
          </ac:spMkLst>
        </pc:spChg>
      </pc:sldChg>
      <pc:sldChg chg="addSp modSp add mod">
        <pc:chgData name="Jamie Webb-Fryer" userId="ba7c1b63bcfb9db4" providerId="LiveId" clId="{66207021-59DB-4A15-A2B6-4F61FE5BEEB0}" dt="2020-04-04T11:48:20.233" v="1579" actId="14100"/>
        <pc:sldMkLst>
          <pc:docMk/>
          <pc:sldMk cId="2795476302" sldId="377"/>
        </pc:sldMkLst>
        <pc:spChg chg="mod">
          <ac:chgData name="Jamie Webb-Fryer" userId="ba7c1b63bcfb9db4" providerId="LiveId" clId="{66207021-59DB-4A15-A2B6-4F61FE5BEEB0}" dt="2020-04-04T11:41:00.623" v="1559" actId="1076"/>
          <ac:spMkLst>
            <pc:docMk/>
            <pc:sldMk cId="2795476302" sldId="377"/>
            <ac:spMk id="3" creationId="{A24E2D68-0F04-48F9-B746-B18A841E96FE}"/>
          </ac:spMkLst>
        </pc:spChg>
        <pc:picChg chg="add mod">
          <ac:chgData name="Jamie Webb-Fryer" userId="ba7c1b63bcfb9db4" providerId="LiveId" clId="{66207021-59DB-4A15-A2B6-4F61FE5BEEB0}" dt="2020-04-04T11:48:20.233" v="1579" actId="14100"/>
          <ac:picMkLst>
            <pc:docMk/>
            <pc:sldMk cId="2795476302" sldId="377"/>
            <ac:picMk id="4" creationId="{09677EB5-BD5E-4988-9085-B563E0DCC8B9}"/>
          </ac:picMkLst>
        </pc:picChg>
      </pc:sldChg>
      <pc:sldChg chg="addSp modSp mod">
        <pc:chgData name="Jamie Webb-Fryer" userId="ba7c1b63bcfb9db4" providerId="LiveId" clId="{66207021-59DB-4A15-A2B6-4F61FE5BEEB0}" dt="2020-04-07T08:12:12.233" v="1588" actId="20577"/>
        <pc:sldMkLst>
          <pc:docMk/>
          <pc:sldMk cId="3870513137" sldId="378"/>
        </pc:sldMkLst>
        <pc:spChg chg="mod">
          <ac:chgData name="Jamie Webb-Fryer" userId="ba7c1b63bcfb9db4" providerId="LiveId" clId="{66207021-59DB-4A15-A2B6-4F61FE5BEEB0}" dt="2020-04-07T08:12:12.233" v="1588" actId="20577"/>
          <ac:spMkLst>
            <pc:docMk/>
            <pc:sldMk cId="3870513137" sldId="378"/>
            <ac:spMk id="3" creationId="{A24E2D68-0F04-48F9-B746-B18A841E96FE}"/>
          </ac:spMkLst>
        </pc:spChg>
        <pc:picChg chg="add mod">
          <ac:chgData name="Jamie Webb-Fryer" userId="ba7c1b63bcfb9db4" providerId="LiveId" clId="{66207021-59DB-4A15-A2B6-4F61FE5BEEB0}" dt="2020-04-04T11:46:57.223" v="1576" actId="14100"/>
          <ac:picMkLst>
            <pc:docMk/>
            <pc:sldMk cId="3870513137" sldId="378"/>
            <ac:picMk id="2050" creationId="{2ABEAE74-C85E-4991-8553-1C053C3354CC}"/>
          </ac:picMkLst>
        </pc:picChg>
      </pc:sldChg>
    </pc:docChg>
  </pc:docChgLst>
  <pc:docChgLst>
    <pc:chgData name="Jamie Webb-Fryer" userId="ba7c1b63bcfb9db4" providerId="LiveId" clId="{E0894B4A-9CF2-4C5C-A218-FC6CCB685E04}"/>
    <pc:docChg chg="custSel modSld">
      <pc:chgData name="Jamie Webb-Fryer" userId="ba7c1b63bcfb9db4" providerId="LiveId" clId="{E0894B4A-9CF2-4C5C-A218-FC6CCB685E04}" dt="2020-02-19T19:35:56.476" v="541" actId="14100"/>
      <pc:docMkLst>
        <pc:docMk/>
      </pc:docMkLst>
      <pc:sldChg chg="modSp">
        <pc:chgData name="Jamie Webb-Fryer" userId="ba7c1b63bcfb9db4" providerId="LiveId" clId="{E0894B4A-9CF2-4C5C-A218-FC6CCB685E04}" dt="2020-02-19T18:56:57.750" v="8" actId="14100"/>
        <pc:sldMkLst>
          <pc:docMk/>
          <pc:sldMk cId="3662700317" sldId="377"/>
        </pc:sldMkLst>
        <pc:spChg chg="mod">
          <ac:chgData name="Jamie Webb-Fryer" userId="ba7c1b63bcfb9db4" providerId="LiveId" clId="{E0894B4A-9CF2-4C5C-A218-FC6CCB685E04}" dt="2020-02-19T18:56:57.750" v="8" actId="14100"/>
          <ac:spMkLst>
            <pc:docMk/>
            <pc:sldMk cId="3662700317" sldId="377"/>
            <ac:spMk id="3" creationId="{8E05E6D8-E086-4D16-890D-4147E4A6B78F}"/>
          </ac:spMkLst>
        </pc:spChg>
      </pc:sldChg>
      <pc:sldChg chg="modSp">
        <pc:chgData name="Jamie Webb-Fryer" userId="ba7c1b63bcfb9db4" providerId="LiveId" clId="{E0894B4A-9CF2-4C5C-A218-FC6CCB685E04}" dt="2020-02-19T18:57:21.131" v="12" actId="5793"/>
        <pc:sldMkLst>
          <pc:docMk/>
          <pc:sldMk cId="281047120" sldId="378"/>
        </pc:sldMkLst>
        <pc:spChg chg="mod">
          <ac:chgData name="Jamie Webb-Fryer" userId="ba7c1b63bcfb9db4" providerId="LiveId" clId="{E0894B4A-9CF2-4C5C-A218-FC6CCB685E04}" dt="2020-02-19T18:57:21.131" v="12" actId="5793"/>
          <ac:spMkLst>
            <pc:docMk/>
            <pc:sldMk cId="281047120" sldId="378"/>
            <ac:spMk id="3" creationId="{8E05E6D8-E086-4D16-890D-4147E4A6B78F}"/>
          </ac:spMkLst>
        </pc:spChg>
      </pc:sldChg>
      <pc:sldChg chg="addSp modSp">
        <pc:chgData name="Jamie Webb-Fryer" userId="ba7c1b63bcfb9db4" providerId="LiveId" clId="{E0894B4A-9CF2-4C5C-A218-FC6CCB685E04}" dt="2020-02-19T19:35:56.476" v="541" actId="14100"/>
        <pc:sldMkLst>
          <pc:docMk/>
          <pc:sldMk cId="2930785232" sldId="379"/>
        </pc:sldMkLst>
        <pc:spChg chg="mod">
          <ac:chgData name="Jamie Webb-Fryer" userId="ba7c1b63bcfb9db4" providerId="LiveId" clId="{E0894B4A-9CF2-4C5C-A218-FC6CCB685E04}" dt="2020-02-19T19:35:54.176" v="540" actId="14100"/>
          <ac:spMkLst>
            <pc:docMk/>
            <pc:sldMk cId="2930785232" sldId="379"/>
            <ac:spMk id="3" creationId="{8E05E6D8-E086-4D16-890D-4147E4A6B78F}"/>
          </ac:spMkLst>
        </pc:spChg>
        <pc:picChg chg="add mod">
          <ac:chgData name="Jamie Webb-Fryer" userId="ba7c1b63bcfb9db4" providerId="LiveId" clId="{E0894B4A-9CF2-4C5C-A218-FC6CCB685E04}" dt="2020-02-19T19:35:56.476" v="541" actId="14100"/>
          <ac:picMkLst>
            <pc:docMk/>
            <pc:sldMk cId="2930785232" sldId="379"/>
            <ac:picMk id="1026" creationId="{DC2B844B-074E-40EF-8049-7D858F91D503}"/>
          </ac:picMkLst>
        </pc:picChg>
      </pc:sldChg>
    </pc:docChg>
  </pc:docChgLst>
  <pc:docChgLst>
    <pc:chgData name="Jamie Webb-Fryer" userId="ba7c1b63bcfb9db4" providerId="LiveId" clId="{8EF24797-AC1C-4E0F-876C-C72FF0694BCF}"/>
    <pc:docChg chg="addSld modSld">
      <pc:chgData name="Jamie Webb-Fryer" userId="ba7c1b63bcfb9db4" providerId="LiveId" clId="{8EF24797-AC1C-4E0F-876C-C72FF0694BCF}" dt="2020-03-27T19:54:55.776" v="0"/>
      <pc:docMkLst>
        <pc:docMk/>
      </pc:docMkLst>
      <pc:sldChg chg="add">
        <pc:chgData name="Jamie Webb-Fryer" userId="ba7c1b63bcfb9db4" providerId="LiveId" clId="{8EF24797-AC1C-4E0F-876C-C72FF0694BCF}" dt="2020-03-27T19:54:55.776" v="0"/>
        <pc:sldMkLst>
          <pc:docMk/>
          <pc:sldMk cId="1495675159" sldId="374"/>
        </pc:sldMkLst>
      </pc:sldChg>
    </pc:docChg>
  </pc:docChgLst>
  <pc:docChgLst>
    <pc:chgData name="Jamie Webb-Fryer" userId="ba7c1b63bcfb9db4" providerId="LiveId" clId="{084A07D6-37F1-4281-B733-CDF73729BB6A}"/>
    <pc:docChg chg="undo custSel modSld sldOrd">
      <pc:chgData name="Jamie Webb-Fryer" userId="ba7c1b63bcfb9db4" providerId="LiveId" clId="{084A07D6-37F1-4281-B733-CDF73729BB6A}" dt="2020-01-24T18:56:15.435" v="1361" actId="20577"/>
      <pc:docMkLst>
        <pc:docMk/>
      </pc:docMkLst>
      <pc:sldChg chg="modSp">
        <pc:chgData name="Jamie Webb-Fryer" userId="ba7c1b63bcfb9db4" providerId="LiveId" clId="{084A07D6-37F1-4281-B733-CDF73729BB6A}" dt="2020-01-23T08:10:40.535" v="9" actId="20577"/>
        <pc:sldMkLst>
          <pc:docMk/>
          <pc:sldMk cId="0" sldId="256"/>
        </pc:sldMkLst>
        <pc:spChg chg="mod">
          <ac:chgData name="Jamie Webb-Fryer" userId="ba7c1b63bcfb9db4" providerId="LiveId" clId="{084A07D6-37F1-4281-B733-CDF73729BB6A}" dt="2020-01-23T08:10:40.535" v="9" actId="20577"/>
          <ac:spMkLst>
            <pc:docMk/>
            <pc:sldMk cId="0" sldId="256"/>
            <ac:spMk id="2053" creationId="{00000000-0000-0000-0000-000000000000}"/>
          </ac:spMkLst>
        </pc:spChg>
      </pc:sldChg>
      <pc:sldChg chg="delSp modSp">
        <pc:chgData name="Jamie Webb-Fryer" userId="ba7c1b63bcfb9db4" providerId="LiveId" clId="{084A07D6-37F1-4281-B733-CDF73729BB6A}" dt="2020-01-24T18:48:29.301" v="1045" actId="20577"/>
        <pc:sldMkLst>
          <pc:docMk/>
          <pc:sldMk cId="631777304" sldId="343"/>
        </pc:sldMkLst>
        <pc:spChg chg="mod">
          <ac:chgData name="Jamie Webb-Fryer" userId="ba7c1b63bcfb9db4" providerId="LiveId" clId="{084A07D6-37F1-4281-B733-CDF73729BB6A}" dt="2020-01-24T18:48:29.301" v="1045" actId="20577"/>
          <ac:spMkLst>
            <pc:docMk/>
            <pc:sldMk cId="631777304" sldId="343"/>
            <ac:spMk id="3" creationId="{8E05E6D8-E086-4D16-890D-4147E4A6B78F}"/>
          </ac:spMkLst>
        </pc:spChg>
        <pc:picChg chg="del mod modCrop">
          <ac:chgData name="Jamie Webb-Fryer" userId="ba7c1b63bcfb9db4" providerId="LiveId" clId="{084A07D6-37F1-4281-B733-CDF73729BB6A}" dt="2020-01-24T18:37:17.557" v="804" actId="478"/>
          <ac:picMkLst>
            <pc:docMk/>
            <pc:sldMk cId="631777304" sldId="343"/>
            <ac:picMk id="4" creationId="{B79191DE-C14C-48A5-A369-C0127DE06CFC}"/>
          </ac:picMkLst>
        </pc:picChg>
      </pc:sldChg>
      <pc:sldChg chg="addSp delSp modSp">
        <pc:chgData name="Jamie Webb-Fryer" userId="ba7c1b63bcfb9db4" providerId="LiveId" clId="{084A07D6-37F1-4281-B733-CDF73729BB6A}" dt="2020-01-24T07:33:49.261" v="639" actId="1076"/>
        <pc:sldMkLst>
          <pc:docMk/>
          <pc:sldMk cId="2431512809" sldId="359"/>
        </pc:sldMkLst>
        <pc:spChg chg="mod">
          <ac:chgData name="Jamie Webb-Fryer" userId="ba7c1b63bcfb9db4" providerId="LiveId" clId="{084A07D6-37F1-4281-B733-CDF73729BB6A}" dt="2020-01-24T07:26:30.790" v="398" actId="20577"/>
          <ac:spMkLst>
            <pc:docMk/>
            <pc:sldMk cId="2431512809" sldId="359"/>
            <ac:spMk id="2" creationId="{38414F43-8DE7-4D71-8538-0534EA96760E}"/>
          </ac:spMkLst>
        </pc:spChg>
        <pc:spChg chg="add del mod">
          <ac:chgData name="Jamie Webb-Fryer" userId="ba7c1b63bcfb9db4" providerId="LiveId" clId="{084A07D6-37F1-4281-B733-CDF73729BB6A}" dt="2020-01-24T07:24:31.270" v="377" actId="478"/>
          <ac:spMkLst>
            <pc:docMk/>
            <pc:sldMk cId="2431512809" sldId="359"/>
            <ac:spMk id="3" creationId="{B2FD7A4D-22F3-4107-B754-5BC8B0389849}"/>
          </ac:spMkLst>
        </pc:spChg>
        <pc:spChg chg="add mod">
          <ac:chgData name="Jamie Webb-Fryer" userId="ba7c1b63bcfb9db4" providerId="LiveId" clId="{084A07D6-37F1-4281-B733-CDF73729BB6A}" dt="2020-01-24T07:33:49.261" v="639" actId="1076"/>
          <ac:spMkLst>
            <pc:docMk/>
            <pc:sldMk cId="2431512809" sldId="359"/>
            <ac:spMk id="4" creationId="{1C30F48D-C485-4671-9CFD-84A89214D729}"/>
          </ac:spMkLst>
        </pc:spChg>
        <pc:spChg chg="add mod">
          <ac:chgData name="Jamie Webb-Fryer" userId="ba7c1b63bcfb9db4" providerId="LiveId" clId="{084A07D6-37F1-4281-B733-CDF73729BB6A}" dt="2020-01-24T07:24:37.154" v="379" actId="20577"/>
          <ac:spMkLst>
            <pc:docMk/>
            <pc:sldMk cId="2431512809" sldId="359"/>
            <ac:spMk id="6" creationId="{19CC953A-CE55-4E03-8031-16DB6CEBFC3F}"/>
          </ac:spMkLst>
        </pc:spChg>
        <pc:picChg chg="del mod">
          <ac:chgData name="Jamie Webb-Fryer" userId="ba7c1b63bcfb9db4" providerId="LiveId" clId="{084A07D6-37F1-4281-B733-CDF73729BB6A}" dt="2020-01-24T07:24:27.847" v="376" actId="478"/>
          <ac:picMkLst>
            <pc:docMk/>
            <pc:sldMk cId="2431512809" sldId="359"/>
            <ac:picMk id="1026" creationId="{B828A48C-1E67-4FB0-ABAC-ED14800A461A}"/>
          </ac:picMkLst>
        </pc:picChg>
      </pc:sldChg>
      <pc:sldChg chg="modSp">
        <pc:chgData name="Jamie Webb-Fryer" userId="ba7c1b63bcfb9db4" providerId="LiveId" clId="{084A07D6-37F1-4281-B733-CDF73729BB6A}" dt="2020-01-24T18:56:15.435" v="1361" actId="20577"/>
        <pc:sldMkLst>
          <pc:docMk/>
          <pc:sldMk cId="2601862620" sldId="364"/>
        </pc:sldMkLst>
        <pc:spChg chg="mod">
          <ac:chgData name="Jamie Webb-Fryer" userId="ba7c1b63bcfb9db4" providerId="LiveId" clId="{084A07D6-37F1-4281-B733-CDF73729BB6A}" dt="2020-01-24T18:56:15.435" v="1361" actId="20577"/>
          <ac:spMkLst>
            <pc:docMk/>
            <pc:sldMk cId="2601862620" sldId="364"/>
            <ac:spMk id="3" creationId="{8E05E6D8-E086-4D16-890D-4147E4A6B78F}"/>
          </ac:spMkLst>
        </pc:spChg>
        <pc:picChg chg="mod">
          <ac:chgData name="Jamie Webb-Fryer" userId="ba7c1b63bcfb9db4" providerId="LiveId" clId="{084A07D6-37F1-4281-B733-CDF73729BB6A}" dt="2020-01-24T18:53:41.580" v="1339" actId="14100"/>
          <ac:picMkLst>
            <pc:docMk/>
            <pc:sldMk cId="2601862620" sldId="364"/>
            <ac:picMk id="6" creationId="{4B53E4A0-1DCF-4FB1-BE84-0E6EE9E639F9}"/>
          </ac:picMkLst>
        </pc:picChg>
      </pc:sldChg>
      <pc:sldChg chg="modSp ord">
        <pc:chgData name="Jamie Webb-Fryer" userId="ba7c1b63bcfb9db4" providerId="LiveId" clId="{084A07D6-37F1-4281-B733-CDF73729BB6A}" dt="2020-01-24T07:34:33.921" v="709" actId="20577"/>
        <pc:sldMkLst>
          <pc:docMk/>
          <pc:sldMk cId="543591831" sldId="373"/>
        </pc:sldMkLst>
        <pc:spChg chg="mod">
          <ac:chgData name="Jamie Webb-Fryer" userId="ba7c1b63bcfb9db4" providerId="LiveId" clId="{084A07D6-37F1-4281-B733-CDF73729BB6A}" dt="2020-01-24T07:34:33.921" v="709" actId="20577"/>
          <ac:spMkLst>
            <pc:docMk/>
            <pc:sldMk cId="543591831" sldId="373"/>
            <ac:spMk id="6" creationId="{19CC953A-CE55-4E03-8031-16DB6CEBFC3F}"/>
          </ac:spMkLst>
        </pc:spChg>
      </pc:sldChg>
      <pc:sldChg chg="modSp">
        <pc:chgData name="Jamie Webb-Fryer" userId="ba7c1b63bcfb9db4" providerId="LiveId" clId="{084A07D6-37F1-4281-B733-CDF73729BB6A}" dt="2020-01-24T18:54:50.493" v="1360" actId="1076"/>
        <pc:sldMkLst>
          <pc:docMk/>
          <pc:sldMk cId="3033333090" sldId="374"/>
        </pc:sldMkLst>
        <pc:spChg chg="mod">
          <ac:chgData name="Jamie Webb-Fryer" userId="ba7c1b63bcfb9db4" providerId="LiveId" clId="{084A07D6-37F1-4281-B733-CDF73729BB6A}" dt="2020-01-24T18:54:40.325" v="1356" actId="1076"/>
          <ac:spMkLst>
            <pc:docMk/>
            <pc:sldMk cId="3033333090" sldId="374"/>
            <ac:spMk id="3" creationId="{8E05E6D8-E086-4D16-890D-4147E4A6B78F}"/>
          </ac:spMkLst>
        </pc:spChg>
        <pc:picChg chg="mod">
          <ac:chgData name="Jamie Webb-Fryer" userId="ba7c1b63bcfb9db4" providerId="LiveId" clId="{084A07D6-37F1-4281-B733-CDF73729BB6A}" dt="2020-01-24T18:54:50.493" v="1360" actId="1076"/>
          <ac:picMkLst>
            <pc:docMk/>
            <pc:sldMk cId="3033333090" sldId="374"/>
            <ac:picMk id="4" creationId="{B79191DE-C14C-48A5-A369-C0127DE06CFC}"/>
          </ac:picMkLst>
        </pc:picChg>
      </pc:sldChg>
    </pc:docChg>
  </pc:docChgLst>
  <pc:docChgLst>
    <pc:chgData name="Jamie Webb-Fryer" userId="ba7c1b63bcfb9db4" providerId="LiveId" clId="{C97E490A-BA8E-4F4D-8E0A-EE1C24F03538}"/>
    <pc:docChg chg="modSld">
      <pc:chgData name="Jamie Webb-Fryer" userId="ba7c1b63bcfb9db4" providerId="LiveId" clId="{C97E490A-BA8E-4F4D-8E0A-EE1C24F03538}" dt="2020-02-21T21:00:37.396" v="0"/>
      <pc:docMkLst>
        <pc:docMk/>
      </pc:docMkLst>
      <pc:sldChg chg="modSp">
        <pc:chgData name="Jamie Webb-Fryer" userId="ba7c1b63bcfb9db4" providerId="LiveId" clId="{C97E490A-BA8E-4F4D-8E0A-EE1C24F03538}" dt="2020-02-21T21:00:37.396" v="0"/>
        <pc:sldMkLst>
          <pc:docMk/>
          <pc:sldMk cId="0" sldId="256"/>
        </pc:sldMkLst>
        <pc:spChg chg="mod">
          <ac:chgData name="Jamie Webb-Fryer" userId="ba7c1b63bcfb9db4" providerId="LiveId" clId="{C97E490A-BA8E-4F4D-8E0A-EE1C24F03538}" dt="2020-02-21T21:00:37.396" v="0"/>
          <ac:spMkLst>
            <pc:docMk/>
            <pc:sldMk cId="0" sldId="256"/>
            <ac:spMk id="2054" creationId="{00000000-0000-0000-0000-000000000000}"/>
          </ac:spMkLst>
        </pc:spChg>
      </pc:sldChg>
    </pc:docChg>
  </pc:docChgLst>
  <pc:docChgLst>
    <pc:chgData name="Jamie Webb-Fryer" userId="ba7c1b63bcfb9db4" providerId="LiveId" clId="{1DD058B9-6ECB-428E-94D4-D0C46DC0167C}"/>
    <pc:docChg chg="custSel addSld delSld modSld">
      <pc:chgData name="Jamie Webb-Fryer" userId="ba7c1b63bcfb9db4" providerId="LiveId" clId="{1DD058B9-6ECB-428E-94D4-D0C46DC0167C}" dt="2020-01-23T08:08:22.076" v="158" actId="47"/>
      <pc:docMkLst>
        <pc:docMk/>
      </pc:docMkLst>
      <pc:sldChg chg="modSp">
        <pc:chgData name="Jamie Webb-Fryer" userId="ba7c1b63bcfb9db4" providerId="LiveId" clId="{1DD058B9-6ECB-428E-94D4-D0C46DC0167C}" dt="2020-01-22T20:19:07.752" v="81"/>
        <pc:sldMkLst>
          <pc:docMk/>
          <pc:sldMk cId="0" sldId="256"/>
        </pc:sldMkLst>
        <pc:spChg chg="mod">
          <ac:chgData name="Jamie Webb-Fryer" userId="ba7c1b63bcfb9db4" providerId="LiveId" clId="{1DD058B9-6ECB-428E-94D4-D0C46DC0167C}" dt="2020-01-22T20:18:56.330" v="80"/>
          <ac:spMkLst>
            <pc:docMk/>
            <pc:sldMk cId="0" sldId="256"/>
            <ac:spMk id="2053" creationId="{00000000-0000-0000-0000-000000000000}"/>
          </ac:spMkLst>
        </pc:spChg>
        <pc:spChg chg="mod">
          <ac:chgData name="Jamie Webb-Fryer" userId="ba7c1b63bcfb9db4" providerId="LiveId" clId="{1DD058B9-6ECB-428E-94D4-D0C46DC0167C}" dt="2020-01-22T20:19:07.752" v="81"/>
          <ac:spMkLst>
            <pc:docMk/>
            <pc:sldMk cId="0" sldId="256"/>
            <ac:spMk id="2054" creationId="{00000000-0000-0000-0000-000000000000}"/>
          </ac:spMkLst>
        </pc:spChg>
      </pc:sldChg>
      <pc:sldChg chg="del">
        <pc:chgData name="Jamie Webb-Fryer" userId="ba7c1b63bcfb9db4" providerId="LiveId" clId="{1DD058B9-6ECB-428E-94D4-D0C46DC0167C}" dt="2020-01-22T20:10:22.216" v="10" actId="47"/>
        <pc:sldMkLst>
          <pc:docMk/>
          <pc:sldMk cId="2010869661" sldId="275"/>
        </pc:sldMkLst>
      </pc:sldChg>
      <pc:sldChg chg="addSp delSp modSp">
        <pc:chgData name="Jamie Webb-Fryer" userId="ba7c1b63bcfb9db4" providerId="LiveId" clId="{1DD058B9-6ECB-428E-94D4-D0C46DC0167C}" dt="2020-01-23T07:14:02.956" v="91"/>
        <pc:sldMkLst>
          <pc:docMk/>
          <pc:sldMk cId="631777304" sldId="343"/>
        </pc:sldMkLst>
        <pc:spChg chg="mod">
          <ac:chgData name="Jamie Webb-Fryer" userId="ba7c1b63bcfb9db4" providerId="LiveId" clId="{1DD058B9-6ECB-428E-94D4-D0C46DC0167C}" dt="2020-01-22T20:11:13.003" v="30" actId="20577"/>
          <ac:spMkLst>
            <pc:docMk/>
            <pc:sldMk cId="631777304" sldId="343"/>
            <ac:spMk id="2" creationId="{C0613AEF-0CB6-4EFD-82EC-ABA2CF22B50E}"/>
          </ac:spMkLst>
        </pc:spChg>
        <pc:spChg chg="mod">
          <ac:chgData name="Jamie Webb-Fryer" userId="ba7c1b63bcfb9db4" providerId="LiveId" clId="{1DD058B9-6ECB-428E-94D4-D0C46DC0167C}" dt="2020-01-23T07:13:43.761" v="88" actId="20577"/>
          <ac:spMkLst>
            <pc:docMk/>
            <pc:sldMk cId="631777304" sldId="343"/>
            <ac:spMk id="3" creationId="{8E05E6D8-E086-4D16-890D-4147E4A6B78F}"/>
          </ac:spMkLst>
        </pc:spChg>
        <pc:picChg chg="add">
          <ac:chgData name="Jamie Webb-Fryer" userId="ba7c1b63bcfb9db4" providerId="LiveId" clId="{1DD058B9-6ECB-428E-94D4-D0C46DC0167C}" dt="2020-01-23T07:14:02.956" v="91"/>
          <ac:picMkLst>
            <pc:docMk/>
            <pc:sldMk cId="631777304" sldId="343"/>
            <ac:picMk id="4" creationId="{B79191DE-C14C-48A5-A369-C0127DE06CFC}"/>
          </ac:picMkLst>
        </pc:picChg>
        <pc:picChg chg="del">
          <ac:chgData name="Jamie Webb-Fryer" userId="ba7c1b63bcfb9db4" providerId="LiveId" clId="{1DD058B9-6ECB-428E-94D4-D0C46DC0167C}" dt="2020-01-22T20:10:18.075" v="2" actId="478"/>
          <ac:picMkLst>
            <pc:docMk/>
            <pc:sldMk cId="631777304" sldId="343"/>
            <ac:picMk id="1028" creationId="{1AE98A53-F729-4DDC-956C-2FD22CDEAEBA}"/>
          </ac:picMkLst>
        </pc:picChg>
      </pc:sldChg>
      <pc:sldChg chg="del">
        <pc:chgData name="Jamie Webb-Fryer" userId="ba7c1b63bcfb9db4" providerId="LiveId" clId="{1DD058B9-6ECB-428E-94D4-D0C46DC0167C}" dt="2020-01-22T20:10:20.433" v="3" actId="47"/>
        <pc:sldMkLst>
          <pc:docMk/>
          <pc:sldMk cId="2432559233" sldId="344"/>
        </pc:sldMkLst>
      </pc:sldChg>
      <pc:sldChg chg="del">
        <pc:chgData name="Jamie Webb-Fryer" userId="ba7c1b63bcfb9db4" providerId="LiveId" clId="{1DD058B9-6ECB-428E-94D4-D0C46DC0167C}" dt="2020-01-22T20:10:20.638" v="4" actId="47"/>
        <pc:sldMkLst>
          <pc:docMk/>
          <pc:sldMk cId="2211870021" sldId="346"/>
        </pc:sldMkLst>
      </pc:sldChg>
      <pc:sldChg chg="del">
        <pc:chgData name="Jamie Webb-Fryer" userId="ba7c1b63bcfb9db4" providerId="LiveId" clId="{1DD058B9-6ECB-428E-94D4-D0C46DC0167C}" dt="2020-01-22T20:10:21.900" v="9" actId="47"/>
        <pc:sldMkLst>
          <pc:docMk/>
          <pc:sldMk cId="1729132648" sldId="347"/>
        </pc:sldMkLst>
      </pc:sldChg>
      <pc:sldChg chg="del">
        <pc:chgData name="Jamie Webb-Fryer" userId="ba7c1b63bcfb9db4" providerId="LiveId" clId="{1DD058B9-6ECB-428E-94D4-D0C46DC0167C}" dt="2020-01-22T20:10:22.647" v="11" actId="47"/>
        <pc:sldMkLst>
          <pc:docMk/>
          <pc:sldMk cId="464407246" sldId="348"/>
        </pc:sldMkLst>
      </pc:sldChg>
      <pc:sldChg chg="del">
        <pc:chgData name="Jamie Webb-Fryer" userId="ba7c1b63bcfb9db4" providerId="LiveId" clId="{1DD058B9-6ECB-428E-94D4-D0C46DC0167C}" dt="2020-01-22T20:10:21.124" v="7" actId="47"/>
        <pc:sldMkLst>
          <pc:docMk/>
          <pc:sldMk cId="3928153324" sldId="352"/>
        </pc:sldMkLst>
      </pc:sldChg>
      <pc:sldChg chg="del">
        <pc:chgData name="Jamie Webb-Fryer" userId="ba7c1b63bcfb9db4" providerId="LiveId" clId="{1DD058B9-6ECB-428E-94D4-D0C46DC0167C}" dt="2020-01-22T20:10:20.933" v="6" actId="47"/>
        <pc:sldMkLst>
          <pc:docMk/>
          <pc:sldMk cId="2484268484" sldId="353"/>
        </pc:sldMkLst>
      </pc:sldChg>
      <pc:sldChg chg="del">
        <pc:chgData name="Jamie Webb-Fryer" userId="ba7c1b63bcfb9db4" providerId="LiveId" clId="{1DD058B9-6ECB-428E-94D4-D0C46DC0167C}" dt="2020-01-23T08:08:22.076" v="158" actId="47"/>
        <pc:sldMkLst>
          <pc:docMk/>
          <pc:sldMk cId="2217512987" sldId="357"/>
        </pc:sldMkLst>
      </pc:sldChg>
      <pc:sldChg chg="del">
        <pc:chgData name="Jamie Webb-Fryer" userId="ba7c1b63bcfb9db4" providerId="LiveId" clId="{1DD058B9-6ECB-428E-94D4-D0C46DC0167C}" dt="2020-01-22T20:10:20.731" v="5" actId="47"/>
        <pc:sldMkLst>
          <pc:docMk/>
          <pc:sldMk cId="1261878096" sldId="358"/>
        </pc:sldMkLst>
      </pc:sldChg>
      <pc:sldChg chg="addSp delSp modSp">
        <pc:chgData name="Jamie Webb-Fryer" userId="ba7c1b63bcfb9db4" providerId="LiveId" clId="{1DD058B9-6ECB-428E-94D4-D0C46DC0167C}" dt="2020-01-23T07:27:27.197" v="104"/>
        <pc:sldMkLst>
          <pc:docMk/>
          <pc:sldMk cId="2431512809" sldId="359"/>
        </pc:sldMkLst>
        <pc:spChg chg="del mod">
          <ac:chgData name="Jamie Webb-Fryer" userId="ba7c1b63bcfb9db4" providerId="LiveId" clId="{1DD058B9-6ECB-428E-94D4-D0C46DC0167C}" dt="2020-01-23T07:12:53.451" v="82"/>
          <ac:spMkLst>
            <pc:docMk/>
            <pc:sldMk cId="2431512809" sldId="359"/>
            <ac:spMk id="3" creationId="{B1FB0D7C-1ABF-427E-BDA2-F85C85CFCE37}"/>
          </ac:spMkLst>
        </pc:spChg>
        <pc:spChg chg="add del mod">
          <ac:chgData name="Jamie Webb-Fryer" userId="ba7c1b63bcfb9db4" providerId="LiveId" clId="{1DD058B9-6ECB-428E-94D4-D0C46DC0167C}" dt="2020-01-23T07:14:52.086" v="92"/>
          <ac:spMkLst>
            <pc:docMk/>
            <pc:sldMk cId="2431512809" sldId="359"/>
            <ac:spMk id="7" creationId="{B92DE291-D95C-48BD-A766-8215E2A76FC7}"/>
          </ac:spMkLst>
        </pc:spChg>
        <pc:picChg chg="add del mod">
          <ac:chgData name="Jamie Webb-Fryer" userId="ba7c1b63bcfb9db4" providerId="LiveId" clId="{1DD058B9-6ECB-428E-94D4-D0C46DC0167C}" dt="2020-01-23T07:14:00.094" v="90"/>
          <ac:picMkLst>
            <pc:docMk/>
            <pc:sldMk cId="2431512809" sldId="359"/>
            <ac:picMk id="6" creationId="{D53E1874-5BD6-42C9-9C2A-F0C7611F6CB1}"/>
          </ac:picMkLst>
        </pc:picChg>
        <pc:picChg chg="add mod">
          <ac:chgData name="Jamie Webb-Fryer" userId="ba7c1b63bcfb9db4" providerId="LiveId" clId="{1DD058B9-6ECB-428E-94D4-D0C46DC0167C}" dt="2020-01-23T07:15:07.287" v="98" actId="14100"/>
          <ac:picMkLst>
            <pc:docMk/>
            <pc:sldMk cId="2431512809" sldId="359"/>
            <ac:picMk id="1026" creationId="{B828A48C-1E67-4FB0-ABAC-ED14800A461A}"/>
          </ac:picMkLst>
        </pc:picChg>
        <pc:picChg chg="add del">
          <ac:chgData name="Jamie Webb-Fryer" userId="ba7c1b63bcfb9db4" providerId="LiveId" clId="{1DD058B9-6ECB-428E-94D4-D0C46DC0167C}" dt="2020-01-23T07:27:27.197" v="104"/>
          <ac:picMkLst>
            <pc:docMk/>
            <pc:sldMk cId="2431512809" sldId="359"/>
            <ac:picMk id="1028" creationId="{7B95BCB8-F1A8-4FAD-BE91-AFFCDEC40F86}"/>
          </ac:picMkLst>
        </pc:picChg>
      </pc:sldChg>
      <pc:sldChg chg="del">
        <pc:chgData name="Jamie Webb-Fryer" userId="ba7c1b63bcfb9db4" providerId="LiveId" clId="{1DD058B9-6ECB-428E-94D4-D0C46DC0167C}" dt="2020-01-22T20:10:21.281" v="8" actId="47"/>
        <pc:sldMkLst>
          <pc:docMk/>
          <pc:sldMk cId="2569380680" sldId="360"/>
        </pc:sldMkLst>
      </pc:sldChg>
      <pc:sldChg chg="modSp">
        <pc:chgData name="Jamie Webb-Fryer" userId="ba7c1b63bcfb9db4" providerId="LiveId" clId="{1DD058B9-6ECB-428E-94D4-D0C46DC0167C}" dt="2020-01-22T20:17:12.518" v="70" actId="20577"/>
        <pc:sldMkLst>
          <pc:docMk/>
          <pc:sldMk cId="3086474162" sldId="360"/>
        </pc:sldMkLst>
        <pc:spChg chg="mod">
          <ac:chgData name="Jamie Webb-Fryer" userId="ba7c1b63bcfb9db4" providerId="LiveId" clId="{1DD058B9-6ECB-428E-94D4-D0C46DC0167C}" dt="2020-01-22T20:14:28.117" v="40" actId="20577"/>
          <ac:spMkLst>
            <pc:docMk/>
            <pc:sldMk cId="3086474162" sldId="360"/>
            <ac:spMk id="2" creationId="{C0613AEF-0CB6-4EFD-82EC-ABA2CF22B50E}"/>
          </ac:spMkLst>
        </pc:spChg>
        <pc:spChg chg="mod">
          <ac:chgData name="Jamie Webb-Fryer" userId="ba7c1b63bcfb9db4" providerId="LiveId" clId="{1DD058B9-6ECB-428E-94D4-D0C46DC0167C}" dt="2020-01-22T20:17:12.518" v="70" actId="20577"/>
          <ac:spMkLst>
            <pc:docMk/>
            <pc:sldMk cId="3086474162" sldId="360"/>
            <ac:spMk id="3" creationId="{8E05E6D8-E086-4D16-890D-4147E4A6B78F}"/>
          </ac:spMkLst>
        </pc:spChg>
      </pc:sldChg>
      <pc:sldChg chg="addSp modSp">
        <pc:chgData name="Jamie Webb-Fryer" userId="ba7c1b63bcfb9db4" providerId="LiveId" clId="{1DD058B9-6ECB-428E-94D4-D0C46DC0167C}" dt="2020-01-23T07:31:44.040" v="113" actId="14100"/>
        <pc:sldMkLst>
          <pc:docMk/>
          <pc:sldMk cId="3105249107" sldId="361"/>
        </pc:sldMkLst>
        <pc:spChg chg="mod">
          <ac:chgData name="Jamie Webb-Fryer" userId="ba7c1b63bcfb9db4" providerId="LiveId" clId="{1DD058B9-6ECB-428E-94D4-D0C46DC0167C}" dt="2020-01-22T20:15:22.144" v="49"/>
          <ac:spMkLst>
            <pc:docMk/>
            <pc:sldMk cId="3105249107" sldId="361"/>
            <ac:spMk id="2" creationId="{C0613AEF-0CB6-4EFD-82EC-ABA2CF22B50E}"/>
          </ac:spMkLst>
        </pc:spChg>
        <pc:spChg chg="mod">
          <ac:chgData name="Jamie Webb-Fryer" userId="ba7c1b63bcfb9db4" providerId="LiveId" clId="{1DD058B9-6ECB-428E-94D4-D0C46DC0167C}" dt="2020-01-23T07:30:04.351" v="107" actId="20577"/>
          <ac:spMkLst>
            <pc:docMk/>
            <pc:sldMk cId="3105249107" sldId="361"/>
            <ac:spMk id="3" creationId="{8E05E6D8-E086-4D16-890D-4147E4A6B78F}"/>
          </ac:spMkLst>
        </pc:spChg>
        <pc:picChg chg="add mod">
          <ac:chgData name="Jamie Webb-Fryer" userId="ba7c1b63bcfb9db4" providerId="LiveId" clId="{1DD058B9-6ECB-428E-94D4-D0C46DC0167C}" dt="2020-01-23T07:31:44.040" v="113" actId="14100"/>
          <ac:picMkLst>
            <pc:docMk/>
            <pc:sldMk cId="3105249107" sldId="361"/>
            <ac:picMk id="2050" creationId="{8A171C51-86BE-4120-8FC4-B7FCBAFB1E41}"/>
          </ac:picMkLst>
        </pc:picChg>
      </pc:sldChg>
      <pc:sldChg chg="addSp modSp del">
        <pc:chgData name="Jamie Webb-Fryer" userId="ba7c1b63bcfb9db4" providerId="LiveId" clId="{1DD058B9-6ECB-428E-94D4-D0C46DC0167C}" dt="2020-01-23T08:08:20.557" v="152" actId="47"/>
        <pc:sldMkLst>
          <pc:docMk/>
          <pc:sldMk cId="524640620" sldId="362"/>
        </pc:sldMkLst>
        <pc:spChg chg="mod">
          <ac:chgData name="Jamie Webb-Fryer" userId="ba7c1b63bcfb9db4" providerId="LiveId" clId="{1DD058B9-6ECB-428E-94D4-D0C46DC0167C}" dt="2020-01-22T20:16:23.431" v="56" actId="20577"/>
          <ac:spMkLst>
            <pc:docMk/>
            <pc:sldMk cId="524640620" sldId="362"/>
            <ac:spMk id="2" creationId="{C0613AEF-0CB6-4EFD-82EC-ABA2CF22B50E}"/>
          </ac:spMkLst>
        </pc:spChg>
        <pc:spChg chg="mod">
          <ac:chgData name="Jamie Webb-Fryer" userId="ba7c1b63bcfb9db4" providerId="LiveId" clId="{1DD058B9-6ECB-428E-94D4-D0C46DC0167C}" dt="2020-01-23T07:36:19.089" v="122" actId="20577"/>
          <ac:spMkLst>
            <pc:docMk/>
            <pc:sldMk cId="524640620" sldId="362"/>
            <ac:spMk id="3" creationId="{8E05E6D8-E086-4D16-890D-4147E4A6B78F}"/>
          </ac:spMkLst>
        </pc:spChg>
        <pc:picChg chg="add mod">
          <ac:chgData name="Jamie Webb-Fryer" userId="ba7c1b63bcfb9db4" providerId="LiveId" clId="{1DD058B9-6ECB-428E-94D4-D0C46DC0167C}" dt="2020-01-23T08:00:06.812" v="135" actId="14100"/>
          <ac:picMkLst>
            <pc:docMk/>
            <pc:sldMk cId="524640620" sldId="362"/>
            <ac:picMk id="5" creationId="{CEE881C9-1AC3-4473-9334-00F624E65203}"/>
          </ac:picMkLst>
        </pc:picChg>
      </pc:sldChg>
      <pc:sldChg chg="modSp del">
        <pc:chgData name="Jamie Webb-Fryer" userId="ba7c1b63bcfb9db4" providerId="LiveId" clId="{1DD058B9-6ECB-428E-94D4-D0C46DC0167C}" dt="2020-01-23T08:08:21.407" v="155" actId="47"/>
        <pc:sldMkLst>
          <pc:docMk/>
          <pc:sldMk cId="1886445195" sldId="363"/>
        </pc:sldMkLst>
        <pc:spChg chg="mod">
          <ac:chgData name="Jamie Webb-Fryer" userId="ba7c1b63bcfb9db4" providerId="LiveId" clId="{1DD058B9-6ECB-428E-94D4-D0C46DC0167C}" dt="2020-01-22T20:18:13.421" v="78" actId="20577"/>
          <ac:spMkLst>
            <pc:docMk/>
            <pc:sldMk cId="1886445195" sldId="363"/>
            <ac:spMk id="2" creationId="{C0613AEF-0CB6-4EFD-82EC-ABA2CF22B50E}"/>
          </ac:spMkLst>
        </pc:spChg>
        <pc:spChg chg="mod">
          <ac:chgData name="Jamie Webb-Fryer" userId="ba7c1b63bcfb9db4" providerId="LiveId" clId="{1DD058B9-6ECB-428E-94D4-D0C46DC0167C}" dt="2020-01-23T08:03:02.103" v="141" actId="20577"/>
          <ac:spMkLst>
            <pc:docMk/>
            <pc:sldMk cId="1886445195" sldId="363"/>
            <ac:spMk id="3" creationId="{8E05E6D8-E086-4D16-890D-4147E4A6B78F}"/>
          </ac:spMkLst>
        </pc:spChg>
      </pc:sldChg>
      <pc:sldChg chg="addSp delSp modSp">
        <pc:chgData name="Jamie Webb-Fryer" userId="ba7c1b63bcfb9db4" providerId="LiveId" clId="{1DD058B9-6ECB-428E-94D4-D0C46DC0167C}" dt="2020-01-23T07:27:31.223" v="106" actId="1076"/>
        <pc:sldMkLst>
          <pc:docMk/>
          <pc:sldMk cId="2601862620" sldId="364"/>
        </pc:sldMkLst>
        <pc:spChg chg="mod">
          <ac:chgData name="Jamie Webb-Fryer" userId="ba7c1b63bcfb9db4" providerId="LiveId" clId="{1DD058B9-6ECB-428E-94D4-D0C46DC0167C}" dt="2020-01-23T07:13:47.004" v="89" actId="20577"/>
          <ac:spMkLst>
            <pc:docMk/>
            <pc:sldMk cId="2601862620" sldId="364"/>
            <ac:spMk id="3" creationId="{8E05E6D8-E086-4D16-890D-4147E4A6B78F}"/>
          </ac:spMkLst>
        </pc:spChg>
        <pc:spChg chg="add del">
          <ac:chgData name="Jamie Webb-Fryer" userId="ba7c1b63bcfb9db4" providerId="LiveId" clId="{1DD058B9-6ECB-428E-94D4-D0C46DC0167C}" dt="2020-01-23T07:26:40.883" v="100" actId="478"/>
          <ac:spMkLst>
            <pc:docMk/>
            <pc:sldMk cId="2601862620" sldId="364"/>
            <ac:spMk id="4" creationId="{A4271C55-B27A-4C45-B223-12E0E25CB733}"/>
          </ac:spMkLst>
        </pc:spChg>
        <pc:spChg chg="add del">
          <ac:chgData name="Jamie Webb-Fryer" userId="ba7c1b63bcfb9db4" providerId="LiveId" clId="{1DD058B9-6ECB-428E-94D4-D0C46DC0167C}" dt="2020-01-23T07:26:52.433" v="102" actId="478"/>
          <ac:spMkLst>
            <pc:docMk/>
            <pc:sldMk cId="2601862620" sldId="364"/>
            <ac:spMk id="5" creationId="{D3F5811B-EBF7-4948-82EF-DB99E41888C5}"/>
          </ac:spMkLst>
        </pc:spChg>
        <pc:picChg chg="add mod">
          <ac:chgData name="Jamie Webb-Fryer" userId="ba7c1b63bcfb9db4" providerId="LiveId" clId="{1DD058B9-6ECB-428E-94D4-D0C46DC0167C}" dt="2020-01-23T07:27:31.223" v="106" actId="1076"/>
          <ac:picMkLst>
            <pc:docMk/>
            <pc:sldMk cId="2601862620" sldId="364"/>
            <ac:picMk id="6" creationId="{4B53E4A0-1DCF-4FB1-BE84-0E6EE9E639F9}"/>
          </ac:picMkLst>
        </pc:picChg>
      </pc:sldChg>
      <pc:sldChg chg="addSp modSp">
        <pc:chgData name="Jamie Webb-Fryer" userId="ba7c1b63bcfb9db4" providerId="LiveId" clId="{1DD058B9-6ECB-428E-94D4-D0C46DC0167C}" dt="2020-01-23T07:33:33.876" v="117" actId="1076"/>
        <pc:sldMkLst>
          <pc:docMk/>
          <pc:sldMk cId="4176439400" sldId="365"/>
        </pc:sldMkLst>
        <pc:spChg chg="mod">
          <ac:chgData name="Jamie Webb-Fryer" userId="ba7c1b63bcfb9db4" providerId="LiveId" clId="{1DD058B9-6ECB-428E-94D4-D0C46DC0167C}" dt="2020-01-23T07:33:30.756" v="116" actId="1076"/>
          <ac:spMkLst>
            <pc:docMk/>
            <pc:sldMk cId="4176439400" sldId="365"/>
            <ac:spMk id="3" creationId="{8E05E6D8-E086-4D16-890D-4147E4A6B78F}"/>
          </ac:spMkLst>
        </pc:spChg>
        <pc:picChg chg="add mod">
          <ac:chgData name="Jamie Webb-Fryer" userId="ba7c1b63bcfb9db4" providerId="LiveId" clId="{1DD058B9-6ECB-428E-94D4-D0C46DC0167C}" dt="2020-01-23T07:33:33.876" v="117" actId="1076"/>
          <ac:picMkLst>
            <pc:docMk/>
            <pc:sldMk cId="4176439400" sldId="365"/>
            <ac:picMk id="4098" creationId="{ACF29BDD-1382-43C4-9D07-287C61985C47}"/>
          </ac:picMkLst>
        </pc:picChg>
      </pc:sldChg>
      <pc:sldChg chg="addSp modSp">
        <pc:chgData name="Jamie Webb-Fryer" userId="ba7c1b63bcfb9db4" providerId="LiveId" clId="{1DD058B9-6ECB-428E-94D4-D0C46DC0167C}" dt="2020-01-23T07:35:27.280" v="121" actId="14100"/>
        <pc:sldMkLst>
          <pc:docMk/>
          <pc:sldMk cId="2910320592" sldId="366"/>
        </pc:sldMkLst>
        <pc:spChg chg="mod">
          <ac:chgData name="Jamie Webb-Fryer" userId="ba7c1b63bcfb9db4" providerId="LiveId" clId="{1DD058B9-6ECB-428E-94D4-D0C46DC0167C}" dt="2020-01-23T07:35:20.855" v="119" actId="14100"/>
          <ac:spMkLst>
            <pc:docMk/>
            <pc:sldMk cId="2910320592" sldId="366"/>
            <ac:spMk id="3" creationId="{8E05E6D8-E086-4D16-890D-4147E4A6B78F}"/>
          </ac:spMkLst>
        </pc:spChg>
        <pc:picChg chg="add mod">
          <ac:chgData name="Jamie Webb-Fryer" userId="ba7c1b63bcfb9db4" providerId="LiveId" clId="{1DD058B9-6ECB-428E-94D4-D0C46DC0167C}" dt="2020-01-23T07:35:27.280" v="121" actId="14100"/>
          <ac:picMkLst>
            <pc:docMk/>
            <pc:sldMk cId="2910320592" sldId="366"/>
            <ac:picMk id="5122" creationId="{9AC3D512-3276-4144-BB2E-A159BE318E5A}"/>
          </ac:picMkLst>
        </pc:picChg>
      </pc:sldChg>
      <pc:sldChg chg="addSp modSp del">
        <pc:chgData name="Jamie Webb-Fryer" userId="ba7c1b63bcfb9db4" providerId="LiveId" clId="{1DD058B9-6ECB-428E-94D4-D0C46DC0167C}" dt="2020-01-23T08:08:20.957" v="153" actId="47"/>
        <pc:sldMkLst>
          <pc:docMk/>
          <pc:sldMk cId="1834536" sldId="367"/>
        </pc:sldMkLst>
        <pc:spChg chg="mod">
          <ac:chgData name="Jamie Webb-Fryer" userId="ba7c1b63bcfb9db4" providerId="LiveId" clId="{1DD058B9-6ECB-428E-94D4-D0C46DC0167C}" dt="2020-01-23T07:36:24.516" v="124" actId="20577"/>
          <ac:spMkLst>
            <pc:docMk/>
            <pc:sldMk cId="1834536" sldId="367"/>
            <ac:spMk id="3" creationId="{8E05E6D8-E086-4D16-890D-4147E4A6B78F}"/>
          </ac:spMkLst>
        </pc:spChg>
        <pc:picChg chg="add mod">
          <ac:chgData name="Jamie Webb-Fryer" userId="ba7c1b63bcfb9db4" providerId="LiveId" clId="{1DD058B9-6ECB-428E-94D4-D0C46DC0167C}" dt="2020-01-23T07:59:40.745" v="134" actId="14100"/>
          <ac:picMkLst>
            <pc:docMk/>
            <pc:sldMk cId="1834536" sldId="367"/>
            <ac:picMk id="5" creationId="{62A29420-7818-4137-BEC3-886CD52CF3DE}"/>
          </ac:picMkLst>
        </pc:picChg>
      </pc:sldChg>
      <pc:sldChg chg="addSp modSp del">
        <pc:chgData name="Jamie Webb-Fryer" userId="ba7c1b63bcfb9db4" providerId="LiveId" clId="{1DD058B9-6ECB-428E-94D4-D0C46DC0167C}" dt="2020-01-23T08:08:21.189" v="154" actId="47"/>
        <pc:sldMkLst>
          <pc:docMk/>
          <pc:sldMk cId="797102536" sldId="368"/>
        </pc:sldMkLst>
        <pc:spChg chg="mod">
          <ac:chgData name="Jamie Webb-Fryer" userId="ba7c1b63bcfb9db4" providerId="LiveId" clId="{1DD058B9-6ECB-428E-94D4-D0C46DC0167C}" dt="2020-01-23T08:01:02.917" v="137" actId="14100"/>
          <ac:spMkLst>
            <pc:docMk/>
            <pc:sldMk cId="797102536" sldId="368"/>
            <ac:spMk id="3" creationId="{8E05E6D8-E086-4D16-890D-4147E4A6B78F}"/>
          </ac:spMkLst>
        </pc:spChg>
        <pc:picChg chg="add mod">
          <ac:chgData name="Jamie Webb-Fryer" userId="ba7c1b63bcfb9db4" providerId="LiveId" clId="{1DD058B9-6ECB-428E-94D4-D0C46DC0167C}" dt="2020-01-23T08:01:06.023" v="138" actId="1076"/>
          <ac:picMkLst>
            <pc:docMk/>
            <pc:sldMk cId="797102536" sldId="368"/>
            <ac:picMk id="6146" creationId="{E1793F4F-DA8D-4795-8785-2E738AD8AE64}"/>
          </ac:picMkLst>
        </pc:picChg>
      </pc:sldChg>
      <pc:sldChg chg="addSp modSp add del">
        <pc:chgData name="Jamie Webb-Fryer" userId="ba7c1b63bcfb9db4" providerId="LiveId" clId="{1DD058B9-6ECB-428E-94D4-D0C46DC0167C}" dt="2020-01-23T08:08:21.629" v="156" actId="47"/>
        <pc:sldMkLst>
          <pc:docMk/>
          <pc:sldMk cId="3182209387" sldId="369"/>
        </pc:sldMkLst>
        <pc:spChg chg="mod">
          <ac:chgData name="Jamie Webb-Fryer" userId="ba7c1b63bcfb9db4" providerId="LiveId" clId="{1DD058B9-6ECB-428E-94D4-D0C46DC0167C}" dt="2020-01-23T08:03:10.172" v="143" actId="20577"/>
          <ac:spMkLst>
            <pc:docMk/>
            <pc:sldMk cId="3182209387" sldId="369"/>
            <ac:spMk id="3" creationId="{8E05E6D8-E086-4D16-890D-4147E4A6B78F}"/>
          </ac:spMkLst>
        </pc:spChg>
        <pc:picChg chg="add mod">
          <ac:chgData name="Jamie Webb-Fryer" userId="ba7c1b63bcfb9db4" providerId="LiveId" clId="{1DD058B9-6ECB-428E-94D4-D0C46DC0167C}" dt="2020-01-23T08:04:31.260" v="147" actId="14100"/>
          <ac:picMkLst>
            <pc:docMk/>
            <pc:sldMk cId="3182209387" sldId="369"/>
            <ac:picMk id="7170" creationId="{5C42EB6C-BF3A-4D5A-967C-B30779BC926D}"/>
          </ac:picMkLst>
        </pc:picChg>
      </pc:sldChg>
      <pc:sldChg chg="addSp modSp add del">
        <pc:chgData name="Jamie Webb-Fryer" userId="ba7c1b63bcfb9db4" providerId="LiveId" clId="{1DD058B9-6ECB-428E-94D4-D0C46DC0167C}" dt="2020-01-23T08:08:21.822" v="157" actId="47"/>
        <pc:sldMkLst>
          <pc:docMk/>
          <pc:sldMk cId="2185548136" sldId="370"/>
        </pc:sldMkLst>
        <pc:spChg chg="mod">
          <ac:chgData name="Jamie Webb-Fryer" userId="ba7c1b63bcfb9db4" providerId="LiveId" clId="{1DD058B9-6ECB-428E-94D4-D0C46DC0167C}" dt="2020-01-23T08:03:15.724" v="144" actId="20577"/>
          <ac:spMkLst>
            <pc:docMk/>
            <pc:sldMk cId="2185548136" sldId="370"/>
            <ac:spMk id="3" creationId="{8E05E6D8-E086-4D16-890D-4147E4A6B78F}"/>
          </ac:spMkLst>
        </pc:spChg>
        <pc:picChg chg="add mod">
          <ac:chgData name="Jamie Webb-Fryer" userId="ba7c1b63bcfb9db4" providerId="LiveId" clId="{1DD058B9-6ECB-428E-94D4-D0C46DC0167C}" dt="2020-01-23T08:06:41.350" v="150" actId="14100"/>
          <ac:picMkLst>
            <pc:docMk/>
            <pc:sldMk cId="2185548136" sldId="370"/>
            <ac:picMk id="8194" creationId="{9A97E928-6739-40C2-8178-455819B60DA2}"/>
          </ac:picMkLst>
        </pc:picChg>
      </pc:sldChg>
      <pc:sldChg chg="del">
        <pc:chgData name="Jamie Webb-Fryer" userId="ba7c1b63bcfb9db4" providerId="LiveId" clId="{1DD058B9-6ECB-428E-94D4-D0C46DC0167C}" dt="2020-01-23T08:08:19.860" v="151" actId="47"/>
        <pc:sldMkLst>
          <pc:docMk/>
          <pc:sldMk cId="2367356886" sldId="371"/>
        </pc:sldMkLst>
      </pc:sldChg>
    </pc:docChg>
  </pc:docChgLst>
  <pc:docChgLst>
    <pc:chgData name="Jamie Webb-Fryer" userId="ba7c1b63bcfb9db4" providerId="LiveId" clId="{D48D47CA-693A-4365-9B7E-1D819A27BD1F}"/>
    <pc:docChg chg="undo redo custSel modSld">
      <pc:chgData name="Jamie Webb-Fryer" userId="ba7c1b63bcfb9db4" providerId="LiveId" clId="{D48D47CA-693A-4365-9B7E-1D819A27BD1F}" dt="2020-01-30T12:14:20.605" v="2809" actId="20577"/>
      <pc:docMkLst>
        <pc:docMk/>
      </pc:docMkLst>
      <pc:sldChg chg="modSp">
        <pc:chgData name="Jamie Webb-Fryer" userId="ba7c1b63bcfb9db4" providerId="LiveId" clId="{D48D47CA-693A-4365-9B7E-1D819A27BD1F}" dt="2020-01-27T20:40:52.007" v="1217" actId="123"/>
        <pc:sldMkLst>
          <pc:docMk/>
          <pc:sldMk cId="631777304" sldId="343"/>
        </pc:sldMkLst>
        <pc:spChg chg="mod">
          <ac:chgData name="Jamie Webb-Fryer" userId="ba7c1b63bcfb9db4" providerId="LiveId" clId="{D48D47CA-693A-4365-9B7E-1D819A27BD1F}" dt="2020-01-27T20:40:52.007" v="1217" actId="123"/>
          <ac:spMkLst>
            <pc:docMk/>
            <pc:sldMk cId="631777304" sldId="343"/>
            <ac:spMk id="3" creationId="{8E05E6D8-E086-4D16-890D-4147E4A6B78F}"/>
          </ac:spMkLst>
        </pc:spChg>
      </pc:sldChg>
      <pc:sldChg chg="modSp">
        <pc:chgData name="Jamie Webb-Fryer" userId="ba7c1b63bcfb9db4" providerId="LiveId" clId="{D48D47CA-693A-4365-9B7E-1D819A27BD1F}" dt="2020-01-30T12:10:27.953" v="2735" actId="20577"/>
        <pc:sldMkLst>
          <pc:docMk/>
          <pc:sldMk cId="2431512809" sldId="359"/>
        </pc:sldMkLst>
        <pc:spChg chg="mod">
          <ac:chgData name="Jamie Webb-Fryer" userId="ba7c1b63bcfb9db4" providerId="LiveId" clId="{D48D47CA-693A-4365-9B7E-1D819A27BD1F}" dt="2020-01-30T12:10:27.953" v="2735" actId="20577"/>
          <ac:spMkLst>
            <pc:docMk/>
            <pc:sldMk cId="2431512809" sldId="359"/>
            <ac:spMk id="4" creationId="{1C30F48D-C485-4671-9CFD-84A89214D729}"/>
          </ac:spMkLst>
        </pc:spChg>
      </pc:sldChg>
      <pc:sldChg chg="addSp modSp">
        <pc:chgData name="Jamie Webb-Fryer" userId="ba7c1b63bcfb9db4" providerId="LiveId" clId="{D48D47CA-693A-4365-9B7E-1D819A27BD1F}" dt="2020-01-27T20:35:55.483" v="1055" actId="14100"/>
        <pc:sldMkLst>
          <pc:docMk/>
          <pc:sldMk cId="3086474162" sldId="360"/>
        </pc:sldMkLst>
        <pc:spChg chg="mod">
          <ac:chgData name="Jamie Webb-Fryer" userId="ba7c1b63bcfb9db4" providerId="LiveId" clId="{D48D47CA-693A-4365-9B7E-1D819A27BD1F}" dt="2020-01-27T20:35:55.483" v="1055" actId="14100"/>
          <ac:spMkLst>
            <pc:docMk/>
            <pc:sldMk cId="3086474162" sldId="360"/>
            <ac:spMk id="3" creationId="{8E05E6D8-E086-4D16-890D-4147E4A6B78F}"/>
          </ac:spMkLst>
        </pc:spChg>
        <pc:picChg chg="add mod">
          <ac:chgData name="Jamie Webb-Fryer" userId="ba7c1b63bcfb9db4" providerId="LiveId" clId="{D48D47CA-693A-4365-9B7E-1D819A27BD1F}" dt="2020-01-27T20:32:18.348" v="1015" actId="14100"/>
          <ac:picMkLst>
            <pc:docMk/>
            <pc:sldMk cId="3086474162" sldId="360"/>
            <ac:picMk id="4" creationId="{895FA007-EAE5-44BA-90A4-EC9B161223FE}"/>
          </ac:picMkLst>
        </pc:picChg>
      </pc:sldChg>
      <pc:sldChg chg="delSp modSp">
        <pc:chgData name="Jamie Webb-Fryer" userId="ba7c1b63bcfb9db4" providerId="LiveId" clId="{D48D47CA-693A-4365-9B7E-1D819A27BD1F}" dt="2020-01-30T12:12:26.320" v="2771" actId="20577"/>
        <pc:sldMkLst>
          <pc:docMk/>
          <pc:sldMk cId="3105249107" sldId="361"/>
        </pc:sldMkLst>
        <pc:spChg chg="mod">
          <ac:chgData name="Jamie Webb-Fryer" userId="ba7c1b63bcfb9db4" providerId="LiveId" clId="{D48D47CA-693A-4365-9B7E-1D819A27BD1F}" dt="2020-01-27T20:37:10.555" v="1130" actId="1076"/>
          <ac:spMkLst>
            <pc:docMk/>
            <pc:sldMk cId="3105249107" sldId="361"/>
            <ac:spMk id="2" creationId="{C0613AEF-0CB6-4EFD-82EC-ABA2CF22B50E}"/>
          </ac:spMkLst>
        </pc:spChg>
        <pc:spChg chg="mod">
          <ac:chgData name="Jamie Webb-Fryer" userId="ba7c1b63bcfb9db4" providerId="LiveId" clId="{D48D47CA-693A-4365-9B7E-1D819A27BD1F}" dt="2020-01-30T12:12:26.320" v="2771" actId="20577"/>
          <ac:spMkLst>
            <pc:docMk/>
            <pc:sldMk cId="3105249107" sldId="361"/>
            <ac:spMk id="3" creationId="{8E05E6D8-E086-4D16-890D-4147E4A6B78F}"/>
          </ac:spMkLst>
        </pc:spChg>
        <pc:picChg chg="del mod">
          <ac:chgData name="Jamie Webb-Fryer" userId="ba7c1b63bcfb9db4" providerId="LiveId" clId="{D48D47CA-693A-4365-9B7E-1D819A27BD1F}" dt="2020-01-27T20:32:04.550" v="1011"/>
          <ac:picMkLst>
            <pc:docMk/>
            <pc:sldMk cId="3105249107" sldId="361"/>
            <ac:picMk id="2050" creationId="{8A171C51-86BE-4120-8FC4-B7FCBAFB1E41}"/>
          </ac:picMkLst>
        </pc:picChg>
      </pc:sldChg>
      <pc:sldChg chg="delSp modSp">
        <pc:chgData name="Jamie Webb-Fryer" userId="ba7c1b63bcfb9db4" providerId="LiveId" clId="{D48D47CA-693A-4365-9B7E-1D819A27BD1F}" dt="2020-01-27T19:53:31.563" v="247" actId="20577"/>
        <pc:sldMkLst>
          <pc:docMk/>
          <pc:sldMk cId="2601862620" sldId="364"/>
        </pc:sldMkLst>
        <pc:spChg chg="mod">
          <ac:chgData name="Jamie Webb-Fryer" userId="ba7c1b63bcfb9db4" providerId="LiveId" clId="{D48D47CA-693A-4365-9B7E-1D819A27BD1F}" dt="2020-01-27T19:53:31.563" v="247" actId="20577"/>
          <ac:spMkLst>
            <pc:docMk/>
            <pc:sldMk cId="2601862620" sldId="364"/>
            <ac:spMk id="3" creationId="{8E05E6D8-E086-4D16-890D-4147E4A6B78F}"/>
          </ac:spMkLst>
        </pc:spChg>
        <pc:picChg chg="del mod">
          <ac:chgData name="Jamie Webb-Fryer" userId="ba7c1b63bcfb9db4" providerId="LiveId" clId="{D48D47CA-693A-4365-9B7E-1D819A27BD1F}" dt="2020-01-27T19:52:26.363" v="202"/>
          <ac:picMkLst>
            <pc:docMk/>
            <pc:sldMk cId="2601862620" sldId="364"/>
            <ac:picMk id="6" creationId="{4B53E4A0-1DCF-4FB1-BE84-0E6EE9E639F9}"/>
          </ac:picMkLst>
        </pc:picChg>
      </pc:sldChg>
      <pc:sldChg chg="modSp">
        <pc:chgData name="Jamie Webb-Fryer" userId="ba7c1b63bcfb9db4" providerId="LiveId" clId="{D48D47CA-693A-4365-9B7E-1D819A27BD1F}" dt="2020-01-30T12:12:55.855" v="2776" actId="20577"/>
        <pc:sldMkLst>
          <pc:docMk/>
          <pc:sldMk cId="4176439400" sldId="365"/>
        </pc:sldMkLst>
        <pc:spChg chg="mod">
          <ac:chgData name="Jamie Webb-Fryer" userId="ba7c1b63bcfb9db4" providerId="LiveId" clId="{D48D47CA-693A-4365-9B7E-1D819A27BD1F}" dt="2020-01-30T12:12:55.855" v="2776" actId="20577"/>
          <ac:spMkLst>
            <pc:docMk/>
            <pc:sldMk cId="4176439400" sldId="365"/>
            <ac:spMk id="3" creationId="{8E05E6D8-E086-4D16-890D-4147E4A6B78F}"/>
          </ac:spMkLst>
        </pc:spChg>
        <pc:picChg chg="mod">
          <ac:chgData name="Jamie Webb-Fryer" userId="ba7c1b63bcfb9db4" providerId="LiveId" clId="{D48D47CA-693A-4365-9B7E-1D819A27BD1F}" dt="2020-01-27T20:45:45.716" v="1322" actId="1076"/>
          <ac:picMkLst>
            <pc:docMk/>
            <pc:sldMk cId="4176439400" sldId="365"/>
            <ac:picMk id="4098" creationId="{ACF29BDD-1382-43C4-9D07-287C61985C47}"/>
          </ac:picMkLst>
        </pc:picChg>
      </pc:sldChg>
      <pc:sldChg chg="modSp">
        <pc:chgData name="Jamie Webb-Fryer" userId="ba7c1b63bcfb9db4" providerId="LiveId" clId="{D48D47CA-693A-4365-9B7E-1D819A27BD1F}" dt="2020-01-28T20:05:30.873" v="2649" actId="1076"/>
        <pc:sldMkLst>
          <pc:docMk/>
          <pc:sldMk cId="2910320592" sldId="366"/>
        </pc:sldMkLst>
        <pc:spChg chg="mod">
          <ac:chgData name="Jamie Webb-Fryer" userId="ba7c1b63bcfb9db4" providerId="LiveId" clId="{D48D47CA-693A-4365-9B7E-1D819A27BD1F}" dt="2020-01-28T20:05:28.887" v="2648" actId="123"/>
          <ac:spMkLst>
            <pc:docMk/>
            <pc:sldMk cId="2910320592" sldId="366"/>
            <ac:spMk id="3" creationId="{8E05E6D8-E086-4D16-890D-4147E4A6B78F}"/>
          </ac:spMkLst>
        </pc:spChg>
        <pc:picChg chg="mod">
          <ac:chgData name="Jamie Webb-Fryer" userId="ba7c1b63bcfb9db4" providerId="LiveId" clId="{D48D47CA-693A-4365-9B7E-1D819A27BD1F}" dt="2020-01-28T20:05:30.873" v="2649" actId="1076"/>
          <ac:picMkLst>
            <pc:docMk/>
            <pc:sldMk cId="2910320592" sldId="366"/>
            <ac:picMk id="5122" creationId="{9AC3D512-3276-4144-BB2E-A159BE318E5A}"/>
          </ac:picMkLst>
        </pc:picChg>
      </pc:sldChg>
      <pc:sldChg chg="modSp">
        <pc:chgData name="Jamie Webb-Fryer" userId="ba7c1b63bcfb9db4" providerId="LiveId" clId="{D48D47CA-693A-4365-9B7E-1D819A27BD1F}" dt="2020-01-30T12:09:57.937" v="2726" actId="20577"/>
        <pc:sldMkLst>
          <pc:docMk/>
          <pc:sldMk cId="543591831" sldId="373"/>
        </pc:sldMkLst>
        <pc:spChg chg="mod">
          <ac:chgData name="Jamie Webb-Fryer" userId="ba7c1b63bcfb9db4" providerId="LiveId" clId="{D48D47CA-693A-4365-9B7E-1D819A27BD1F}" dt="2020-01-30T12:09:57.937" v="2726" actId="20577"/>
          <ac:spMkLst>
            <pc:docMk/>
            <pc:sldMk cId="543591831" sldId="373"/>
            <ac:spMk id="6" creationId="{19CC953A-CE55-4E03-8031-16DB6CEBFC3F}"/>
          </ac:spMkLst>
        </pc:spChg>
      </pc:sldChg>
      <pc:sldChg chg="addSp delSp modSp">
        <pc:chgData name="Jamie Webb-Fryer" userId="ba7c1b63bcfb9db4" providerId="LiveId" clId="{D48D47CA-693A-4365-9B7E-1D819A27BD1F}" dt="2020-01-27T19:55:33.317" v="272" actId="14100"/>
        <pc:sldMkLst>
          <pc:docMk/>
          <pc:sldMk cId="2414244637" sldId="375"/>
        </pc:sldMkLst>
        <pc:spChg chg="mod">
          <ac:chgData name="Jamie Webb-Fryer" userId="ba7c1b63bcfb9db4" providerId="LiveId" clId="{D48D47CA-693A-4365-9B7E-1D819A27BD1F}" dt="2020-01-27T19:55:22.271" v="267" actId="14100"/>
          <ac:spMkLst>
            <pc:docMk/>
            <pc:sldMk cId="2414244637" sldId="375"/>
            <ac:spMk id="3" creationId="{8E05E6D8-E086-4D16-890D-4147E4A6B78F}"/>
          </ac:spMkLst>
        </pc:spChg>
        <pc:picChg chg="add mod">
          <ac:chgData name="Jamie Webb-Fryer" userId="ba7c1b63bcfb9db4" providerId="LiveId" clId="{D48D47CA-693A-4365-9B7E-1D819A27BD1F}" dt="2020-01-27T19:55:33.317" v="272" actId="14100"/>
          <ac:picMkLst>
            <pc:docMk/>
            <pc:sldMk cId="2414244637" sldId="375"/>
            <ac:picMk id="5" creationId="{099E6C11-B47E-45A6-BCA3-ADBC1407EB00}"/>
          </ac:picMkLst>
        </pc:picChg>
        <pc:picChg chg="del">
          <ac:chgData name="Jamie Webb-Fryer" userId="ba7c1b63bcfb9db4" providerId="LiveId" clId="{D48D47CA-693A-4365-9B7E-1D819A27BD1F}" dt="2020-01-27T19:51:24.828" v="188" actId="478"/>
          <ac:picMkLst>
            <pc:docMk/>
            <pc:sldMk cId="2414244637" sldId="375"/>
            <ac:picMk id="6" creationId="{4B53E4A0-1DCF-4FB1-BE84-0E6EE9E639F9}"/>
          </ac:picMkLst>
        </pc:picChg>
      </pc:sldChg>
      <pc:sldChg chg="delSp modSp">
        <pc:chgData name="Jamie Webb-Fryer" userId="ba7c1b63bcfb9db4" providerId="LiveId" clId="{D48D47CA-693A-4365-9B7E-1D819A27BD1F}" dt="2020-01-30T12:12:01.138" v="2753" actId="20577"/>
        <pc:sldMkLst>
          <pc:docMk/>
          <pc:sldMk cId="4178870839" sldId="376"/>
        </pc:sldMkLst>
        <pc:spChg chg="mod">
          <ac:chgData name="Jamie Webb-Fryer" userId="ba7c1b63bcfb9db4" providerId="LiveId" clId="{D48D47CA-693A-4365-9B7E-1D819A27BD1F}" dt="2020-01-30T12:12:01.138" v="2753" actId="20577"/>
          <ac:spMkLst>
            <pc:docMk/>
            <pc:sldMk cId="4178870839" sldId="376"/>
            <ac:spMk id="3" creationId="{8E05E6D8-E086-4D16-890D-4147E4A6B78F}"/>
          </ac:spMkLst>
        </pc:spChg>
        <pc:picChg chg="del">
          <ac:chgData name="Jamie Webb-Fryer" userId="ba7c1b63bcfb9db4" providerId="LiveId" clId="{D48D47CA-693A-4365-9B7E-1D819A27BD1F}" dt="2020-01-27T19:51:21.362" v="187" actId="478"/>
          <ac:picMkLst>
            <pc:docMk/>
            <pc:sldMk cId="4178870839" sldId="376"/>
            <ac:picMk id="6" creationId="{4B53E4A0-1DCF-4FB1-BE84-0E6EE9E639F9}"/>
          </ac:picMkLst>
        </pc:picChg>
      </pc:sldChg>
      <pc:sldChg chg="addSp delSp modSp">
        <pc:chgData name="Jamie Webb-Fryer" userId="ba7c1b63bcfb9db4" providerId="LiveId" clId="{D48D47CA-693A-4365-9B7E-1D819A27BD1F}" dt="2020-01-28T20:03:41.027" v="2609" actId="1076"/>
        <pc:sldMkLst>
          <pc:docMk/>
          <pc:sldMk cId="3662700317" sldId="377"/>
        </pc:sldMkLst>
        <pc:spChg chg="mod">
          <ac:chgData name="Jamie Webb-Fryer" userId="ba7c1b63bcfb9db4" providerId="LiveId" clId="{D48D47CA-693A-4365-9B7E-1D819A27BD1F}" dt="2020-01-28T20:03:41.027" v="2609" actId="1076"/>
          <ac:spMkLst>
            <pc:docMk/>
            <pc:sldMk cId="3662700317" sldId="377"/>
            <ac:spMk id="3" creationId="{8E05E6D8-E086-4D16-890D-4147E4A6B78F}"/>
          </ac:spMkLst>
        </pc:spChg>
        <pc:picChg chg="add mod">
          <ac:chgData name="Jamie Webb-Fryer" userId="ba7c1b63bcfb9db4" providerId="LiveId" clId="{D48D47CA-693A-4365-9B7E-1D819A27BD1F}" dt="2020-01-28T20:03:35.691" v="2608" actId="1076"/>
          <ac:picMkLst>
            <pc:docMk/>
            <pc:sldMk cId="3662700317" sldId="377"/>
            <ac:picMk id="1026" creationId="{54A9B6A0-11E9-4C1F-9DD8-60BEBAE943D2}"/>
          </ac:picMkLst>
        </pc:picChg>
        <pc:picChg chg="del">
          <ac:chgData name="Jamie Webb-Fryer" userId="ba7c1b63bcfb9db4" providerId="LiveId" clId="{D48D47CA-693A-4365-9B7E-1D819A27BD1F}" dt="2020-01-27T20:39:06.582" v="1148" actId="478"/>
          <ac:picMkLst>
            <pc:docMk/>
            <pc:sldMk cId="3662700317" sldId="377"/>
            <ac:picMk id="4098" creationId="{ACF29BDD-1382-43C4-9D07-287C61985C47}"/>
          </ac:picMkLst>
        </pc:picChg>
      </pc:sldChg>
      <pc:sldChg chg="delSp modSp">
        <pc:chgData name="Jamie Webb-Fryer" userId="ba7c1b63bcfb9db4" providerId="LiveId" clId="{D48D47CA-693A-4365-9B7E-1D819A27BD1F}" dt="2020-01-30T12:14:20.605" v="2809" actId="20577"/>
        <pc:sldMkLst>
          <pc:docMk/>
          <pc:sldMk cId="281047120" sldId="378"/>
        </pc:sldMkLst>
        <pc:spChg chg="mod">
          <ac:chgData name="Jamie Webb-Fryer" userId="ba7c1b63bcfb9db4" providerId="LiveId" clId="{D48D47CA-693A-4365-9B7E-1D819A27BD1F}" dt="2020-01-30T12:14:20.605" v="2809" actId="20577"/>
          <ac:spMkLst>
            <pc:docMk/>
            <pc:sldMk cId="281047120" sldId="378"/>
            <ac:spMk id="3" creationId="{8E05E6D8-E086-4D16-890D-4147E4A6B78F}"/>
          </ac:spMkLst>
        </pc:spChg>
        <pc:picChg chg="del">
          <ac:chgData name="Jamie Webb-Fryer" userId="ba7c1b63bcfb9db4" providerId="LiveId" clId="{D48D47CA-693A-4365-9B7E-1D819A27BD1F}" dt="2020-01-27T20:48:47.998" v="1334" actId="478"/>
          <ac:picMkLst>
            <pc:docMk/>
            <pc:sldMk cId="281047120" sldId="378"/>
            <ac:picMk id="5122" creationId="{9AC3D512-3276-4144-BB2E-A159BE318E5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5/1/20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dirty="0"/>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dirty="0"/>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92100" y="1714500"/>
            <a:ext cx="36623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106863" y="1714500"/>
            <a:ext cx="3663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5"/>
          <p:cNvSpPr>
            <a:spLocks noGrp="1" noChangeArrowheads="1"/>
          </p:cNvSpPr>
          <p:nvPr>
            <p:ph type="dt" sz="half" idx="10"/>
          </p:nvPr>
        </p:nvSpPr>
        <p:spPr>
          <a:xfrm>
            <a:off x="457200" y="7029450"/>
            <a:ext cx="2133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24200" y="7029450"/>
            <a:ext cx="2895600" cy="476250"/>
          </a:xfrm>
          <a:prstGeom prst="rect">
            <a:avLst/>
          </a:prstGeo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6553200" y="7029450"/>
            <a:ext cx="2133600" cy="476250"/>
          </a:xfrm>
          <a:prstGeom prst="rect">
            <a:avLst/>
          </a:prstGeom>
          <a:ln/>
        </p:spPr>
        <p:txBody>
          <a:bodyPr/>
          <a:lstStyle>
            <a:lvl1pPr>
              <a:defRPr/>
            </a:lvl1pPr>
          </a:lstStyle>
          <a:p>
            <a:fld id="{25A470B1-4B60-4DEC-B85F-F41A8644BCF0}" type="slidenum">
              <a:rPr lang="en-GB" altLang="en-US"/>
              <a:pPr/>
              <a:t>‹#›</a:t>
            </a:fld>
            <a:endParaRPr lang="en-GB" altLang="en-US"/>
          </a:p>
        </p:txBody>
      </p:sp>
    </p:spTree>
    <p:extLst>
      <p:ext uri="{BB962C8B-B14F-4D97-AF65-F5344CB8AC3E}">
        <p14:creationId xmlns:p14="http://schemas.microsoft.com/office/powerpoint/2010/main" val="201333659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59929"/>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b="1" dirty="0">
                <a:solidFill>
                  <a:schemeClr val="bg1"/>
                </a:solidFill>
              </a:rPr>
              <a:t>Level 3 Hospitality and Catering</a:t>
            </a:r>
            <a:endParaRPr lang="en-US" sz="1400" b="1"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2020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7</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Lst>
  <p:hf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4"/>
          <p:cNvSpPr>
            <a:spLocks noGrp="1" noChangeArrowheads="1"/>
          </p:cNvSpPr>
          <p:nvPr>
            <p:ph type="body" idx="4294967295"/>
          </p:nvPr>
        </p:nvSpPr>
        <p:spPr>
          <a:xfrm>
            <a:off x="457200" y="1371600"/>
            <a:ext cx="8229600" cy="4754563"/>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3" name="Rectangle 15"/>
          <p:cNvSpPr>
            <a:spLocks noGrp="1" noChangeArrowheads="1"/>
          </p:cNvSpPr>
          <p:nvPr>
            <p:ph type="title"/>
          </p:nvPr>
        </p:nvSpPr>
        <p:spPr>
          <a:xfrm>
            <a:off x="521632" y="3505200"/>
            <a:ext cx="7848600" cy="2514600"/>
          </a:xfrm>
        </p:spPr>
        <p:txBody>
          <a:bodyPr anchor="t"/>
          <a:lstStyle/>
          <a:p>
            <a:pPr eaLnBrk="1" hangingPunct="1"/>
            <a:br>
              <a:rPr lang="en-GB" dirty="0">
                <a:ea typeface="ＭＳ Ｐゴシック" pitchFamily="-105" charset="-128"/>
                <a:cs typeface="ＭＳ Ｐゴシック" pitchFamily="-105" charset="-128"/>
              </a:rPr>
            </a:br>
            <a:r>
              <a:rPr lang="en-GB" dirty="0">
                <a:ea typeface="ＭＳ Ｐゴシック" pitchFamily="-105" charset="-128"/>
                <a:cs typeface="ＭＳ Ｐゴシック" pitchFamily="-105" charset="-128"/>
              </a:rPr>
              <a:t>Preparing hot sauce</a:t>
            </a:r>
          </a:p>
        </p:txBody>
      </p:sp>
      <p:sp>
        <p:nvSpPr>
          <p:cNvPr id="2054" name="TextBox 9"/>
          <p:cNvSpPr txBox="1">
            <a:spLocks noChangeArrowheads="1"/>
          </p:cNvSpPr>
          <p:nvPr/>
        </p:nvSpPr>
        <p:spPr bwMode="auto">
          <a:xfrm>
            <a:off x="762000" y="2209800"/>
            <a:ext cx="7696200" cy="830997"/>
          </a:xfrm>
          <a:prstGeom prst="rect">
            <a:avLst/>
          </a:prstGeom>
          <a:noFill/>
          <a:ln w="9525">
            <a:noFill/>
            <a:miter lim="800000"/>
            <a:headEnd/>
            <a:tailEnd/>
          </a:ln>
        </p:spPr>
        <p:txBody>
          <a:bodyPr>
            <a:prstTxWarp prst="textNoShape">
              <a:avLst/>
            </a:prstTxWarp>
            <a:spAutoFit/>
          </a:bodyPr>
          <a:lstStyle/>
          <a:p>
            <a:r>
              <a:rPr lang="en-GB" sz="2400" b="1">
                <a:solidFill>
                  <a:srgbClr val="FFFFFF"/>
                </a:solidFill>
              </a:rPr>
              <a:t>Unit 308: Produce and present advanced main course dishes using standardised recipes</a:t>
            </a:r>
            <a:endParaRPr lang="en-US" sz="24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Introduction</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2</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25152" y="1356243"/>
            <a:ext cx="4634880" cy="4904581"/>
          </a:xfrm>
        </p:spPr>
        <p:txBody>
          <a:bodyPr/>
          <a:lstStyle/>
          <a:p>
            <a:pPr marL="342900" indent="-342900">
              <a:buClr>
                <a:srgbClr val="FF0000"/>
              </a:buClr>
              <a:buFont typeface="Arial" panose="020B0604020202020204" pitchFamily="34" charset="0"/>
              <a:buChar char="•"/>
            </a:pPr>
            <a:r>
              <a:rPr lang="en-GB" sz="2000" dirty="0"/>
              <a:t>The production of quality sauces will be achieved through using the correct procedures and using only quality ingredients.</a:t>
            </a:r>
          </a:p>
          <a:p>
            <a:pPr marL="342900" indent="-342900">
              <a:buClr>
                <a:srgbClr val="FF0000"/>
              </a:buClr>
              <a:buFont typeface="Arial" panose="020B0604020202020204" pitchFamily="34" charset="0"/>
              <a:buChar char="•"/>
            </a:pPr>
            <a:r>
              <a:rPr lang="en-GB" sz="2000" dirty="0"/>
              <a:t>Production methods will vary according to the sauce that is being made.</a:t>
            </a:r>
          </a:p>
          <a:p>
            <a:pPr marL="342900" indent="-342900">
              <a:buClr>
                <a:srgbClr val="FF0000"/>
              </a:buClr>
              <a:buFont typeface="Arial" panose="020B0604020202020204" pitchFamily="34" charset="0"/>
              <a:buChar char="•"/>
            </a:pPr>
            <a:r>
              <a:rPr lang="en-GB" sz="2000" dirty="0"/>
              <a:t>The chef will need to chose which technique to employ to meet the dish specification, remembering the effect these techniques have on the end product. </a:t>
            </a:r>
          </a:p>
          <a:p>
            <a:pPr algn="just"/>
            <a:endParaRPr lang="en-GB" sz="2000" dirty="0"/>
          </a:p>
          <a:p>
            <a:pPr algn="just"/>
            <a:endParaRPr lang="en-GB" sz="2000" dirty="0"/>
          </a:p>
        </p:txBody>
      </p:sp>
      <p:pic>
        <p:nvPicPr>
          <p:cNvPr id="7" name="Picture 6">
            <a:extLst>
              <a:ext uri="{FF2B5EF4-FFF2-40B4-BE49-F238E27FC236}">
                <a16:creationId xmlns:a16="http://schemas.microsoft.com/office/drawing/2014/main" id="{039C6706-AE4C-DE45-B8DC-98291C416F11}"/>
              </a:ext>
            </a:extLst>
          </p:cNvPr>
          <p:cNvPicPr>
            <a:picLocks noChangeAspect="1"/>
          </p:cNvPicPr>
          <p:nvPr/>
        </p:nvPicPr>
        <p:blipFill>
          <a:blip r:embed="rId2"/>
          <a:stretch>
            <a:fillRect/>
          </a:stretch>
        </p:blipFill>
        <p:spPr>
          <a:xfrm>
            <a:off x="4855816" y="2052526"/>
            <a:ext cx="4028704" cy="2752948"/>
          </a:xfrm>
          <a:prstGeom prst="rect">
            <a:avLst/>
          </a:prstGeom>
        </p:spPr>
      </p:pic>
    </p:spTree>
    <p:extLst>
      <p:ext uri="{BB962C8B-B14F-4D97-AF65-F5344CB8AC3E}">
        <p14:creationId xmlns:p14="http://schemas.microsoft.com/office/powerpoint/2010/main" val="5435918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637C-66D5-4A8A-A3E5-DA419F0A9218}"/>
              </a:ext>
            </a:extLst>
          </p:cNvPr>
          <p:cNvSpPr>
            <a:spLocks noGrp="1"/>
          </p:cNvSpPr>
          <p:nvPr>
            <p:ph type="title"/>
          </p:nvPr>
        </p:nvSpPr>
        <p:spPr/>
        <p:txBody>
          <a:bodyPr/>
          <a:lstStyle/>
          <a:p>
            <a:r>
              <a:rPr lang="en-GB" dirty="0"/>
              <a:t>Preparation </a:t>
            </a:r>
          </a:p>
        </p:txBody>
      </p:sp>
      <p:sp>
        <p:nvSpPr>
          <p:cNvPr id="3" name="Content Placeholder 2">
            <a:extLst>
              <a:ext uri="{FF2B5EF4-FFF2-40B4-BE49-F238E27FC236}">
                <a16:creationId xmlns:a16="http://schemas.microsoft.com/office/drawing/2014/main" id="{A24E2D68-0F04-48F9-B746-B18A841E96FE}"/>
              </a:ext>
            </a:extLst>
          </p:cNvPr>
          <p:cNvSpPr>
            <a:spLocks noGrp="1"/>
          </p:cNvSpPr>
          <p:nvPr>
            <p:ph sz="quarter" idx="10"/>
          </p:nvPr>
        </p:nvSpPr>
        <p:spPr>
          <a:xfrm>
            <a:off x="168400" y="1220788"/>
            <a:ext cx="8507288"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Making roux </a:t>
            </a:r>
            <a:r>
              <a:rPr lang="en-GB" dirty="0"/>
              <a:t>–  </a:t>
            </a:r>
            <a:r>
              <a:rPr lang="en-GB" dirty="0" err="1"/>
              <a:t>rouxs</a:t>
            </a:r>
            <a:r>
              <a:rPr lang="en-GB" dirty="0"/>
              <a:t> are very effective and heat-stable thicken sauce. A roux is made by cooking a mixture of 50% of flour and 50% fat. Then liquid (stock, milk, etc.) is slowly combined to make the sauce</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dirty="0"/>
              <a:t>There are generally three colour variations on a roux, white, blond, and brown. A white roux has the aroma of freshly-baked bread and is used in a white sauce.  A blond roux has the aroma of freshly popped popcorn, a toasted flavour and is used to thicken sauces that are golden in colour. A brown roux has deep nutty flavour and is used to thicken dark and richly flavoured sauces</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dirty="0"/>
              <a:t>When making a roux, use a heavy pan and a wooden/plastic spoon or spatula. Whisking a roux in a pan, especially an aluminium pan will turn the roux grey. </a:t>
            </a:r>
          </a:p>
        </p:txBody>
      </p:sp>
    </p:spTree>
    <p:extLst>
      <p:ext uri="{BB962C8B-B14F-4D97-AF65-F5344CB8AC3E}">
        <p14:creationId xmlns:p14="http://schemas.microsoft.com/office/powerpoint/2010/main" val="1495675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637C-66D5-4A8A-A3E5-DA419F0A9218}"/>
              </a:ext>
            </a:extLst>
          </p:cNvPr>
          <p:cNvSpPr>
            <a:spLocks noGrp="1"/>
          </p:cNvSpPr>
          <p:nvPr>
            <p:ph type="title"/>
          </p:nvPr>
        </p:nvSpPr>
        <p:spPr/>
        <p:txBody>
          <a:bodyPr/>
          <a:lstStyle/>
          <a:p>
            <a:r>
              <a:rPr lang="en-GB" dirty="0"/>
              <a:t>Preparation </a:t>
            </a:r>
          </a:p>
        </p:txBody>
      </p:sp>
      <p:sp>
        <p:nvSpPr>
          <p:cNvPr id="3" name="Content Placeholder 2">
            <a:extLst>
              <a:ext uri="{FF2B5EF4-FFF2-40B4-BE49-F238E27FC236}">
                <a16:creationId xmlns:a16="http://schemas.microsoft.com/office/drawing/2014/main" id="{A24E2D68-0F04-48F9-B746-B18A841E96FE}"/>
              </a:ext>
            </a:extLst>
          </p:cNvPr>
          <p:cNvSpPr>
            <a:spLocks noGrp="1"/>
          </p:cNvSpPr>
          <p:nvPr>
            <p:ph sz="quarter" idx="10"/>
          </p:nvPr>
        </p:nvSpPr>
        <p:spPr>
          <a:xfrm>
            <a:off x="457200" y="1371600"/>
            <a:ext cx="7931224"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Passing</a:t>
            </a:r>
            <a:r>
              <a:rPr lang="en-GB" dirty="0"/>
              <a:t> – is the preparation process of passing an ingredient through a mesh bottom sieve to remove lumps and any unwanted pieces of the ingredient to make a smooth sauce or stock. The use of a muslin cloth when passing a stock or jus-lie is essential to remove excess sediment, this would be repeated a number of times to ensure a clear finish.</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Straining</a:t>
            </a:r>
            <a:r>
              <a:rPr lang="en-GB" dirty="0"/>
              <a:t> – similar to passing used to remove large any unwanted pieces of the ingredient, for example straining a chicken stock to remove bones and vegetables prior to using in a sauce.</a:t>
            </a:r>
          </a:p>
          <a:p>
            <a:pPr marL="342900" indent="-342900" algn="just">
              <a:lnSpc>
                <a:spcPct val="100000"/>
              </a:lnSpc>
              <a:spcBef>
                <a:spcPts val="0"/>
              </a:spcBef>
              <a:spcAft>
                <a:spcPts val="0"/>
              </a:spcAft>
              <a:buClr>
                <a:srgbClr val="FF0000"/>
              </a:buClr>
              <a:buFont typeface="Arial" panose="020B0604020202020204" pitchFamily="34" charset="0"/>
              <a:buChar char="•"/>
            </a:pPr>
            <a:endParaRPr lang="en-GB" dirty="0"/>
          </a:p>
          <a:p>
            <a:pPr marL="342900" indent="-342900" algn="just">
              <a:lnSpc>
                <a:spcPct val="100000"/>
              </a:lnSpc>
              <a:spcBef>
                <a:spcPts val="0"/>
              </a:spcBef>
              <a:spcAft>
                <a:spcPts val="0"/>
              </a:spcAft>
              <a:buClr>
                <a:srgbClr val="FF0000"/>
              </a:buClr>
              <a:buFont typeface="Arial" panose="020B0604020202020204" pitchFamily="34" charset="0"/>
              <a:buChar char="•"/>
            </a:pPr>
            <a:endParaRPr lang="en-GB" dirty="0"/>
          </a:p>
        </p:txBody>
      </p:sp>
    </p:spTree>
    <p:extLst>
      <p:ext uri="{BB962C8B-B14F-4D97-AF65-F5344CB8AC3E}">
        <p14:creationId xmlns:p14="http://schemas.microsoft.com/office/powerpoint/2010/main" val="3870513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637C-66D5-4A8A-A3E5-DA419F0A9218}"/>
              </a:ext>
            </a:extLst>
          </p:cNvPr>
          <p:cNvSpPr>
            <a:spLocks noGrp="1"/>
          </p:cNvSpPr>
          <p:nvPr>
            <p:ph type="title"/>
          </p:nvPr>
        </p:nvSpPr>
        <p:spPr/>
        <p:txBody>
          <a:bodyPr/>
          <a:lstStyle/>
          <a:p>
            <a:r>
              <a:rPr lang="en-GB" dirty="0"/>
              <a:t>Preparation </a:t>
            </a:r>
          </a:p>
        </p:txBody>
      </p:sp>
      <p:sp>
        <p:nvSpPr>
          <p:cNvPr id="3" name="Content Placeholder 2">
            <a:extLst>
              <a:ext uri="{FF2B5EF4-FFF2-40B4-BE49-F238E27FC236}">
                <a16:creationId xmlns:a16="http://schemas.microsoft.com/office/drawing/2014/main" id="{A24E2D68-0F04-48F9-B746-B18A841E96FE}"/>
              </a:ext>
            </a:extLst>
          </p:cNvPr>
          <p:cNvSpPr>
            <a:spLocks noGrp="1"/>
          </p:cNvSpPr>
          <p:nvPr>
            <p:ph sz="quarter" idx="10"/>
          </p:nvPr>
        </p:nvSpPr>
        <p:spPr>
          <a:xfrm>
            <a:off x="251520" y="1371600"/>
            <a:ext cx="8435280" cy="4755600"/>
          </a:xfrm>
        </p:spPr>
        <p:txBody>
          <a:bodyPr/>
          <a:lstStyle/>
          <a:p>
            <a:pPr marL="342900" indent="-342900" algn="just">
              <a:lnSpc>
                <a:spcPct val="100000"/>
              </a:lnSpc>
              <a:spcBef>
                <a:spcPts val="0"/>
              </a:spcBef>
              <a:spcAft>
                <a:spcPts val="0"/>
              </a:spcAft>
              <a:buClr>
                <a:srgbClr val="FF0000"/>
              </a:buClr>
              <a:buFont typeface="Arial" panose="020B0604020202020204" pitchFamily="34" charset="0"/>
              <a:buChar char="•"/>
            </a:pPr>
            <a:r>
              <a:rPr lang="en-GB" b="1" dirty="0"/>
              <a:t>Skimming</a:t>
            </a:r>
            <a:r>
              <a:rPr lang="en-GB" dirty="0"/>
              <a:t> – when using stock bases for sauces, you will need to skim the liquid. This will remove scum, fat or other impurities from the surface of a liquid while it is cooking. A slotted spoon is generally used to remove solid impurities, while an unslotted spoon or ladle would be used to remove liquids such as fat.</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Peeling </a:t>
            </a:r>
            <a:r>
              <a:rPr lang="en-GB" dirty="0"/>
              <a:t>– certain ingredients will need to be peeled before use in stocks and sauces. This may include root vegetables, onions or peel fat of meat bones.</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Blending</a:t>
            </a:r>
            <a:r>
              <a:rPr lang="en-GB" dirty="0"/>
              <a:t> – is the process of mixing or preparing ingredients together usually using a food processor or electric hand blender so that they lose their individual characteristics and become smooth and uniform, for example blending tomatoes together to be used in a tomato-based sauce.</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p:txBody>
      </p:sp>
    </p:spTree>
    <p:extLst>
      <p:ext uri="{BB962C8B-B14F-4D97-AF65-F5344CB8AC3E}">
        <p14:creationId xmlns:p14="http://schemas.microsoft.com/office/powerpoint/2010/main" val="2451107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637C-66D5-4A8A-A3E5-DA419F0A9218}"/>
              </a:ext>
            </a:extLst>
          </p:cNvPr>
          <p:cNvSpPr>
            <a:spLocks noGrp="1"/>
          </p:cNvSpPr>
          <p:nvPr>
            <p:ph type="title"/>
          </p:nvPr>
        </p:nvSpPr>
        <p:spPr/>
        <p:txBody>
          <a:bodyPr/>
          <a:lstStyle/>
          <a:p>
            <a:r>
              <a:rPr lang="en-GB" dirty="0"/>
              <a:t>Preparation </a:t>
            </a:r>
          </a:p>
        </p:txBody>
      </p:sp>
      <p:sp>
        <p:nvSpPr>
          <p:cNvPr id="3" name="Content Placeholder 2">
            <a:extLst>
              <a:ext uri="{FF2B5EF4-FFF2-40B4-BE49-F238E27FC236}">
                <a16:creationId xmlns:a16="http://schemas.microsoft.com/office/drawing/2014/main" id="{A24E2D68-0F04-48F9-B746-B18A841E96FE}"/>
              </a:ext>
            </a:extLst>
          </p:cNvPr>
          <p:cNvSpPr>
            <a:spLocks noGrp="1"/>
          </p:cNvSpPr>
          <p:nvPr>
            <p:ph sz="quarter" idx="10"/>
          </p:nvPr>
        </p:nvSpPr>
        <p:spPr>
          <a:xfrm>
            <a:off x="107504" y="1340768"/>
            <a:ext cx="6707088"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Cutting</a:t>
            </a:r>
            <a:r>
              <a:rPr lang="en-GB" dirty="0"/>
              <a:t> – the majority of ingredients used in sauces such vegetable, meats, poultry will need to cut in some form for the sauce. The different cuts used will depend on the dish being prepared. Precision cuts are used to add colour and structure to sauce such as finely dicing shallots to be used in a emulsion based sauce. These cuts display the chef’s skill and attention to detail.</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Weighing/measuring </a:t>
            </a:r>
            <a:r>
              <a:rPr lang="en-GB" dirty="0"/>
              <a:t>– it is important that ingredients used in sauces are correctly weighed and measured. This is key to ensuring that not too much of any certain ingredient is added and thus the flavour of the ingredient does not overpower another ingredient and the overall flavour of the sauce. Always follow the recipe to ensure accurate and consistent results when making sauces.</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p:txBody>
      </p:sp>
      <p:pic>
        <p:nvPicPr>
          <p:cNvPr id="6" name="Picture 5">
            <a:extLst>
              <a:ext uri="{FF2B5EF4-FFF2-40B4-BE49-F238E27FC236}">
                <a16:creationId xmlns:a16="http://schemas.microsoft.com/office/drawing/2014/main" id="{B19DB7D8-B10B-704C-9E2B-69AE48E9A3CD}"/>
              </a:ext>
            </a:extLst>
          </p:cNvPr>
          <p:cNvPicPr>
            <a:picLocks noChangeAspect="1"/>
          </p:cNvPicPr>
          <p:nvPr/>
        </p:nvPicPr>
        <p:blipFill>
          <a:blip r:embed="rId2"/>
          <a:stretch>
            <a:fillRect/>
          </a:stretch>
        </p:blipFill>
        <p:spPr>
          <a:xfrm>
            <a:off x="6814592" y="4221088"/>
            <a:ext cx="2202160" cy="1449755"/>
          </a:xfrm>
          <a:prstGeom prst="rect">
            <a:avLst/>
          </a:prstGeom>
        </p:spPr>
      </p:pic>
    </p:spTree>
    <p:extLst>
      <p:ext uri="{BB962C8B-B14F-4D97-AF65-F5344CB8AC3E}">
        <p14:creationId xmlns:p14="http://schemas.microsoft.com/office/powerpoint/2010/main" val="2795476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dirty="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dirty="0">
                <a:solidFill>
                  <a:srgbClr val="E30613"/>
                </a:solidFill>
                <a:ea typeface="ＭＳ Ｐゴシック" pitchFamily="-105" charset="-128"/>
                <a:cs typeface="ＭＳ Ｐゴシック" pitchFamily="-105" charset="-128"/>
              </a:rPr>
              <a:t>Any questions?</a:t>
            </a:r>
          </a:p>
        </p:txBody>
      </p:sp>
    </p:spTree>
    <p:extLst>
      <p:ext uri="{BB962C8B-B14F-4D97-AF65-F5344CB8AC3E}">
        <p14:creationId xmlns:p14="http://schemas.microsoft.com/office/powerpoint/2010/main" val="39528559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2503</TotalTime>
  <Words>628</Words>
  <Application>Microsoft Macintosh PowerPoint</Application>
  <PresentationFormat>On-screen Show (4:3)</PresentationFormat>
  <Paragraphs>35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Lucida Grande</vt:lpstr>
      <vt:lpstr>Times New Roman</vt:lpstr>
      <vt:lpstr>Default Design</vt:lpstr>
      <vt:lpstr> Preparing hot sauce</vt:lpstr>
      <vt:lpstr>Introduction</vt:lpstr>
      <vt:lpstr>Preparation </vt:lpstr>
      <vt:lpstr>Preparation </vt:lpstr>
      <vt:lpstr>Preparation </vt:lpstr>
      <vt:lpstr>Preparation </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107</cp:revision>
  <dcterms:created xsi:type="dcterms:W3CDTF">2013-05-28T00:38:54Z</dcterms:created>
  <dcterms:modified xsi:type="dcterms:W3CDTF">2020-05-01T00:28:52Z</dcterms:modified>
</cp:coreProperties>
</file>