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0"/>
  </p:notesMasterIdLst>
  <p:handoutMasterIdLst>
    <p:handoutMasterId r:id="rId11"/>
  </p:handoutMasterIdLst>
  <p:sldIdLst>
    <p:sldId id="256" r:id="rId2"/>
    <p:sldId id="373" r:id="rId3"/>
    <p:sldId id="374" r:id="rId4"/>
    <p:sldId id="378" r:id="rId5"/>
    <p:sldId id="375" r:id="rId6"/>
    <p:sldId id="377" r:id="rId7"/>
    <p:sldId id="376" r:id="rId8"/>
    <p:sldId id="372" r:id="rId9"/>
  </p:sldIdLst>
  <p:sldSz cx="9144000" cy="6858000" type="screen4x3"/>
  <p:notesSz cx="6858000" cy="9144000"/>
  <p:custDataLst>
    <p:tags r:id="rId12"/>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8E9EDE-F9E3-454D-AA9B-4870ED9DEAB2}" v="36" dt="2020-04-04T12:29:15.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4"/>
  </p:normalViewPr>
  <p:slideViewPr>
    <p:cSldViewPr showGuides="1">
      <p:cViewPr varScale="1">
        <p:scale>
          <a:sx n="105" d="100"/>
          <a:sy n="105" d="100"/>
        </p:scale>
        <p:origin x="184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978E9EDE-F9E3-454D-AA9B-4870ED9DEAB2}"/>
    <pc:docChg chg="undo custSel addSld delSld modSld">
      <pc:chgData name="Jamie Webb-Fryer" userId="ba7c1b63bcfb9db4" providerId="LiveId" clId="{978E9EDE-F9E3-454D-AA9B-4870ED9DEAB2}" dt="2020-04-07T08:18:45.174" v="1316" actId="20577"/>
      <pc:docMkLst>
        <pc:docMk/>
      </pc:docMkLst>
      <pc:sldChg chg="modSp mod">
        <pc:chgData name="Jamie Webb-Fryer" userId="ba7c1b63bcfb9db4" providerId="LiveId" clId="{978E9EDE-F9E3-454D-AA9B-4870ED9DEAB2}" dt="2020-04-04T11:11:31.203" v="275" actId="313"/>
        <pc:sldMkLst>
          <pc:docMk/>
          <pc:sldMk cId="0" sldId="256"/>
        </pc:sldMkLst>
        <pc:spChg chg="mod">
          <ac:chgData name="Jamie Webb-Fryer" userId="ba7c1b63bcfb9db4" providerId="LiveId" clId="{978E9EDE-F9E3-454D-AA9B-4870ED9DEAB2}" dt="2020-04-04T11:11:31.203" v="275" actId="313"/>
          <ac:spMkLst>
            <pc:docMk/>
            <pc:sldMk cId="0" sldId="256"/>
            <ac:spMk id="2053" creationId="{00000000-0000-0000-0000-000000000000}"/>
          </ac:spMkLst>
        </pc:spChg>
      </pc:sldChg>
      <pc:sldChg chg="modSp mod">
        <pc:chgData name="Jamie Webb-Fryer" userId="ba7c1b63bcfb9db4" providerId="LiveId" clId="{978E9EDE-F9E3-454D-AA9B-4870ED9DEAB2}" dt="2020-04-04T12:09:45.984" v="1203" actId="179"/>
        <pc:sldMkLst>
          <pc:docMk/>
          <pc:sldMk cId="543591831" sldId="373"/>
        </pc:sldMkLst>
        <pc:spChg chg="mod">
          <ac:chgData name="Jamie Webb-Fryer" userId="ba7c1b63bcfb9db4" providerId="LiveId" clId="{978E9EDE-F9E3-454D-AA9B-4870ED9DEAB2}" dt="2020-04-04T12:09:45.984" v="1203" actId="179"/>
          <ac:spMkLst>
            <pc:docMk/>
            <pc:sldMk cId="543591831" sldId="373"/>
            <ac:spMk id="3" creationId="{E06E6CF8-8F85-4885-9A03-5DEE538700DA}"/>
          </ac:spMkLst>
        </pc:spChg>
      </pc:sldChg>
      <pc:sldChg chg="modSp add mod">
        <pc:chgData name="Jamie Webb-Fryer" userId="ba7c1b63bcfb9db4" providerId="LiveId" clId="{978E9EDE-F9E3-454D-AA9B-4870ED9DEAB2}" dt="2020-04-04T12:16:04.041" v="1260" actId="20577"/>
        <pc:sldMkLst>
          <pc:docMk/>
          <pc:sldMk cId="2445772804" sldId="374"/>
        </pc:sldMkLst>
        <pc:spChg chg="mod">
          <ac:chgData name="Jamie Webb-Fryer" userId="ba7c1b63bcfb9db4" providerId="LiveId" clId="{978E9EDE-F9E3-454D-AA9B-4870ED9DEAB2}" dt="2020-03-27T20:02:30.933" v="11" actId="313"/>
          <ac:spMkLst>
            <pc:docMk/>
            <pc:sldMk cId="2445772804" sldId="374"/>
            <ac:spMk id="2" creationId="{7C0F7F85-3E9E-4F5A-85F4-5F43A986C420}"/>
          </ac:spMkLst>
        </pc:spChg>
        <pc:spChg chg="mod">
          <ac:chgData name="Jamie Webb-Fryer" userId="ba7c1b63bcfb9db4" providerId="LiveId" clId="{978E9EDE-F9E3-454D-AA9B-4870ED9DEAB2}" dt="2020-04-04T12:16:04.041" v="1260" actId="20577"/>
          <ac:spMkLst>
            <pc:docMk/>
            <pc:sldMk cId="2445772804" sldId="374"/>
            <ac:spMk id="3" creationId="{A8BA15E4-C9AE-43EA-8BA3-AA7432FB0B0A}"/>
          </ac:spMkLst>
        </pc:spChg>
      </pc:sldChg>
      <pc:sldChg chg="addSp modSp add mod">
        <pc:chgData name="Jamie Webb-Fryer" userId="ba7c1b63bcfb9db4" providerId="LiveId" clId="{978E9EDE-F9E3-454D-AA9B-4870ED9DEAB2}" dt="2020-04-07T08:18:45.174" v="1316" actId="20577"/>
        <pc:sldMkLst>
          <pc:docMk/>
          <pc:sldMk cId="1718974621" sldId="375"/>
        </pc:sldMkLst>
        <pc:spChg chg="mod">
          <ac:chgData name="Jamie Webb-Fryer" userId="ba7c1b63bcfb9db4" providerId="LiveId" clId="{978E9EDE-F9E3-454D-AA9B-4870ED9DEAB2}" dt="2020-04-07T08:18:45.174" v="1316" actId="20577"/>
          <ac:spMkLst>
            <pc:docMk/>
            <pc:sldMk cId="1718974621" sldId="375"/>
            <ac:spMk id="3" creationId="{A8BA15E4-C9AE-43EA-8BA3-AA7432FB0B0A}"/>
          </ac:spMkLst>
        </pc:spChg>
        <pc:picChg chg="add mod">
          <ac:chgData name="Jamie Webb-Fryer" userId="ba7c1b63bcfb9db4" providerId="LiveId" clId="{978E9EDE-F9E3-454D-AA9B-4870ED9DEAB2}" dt="2020-04-04T12:20:09.149" v="1273" actId="14100"/>
          <ac:picMkLst>
            <pc:docMk/>
            <pc:sldMk cId="1718974621" sldId="375"/>
            <ac:picMk id="2050" creationId="{92632B13-14D4-4472-BAE9-B21F0AC6DA28}"/>
          </ac:picMkLst>
        </pc:picChg>
      </pc:sldChg>
      <pc:sldChg chg="addSp modSp add mod">
        <pc:chgData name="Jamie Webb-Fryer" userId="ba7c1b63bcfb9db4" providerId="LiveId" clId="{978E9EDE-F9E3-454D-AA9B-4870ED9DEAB2}" dt="2020-04-04T12:18:25.183" v="1266" actId="14100"/>
        <pc:sldMkLst>
          <pc:docMk/>
          <pc:sldMk cId="3129110290" sldId="376"/>
        </pc:sldMkLst>
        <pc:spChg chg="mod">
          <ac:chgData name="Jamie Webb-Fryer" userId="ba7c1b63bcfb9db4" providerId="LiveId" clId="{978E9EDE-F9E3-454D-AA9B-4870ED9DEAB2}" dt="2020-04-04T12:05:35.199" v="1191" actId="14100"/>
          <ac:spMkLst>
            <pc:docMk/>
            <pc:sldMk cId="3129110290" sldId="376"/>
            <ac:spMk id="3" creationId="{A8BA15E4-C9AE-43EA-8BA3-AA7432FB0B0A}"/>
          </ac:spMkLst>
        </pc:spChg>
        <pc:picChg chg="add mod">
          <ac:chgData name="Jamie Webb-Fryer" userId="ba7c1b63bcfb9db4" providerId="LiveId" clId="{978E9EDE-F9E3-454D-AA9B-4870ED9DEAB2}" dt="2020-04-04T12:18:25.183" v="1266" actId="14100"/>
          <ac:picMkLst>
            <pc:docMk/>
            <pc:sldMk cId="3129110290" sldId="376"/>
            <ac:picMk id="1026" creationId="{942E6B84-7FF2-482D-810B-845E1266ECDD}"/>
          </ac:picMkLst>
        </pc:picChg>
      </pc:sldChg>
      <pc:sldChg chg="add del">
        <pc:chgData name="Jamie Webb-Fryer" userId="ba7c1b63bcfb9db4" providerId="LiveId" clId="{978E9EDE-F9E3-454D-AA9B-4870ED9DEAB2}" dt="2020-03-27T20:04:27.451" v="90" actId="2696"/>
        <pc:sldMkLst>
          <pc:docMk/>
          <pc:sldMk cId="3001614658" sldId="377"/>
        </pc:sldMkLst>
      </pc:sldChg>
      <pc:sldChg chg="addSp modSp mod">
        <pc:chgData name="Jamie Webb-Fryer" userId="ba7c1b63bcfb9db4" providerId="LiveId" clId="{978E9EDE-F9E3-454D-AA9B-4870ED9DEAB2}" dt="2020-04-04T12:21:53.125" v="1278" actId="123"/>
        <pc:sldMkLst>
          <pc:docMk/>
          <pc:sldMk cId="3497539094" sldId="377"/>
        </pc:sldMkLst>
        <pc:spChg chg="mod">
          <ac:chgData name="Jamie Webb-Fryer" userId="ba7c1b63bcfb9db4" providerId="LiveId" clId="{978E9EDE-F9E3-454D-AA9B-4870ED9DEAB2}" dt="2020-04-04T12:21:53.125" v="1278" actId="123"/>
          <ac:spMkLst>
            <pc:docMk/>
            <pc:sldMk cId="3497539094" sldId="377"/>
            <ac:spMk id="3" creationId="{A8BA15E4-C9AE-43EA-8BA3-AA7432FB0B0A}"/>
          </ac:spMkLst>
        </pc:spChg>
        <pc:picChg chg="add mod">
          <ac:chgData name="Jamie Webb-Fryer" userId="ba7c1b63bcfb9db4" providerId="LiveId" clId="{978E9EDE-F9E3-454D-AA9B-4870ED9DEAB2}" dt="2020-04-04T12:21:15.574" v="1277" actId="14100"/>
          <ac:picMkLst>
            <pc:docMk/>
            <pc:sldMk cId="3497539094" sldId="377"/>
            <ac:picMk id="3074" creationId="{6E31F26C-87CB-4429-9198-51D0BDD95A04}"/>
          </ac:picMkLst>
        </pc:picChg>
      </pc:sldChg>
      <pc:sldChg chg="modSp mod">
        <pc:chgData name="Jamie Webb-Fryer" userId="ba7c1b63bcfb9db4" providerId="LiveId" clId="{978E9EDE-F9E3-454D-AA9B-4870ED9DEAB2}" dt="2020-04-04T12:29:50.684" v="1315" actId="20577"/>
        <pc:sldMkLst>
          <pc:docMk/>
          <pc:sldMk cId="819419118" sldId="378"/>
        </pc:sldMkLst>
        <pc:spChg chg="mod">
          <ac:chgData name="Jamie Webb-Fryer" userId="ba7c1b63bcfb9db4" providerId="LiveId" clId="{978E9EDE-F9E3-454D-AA9B-4870ED9DEAB2}" dt="2020-04-04T12:29:50.684" v="1315" actId="20577"/>
          <ac:spMkLst>
            <pc:docMk/>
            <pc:sldMk cId="819419118" sldId="378"/>
            <ac:spMk id="3" creationId="{A8BA15E4-C9AE-43EA-8BA3-AA7432FB0B0A}"/>
          </ac:spMkLst>
        </pc:sp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C97E490A-BA8E-4F4D-8E0A-EE1C24F03538}"/>
    <pc:docChg chg="modSld">
      <pc:chgData name="Jamie Webb-Fryer" userId="ba7c1b63bcfb9db4" providerId="LiveId" clId="{C97E490A-BA8E-4F4D-8E0A-EE1C24F03538}" dt="2020-02-21T21:00:37.396" v="0"/>
      <pc:docMkLst>
        <pc:docMk/>
      </pc:docMkLst>
      <pc:sldChg chg="modSp">
        <pc:chgData name="Jamie Webb-Fryer" userId="ba7c1b63bcfb9db4" providerId="LiveId" clId="{C97E490A-BA8E-4F4D-8E0A-EE1C24F03538}" dt="2020-02-21T21:00:37.396" v="0"/>
        <pc:sldMkLst>
          <pc:docMk/>
          <pc:sldMk cId="0" sldId="256"/>
        </pc:sldMkLst>
        <pc:spChg chg="mod">
          <ac:chgData name="Jamie Webb-Fryer" userId="ba7c1b63bcfb9db4" providerId="LiveId" clId="{C97E490A-BA8E-4F4D-8E0A-EE1C24F03538}" dt="2020-02-21T21:00:37.396" v="0"/>
          <ac:spMkLst>
            <pc:docMk/>
            <pc:sldMk cId="0" sldId="256"/>
            <ac:spMk id="2054" creationId="{00000000-0000-0000-0000-000000000000}"/>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5/1/20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8</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547160" y="3566160"/>
            <a:ext cx="7848600" cy="2514600"/>
          </a:xfrm>
        </p:spPr>
        <p:txBody>
          <a:bodyPr anchor="t"/>
          <a:lstStyle/>
          <a:p>
            <a:pPr eaLnBrk="1" hangingPunct="1"/>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Finishing hot sauces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a:solidFill>
                  <a:srgbClr val="FFFFFF"/>
                </a:solidFill>
              </a:rPr>
              <a:t>Unit 308: Produce and present advanced main course dishes using standardised recipes</a:t>
            </a:r>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2</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225152" y="1345817"/>
            <a:ext cx="8693696"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dirty="0"/>
              <a:t>Sauces add flavour, texture, moistness, viscosity, and eye appeal to a dish. They help pull together the various elements of a plate and make it whole. Sauces add contrasting or complimentary flavours and colours to a plate thereby keeping the dish interesting and appealing throughout the dining experience.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All finished hot sauces should have the following quality characteristics:</a:t>
            </a:r>
          </a:p>
          <a:p>
            <a:pPr>
              <a:lnSpc>
                <a:spcPct val="100000"/>
              </a:lnSpc>
              <a:spcBef>
                <a:spcPts val="0"/>
              </a:spcBef>
              <a:spcAft>
                <a:spcPts val="0"/>
              </a:spcAft>
            </a:pPr>
            <a:endParaRPr lang="en-GB" sz="2000" dirty="0"/>
          </a:p>
          <a:p>
            <a:pPr marL="1162050" indent="-457200">
              <a:lnSpc>
                <a:spcPct val="100000"/>
              </a:lnSpc>
              <a:spcBef>
                <a:spcPts val="0"/>
              </a:spcBef>
              <a:spcAft>
                <a:spcPts val="0"/>
              </a:spcAft>
              <a:buClr>
                <a:srgbClr val="FF0000"/>
              </a:buClr>
              <a:buFont typeface="Arial" panose="020B0604020202020204" pitchFamily="34" charset="0"/>
              <a:buChar char="•"/>
            </a:pPr>
            <a:r>
              <a:rPr lang="en-GB" sz="2000" dirty="0"/>
              <a:t>smooth</a:t>
            </a:r>
          </a:p>
          <a:p>
            <a:pPr marL="1162050" indent="-457200">
              <a:lnSpc>
                <a:spcPct val="100000"/>
              </a:lnSpc>
              <a:spcBef>
                <a:spcPts val="0"/>
              </a:spcBef>
              <a:spcAft>
                <a:spcPts val="0"/>
              </a:spcAft>
              <a:buClr>
                <a:srgbClr val="FF0000"/>
              </a:buClr>
              <a:buFont typeface="Arial" panose="020B0604020202020204" pitchFamily="34" charset="0"/>
              <a:buChar char="•"/>
            </a:pPr>
            <a:r>
              <a:rPr lang="en-GB" sz="2000" dirty="0"/>
              <a:t>glossy</a:t>
            </a:r>
          </a:p>
          <a:p>
            <a:pPr marL="1162050" indent="-457200">
              <a:lnSpc>
                <a:spcPct val="100000"/>
              </a:lnSpc>
              <a:spcBef>
                <a:spcPts val="0"/>
              </a:spcBef>
              <a:spcAft>
                <a:spcPts val="0"/>
              </a:spcAft>
              <a:buClr>
                <a:srgbClr val="FF0000"/>
              </a:buClr>
              <a:buFont typeface="Arial" panose="020B0604020202020204" pitchFamily="34" charset="0"/>
              <a:buChar char="•"/>
            </a:pPr>
            <a:r>
              <a:rPr lang="en-GB" sz="2000" dirty="0"/>
              <a:t>a light texture</a:t>
            </a:r>
          </a:p>
          <a:p>
            <a:pPr marL="1162050" indent="-457200">
              <a:lnSpc>
                <a:spcPct val="100000"/>
              </a:lnSpc>
              <a:spcBef>
                <a:spcPts val="0"/>
              </a:spcBef>
              <a:spcAft>
                <a:spcPts val="0"/>
              </a:spcAft>
              <a:buClr>
                <a:srgbClr val="FF0000"/>
              </a:buClr>
              <a:buFont typeface="Arial" panose="020B0604020202020204" pitchFamily="34" charset="0"/>
              <a:buChar char="•"/>
            </a:pPr>
            <a:r>
              <a:rPr lang="en-GB" sz="2000" dirty="0"/>
              <a:t>a definitive flavour.</a:t>
            </a:r>
          </a:p>
          <a:p>
            <a:pPr marL="457200" indent="-4572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When finishing any hot sauces only quality ingredients, correcting finishing methods should be used and care should be taken not to over-season.</a:t>
            </a:r>
          </a:p>
          <a:p>
            <a:pPr algn="just">
              <a:lnSpc>
                <a:spcPct val="100000"/>
              </a:lnSpc>
              <a:spcBef>
                <a:spcPts val="0"/>
              </a:spcBef>
              <a:spcAft>
                <a:spcPts val="0"/>
              </a:spcAft>
            </a:pPr>
            <a:endParaRPr lang="en-GB" sz="2000" dirty="0"/>
          </a:p>
        </p:txBody>
      </p:sp>
    </p:spTree>
    <p:extLst>
      <p:ext uri="{BB962C8B-B14F-4D97-AF65-F5344CB8AC3E}">
        <p14:creationId xmlns:p14="http://schemas.microsoft.com/office/powerpoint/2010/main" val="5435918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7F85-3E9E-4F5A-85F4-5F43A986C420}"/>
              </a:ext>
            </a:extLst>
          </p:cNvPr>
          <p:cNvSpPr>
            <a:spLocks noGrp="1"/>
          </p:cNvSpPr>
          <p:nvPr>
            <p:ph type="title"/>
          </p:nvPr>
        </p:nvSpPr>
        <p:spPr/>
        <p:txBody>
          <a:bodyPr/>
          <a:lstStyle/>
          <a:p>
            <a:r>
              <a:rPr lang="en-GB" dirty="0"/>
              <a:t>Finishing </a:t>
            </a:r>
          </a:p>
        </p:txBody>
      </p:sp>
      <p:sp>
        <p:nvSpPr>
          <p:cNvPr id="3" name="Content Placeholder 2">
            <a:extLst>
              <a:ext uri="{FF2B5EF4-FFF2-40B4-BE49-F238E27FC236}">
                <a16:creationId xmlns:a16="http://schemas.microsoft.com/office/drawing/2014/main" id="{A8BA15E4-C9AE-43EA-8BA3-AA7432FB0B0A}"/>
              </a:ext>
            </a:extLst>
          </p:cNvPr>
          <p:cNvSpPr>
            <a:spLocks noGrp="1"/>
          </p:cNvSpPr>
          <p:nvPr>
            <p:ph sz="quarter" idx="10"/>
          </p:nvPr>
        </p:nvSpPr>
        <p:spPr>
          <a:xfrm>
            <a:off x="446088" y="1220788"/>
            <a:ext cx="8229600"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Adjust flavour, temperature and</a:t>
            </a:r>
            <a:r>
              <a:rPr lang="en-GB" dirty="0"/>
              <a:t> </a:t>
            </a:r>
            <a:r>
              <a:rPr lang="en-GB" b="1" dirty="0"/>
              <a:t>consistency </a:t>
            </a:r>
            <a:r>
              <a:rPr lang="en-GB" dirty="0"/>
              <a:t>– a sauce should have a consistency that is light yet thick enough to coat the back of a spoon. Chefs use the French term </a:t>
            </a:r>
            <a:r>
              <a:rPr lang="en-GB" dirty="0" err="1"/>
              <a:t>nappé</a:t>
            </a:r>
            <a:r>
              <a:rPr lang="en-GB" dirty="0"/>
              <a:t>, meaning to top or coat with sauce, to describe the proper consistency. </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dirty="0"/>
              <a:t>If the consistency of a sauce is too thin or the flavour too weak, adjust it by gently simmering the sauce to reduce, thicken and concentrate the flavours. </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dirty="0"/>
              <a:t>Other alternatives include adding a thickening agent, cream, a swirl of butter, or a liaison of egg yolk and cream. If the sauce is too thick add water, stock, or other liquid to adjust consistency.</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dirty="0"/>
              <a:t>Emulsified sauces must be held warm, no warmer than 63˚C and allowed to cool to no more than 30˚C. </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p:txBody>
      </p:sp>
    </p:spTree>
    <p:extLst>
      <p:ext uri="{BB962C8B-B14F-4D97-AF65-F5344CB8AC3E}">
        <p14:creationId xmlns:p14="http://schemas.microsoft.com/office/powerpoint/2010/main" val="244577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7F85-3E9E-4F5A-85F4-5F43A986C420}"/>
              </a:ext>
            </a:extLst>
          </p:cNvPr>
          <p:cNvSpPr>
            <a:spLocks noGrp="1"/>
          </p:cNvSpPr>
          <p:nvPr>
            <p:ph type="title"/>
          </p:nvPr>
        </p:nvSpPr>
        <p:spPr/>
        <p:txBody>
          <a:bodyPr/>
          <a:lstStyle/>
          <a:p>
            <a:r>
              <a:rPr lang="en-GB" dirty="0"/>
              <a:t>Finishing </a:t>
            </a:r>
          </a:p>
        </p:txBody>
      </p:sp>
      <p:sp>
        <p:nvSpPr>
          <p:cNvPr id="3" name="Content Placeholder 2">
            <a:extLst>
              <a:ext uri="{FF2B5EF4-FFF2-40B4-BE49-F238E27FC236}">
                <a16:creationId xmlns:a16="http://schemas.microsoft.com/office/drawing/2014/main" id="{A8BA15E4-C9AE-43EA-8BA3-AA7432FB0B0A}"/>
              </a:ext>
            </a:extLst>
          </p:cNvPr>
          <p:cNvSpPr>
            <a:spLocks noGrp="1"/>
          </p:cNvSpPr>
          <p:nvPr>
            <p:ph sz="quarter" idx="10"/>
          </p:nvPr>
        </p:nvSpPr>
        <p:spPr>
          <a:xfrm>
            <a:off x="446088" y="1220788"/>
            <a:ext cx="8229600" cy="4755600"/>
          </a:xfrm>
        </p:spPr>
        <p:txBody>
          <a:bodyPr/>
          <a:lstStyle/>
          <a:p>
            <a:pPr>
              <a:lnSpc>
                <a:spcPct val="100000"/>
              </a:lnSpc>
              <a:spcBef>
                <a:spcPts val="0"/>
              </a:spcBef>
              <a:spcAft>
                <a:spcPts val="0"/>
              </a:spcAft>
              <a:buClr>
                <a:srgbClr val="FF0000"/>
              </a:buClr>
            </a:pPr>
            <a:r>
              <a:rPr lang="en-GB" b="1" dirty="0"/>
              <a:t>Adjust consistency </a:t>
            </a:r>
            <a:endParaRPr lang="en-GB" dirty="0"/>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Too thin </a:t>
            </a:r>
            <a:r>
              <a:rPr lang="en-GB" dirty="0"/>
              <a:t>– if the consistency of a sauce is too thin or too weak it can be adjusted by reducing the sauce on the stove. Other alternatives include adding more thickening agent, cream, a swirl of butter, or a liaison of egg yolk and cream.</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Too thick </a:t>
            </a:r>
            <a:r>
              <a:rPr lang="en-GB" dirty="0"/>
              <a:t>– if it is too thick it can be thinned with a little water, stock or other liquid. Be careful to taste and adjust seasoning. Thinning with water will dilute the flavour so it is normally not recommended except in the case where it may be too intense. Sauces that sit in a hot plate or </a:t>
            </a:r>
            <a:r>
              <a:rPr lang="en-GB" dirty="0" err="1"/>
              <a:t>bain</a:t>
            </a:r>
            <a:r>
              <a:rPr lang="en-GB" dirty="0"/>
              <a:t>-maire will evaporate over time becoming too thick or salty; in this situation it may be appropriate to adjust with water.</a:t>
            </a:r>
          </a:p>
        </p:txBody>
      </p:sp>
    </p:spTree>
    <p:extLst>
      <p:ext uri="{BB962C8B-B14F-4D97-AF65-F5344CB8AC3E}">
        <p14:creationId xmlns:p14="http://schemas.microsoft.com/office/powerpoint/2010/main" val="81941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7F85-3E9E-4F5A-85F4-5F43A986C420}"/>
              </a:ext>
            </a:extLst>
          </p:cNvPr>
          <p:cNvSpPr>
            <a:spLocks noGrp="1"/>
          </p:cNvSpPr>
          <p:nvPr>
            <p:ph type="title"/>
          </p:nvPr>
        </p:nvSpPr>
        <p:spPr/>
        <p:txBody>
          <a:bodyPr/>
          <a:lstStyle/>
          <a:p>
            <a:r>
              <a:rPr lang="en-GB" dirty="0"/>
              <a:t>Finishing </a:t>
            </a:r>
          </a:p>
        </p:txBody>
      </p:sp>
      <p:sp>
        <p:nvSpPr>
          <p:cNvPr id="3" name="Content Placeholder 2">
            <a:extLst>
              <a:ext uri="{FF2B5EF4-FFF2-40B4-BE49-F238E27FC236}">
                <a16:creationId xmlns:a16="http://schemas.microsoft.com/office/drawing/2014/main" id="{A8BA15E4-C9AE-43EA-8BA3-AA7432FB0B0A}"/>
              </a:ext>
            </a:extLst>
          </p:cNvPr>
          <p:cNvSpPr>
            <a:spLocks noGrp="1"/>
          </p:cNvSpPr>
          <p:nvPr>
            <p:ph sz="quarter" idx="10"/>
          </p:nvPr>
        </p:nvSpPr>
        <p:spPr>
          <a:xfrm>
            <a:off x="179512" y="1347476"/>
            <a:ext cx="8218488"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Garnishing</a:t>
            </a:r>
            <a:r>
              <a:rPr lang="en-GB" dirty="0"/>
              <a:t> – a finished sauce might be garnished with a key element of the sauce, for example a lemon sauce may be garnished with blanched julienne of lemon, alternatively a sauce can be similarly garnished with finely chopped herbs.</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Liaison</a:t>
            </a:r>
            <a:r>
              <a:rPr lang="en-GB" dirty="0"/>
              <a:t> – is a mixture of egg yolks and heavy cream that is used to enrich a r sauce at the end of the cooking process; usually one part yolk to three parts double cream. This process enriches and gives the final sauce a silky texture, a liaison also has some thickening power.</a:t>
            </a:r>
          </a:p>
          <a:p>
            <a:pPr algn="just">
              <a:lnSpc>
                <a:spcPct val="100000"/>
              </a:lnSpc>
              <a:spcBef>
                <a:spcPts val="0"/>
              </a:spcBef>
              <a:spcAft>
                <a:spcPts val="0"/>
              </a:spcAft>
              <a:buClr>
                <a:srgbClr val="FF0000"/>
              </a:buClr>
            </a:pPr>
            <a:endParaRPr lang="en-GB"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p:txBody>
      </p:sp>
    </p:spTree>
    <p:extLst>
      <p:ext uri="{BB962C8B-B14F-4D97-AF65-F5344CB8AC3E}">
        <p14:creationId xmlns:p14="http://schemas.microsoft.com/office/powerpoint/2010/main" val="1718974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7F85-3E9E-4F5A-85F4-5F43A986C420}"/>
              </a:ext>
            </a:extLst>
          </p:cNvPr>
          <p:cNvSpPr>
            <a:spLocks noGrp="1"/>
          </p:cNvSpPr>
          <p:nvPr>
            <p:ph type="title"/>
          </p:nvPr>
        </p:nvSpPr>
        <p:spPr/>
        <p:txBody>
          <a:bodyPr/>
          <a:lstStyle/>
          <a:p>
            <a:r>
              <a:rPr lang="en-GB" dirty="0"/>
              <a:t>Finishing </a:t>
            </a:r>
          </a:p>
        </p:txBody>
      </p:sp>
      <p:sp>
        <p:nvSpPr>
          <p:cNvPr id="3" name="Content Placeholder 2">
            <a:extLst>
              <a:ext uri="{FF2B5EF4-FFF2-40B4-BE49-F238E27FC236}">
                <a16:creationId xmlns:a16="http://schemas.microsoft.com/office/drawing/2014/main" id="{A8BA15E4-C9AE-43EA-8BA3-AA7432FB0B0A}"/>
              </a:ext>
            </a:extLst>
          </p:cNvPr>
          <p:cNvSpPr>
            <a:spLocks noGrp="1"/>
          </p:cNvSpPr>
          <p:nvPr>
            <p:ph sz="quarter" idx="10"/>
          </p:nvPr>
        </p:nvSpPr>
        <p:spPr>
          <a:xfrm>
            <a:off x="251520" y="1277980"/>
            <a:ext cx="5122912"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Monte au beurre </a:t>
            </a:r>
            <a:r>
              <a:rPr lang="en-GB" dirty="0"/>
              <a:t>– or “beurre </a:t>
            </a:r>
            <a:r>
              <a:rPr lang="en-GB" dirty="0" err="1"/>
              <a:t>monté</a:t>
            </a:r>
            <a:r>
              <a:rPr lang="en-GB" dirty="0"/>
              <a:t>” is a French term used to describe the process of adding or whisking in whole, cold butter into a sauce at the end of the cooking process. This process, which is usually done off the heat, adds shine, flavour and richness to the sauce.</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Reduction</a:t>
            </a:r>
            <a:r>
              <a:rPr lang="en-GB" dirty="0"/>
              <a:t> – by reducing the sauce over heat it will intensify the flavour of the sauce, it is important that as you reduce the sauce the liquid will reduce so it important to consider this when considering the portion required. Over reducing a sauce can result in a sauce that has a bitter flavour. </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3A77A6C7-F8FB-7C47-9688-EEB89FDED44B}"/>
              </a:ext>
            </a:extLst>
          </p:cNvPr>
          <p:cNvPicPr>
            <a:picLocks noChangeAspect="1"/>
          </p:cNvPicPr>
          <p:nvPr/>
        </p:nvPicPr>
        <p:blipFill>
          <a:blip r:embed="rId2"/>
          <a:stretch>
            <a:fillRect/>
          </a:stretch>
        </p:blipFill>
        <p:spPr>
          <a:xfrm>
            <a:off x="5544108" y="3787552"/>
            <a:ext cx="3348372" cy="2232248"/>
          </a:xfrm>
          <a:prstGeom prst="rect">
            <a:avLst/>
          </a:prstGeom>
        </p:spPr>
      </p:pic>
    </p:spTree>
    <p:extLst>
      <p:ext uri="{BB962C8B-B14F-4D97-AF65-F5344CB8AC3E}">
        <p14:creationId xmlns:p14="http://schemas.microsoft.com/office/powerpoint/2010/main" val="349753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7F85-3E9E-4F5A-85F4-5F43A986C420}"/>
              </a:ext>
            </a:extLst>
          </p:cNvPr>
          <p:cNvSpPr>
            <a:spLocks noGrp="1"/>
          </p:cNvSpPr>
          <p:nvPr>
            <p:ph type="title"/>
          </p:nvPr>
        </p:nvSpPr>
        <p:spPr/>
        <p:txBody>
          <a:bodyPr/>
          <a:lstStyle/>
          <a:p>
            <a:r>
              <a:rPr lang="en-GB" dirty="0"/>
              <a:t>Finishing </a:t>
            </a:r>
          </a:p>
        </p:txBody>
      </p:sp>
      <p:sp>
        <p:nvSpPr>
          <p:cNvPr id="3" name="Content Placeholder 2">
            <a:extLst>
              <a:ext uri="{FF2B5EF4-FFF2-40B4-BE49-F238E27FC236}">
                <a16:creationId xmlns:a16="http://schemas.microsoft.com/office/drawing/2014/main" id="{A8BA15E4-C9AE-43EA-8BA3-AA7432FB0B0A}"/>
              </a:ext>
            </a:extLst>
          </p:cNvPr>
          <p:cNvSpPr>
            <a:spLocks noGrp="1"/>
          </p:cNvSpPr>
          <p:nvPr>
            <p:ph sz="quarter" idx="10"/>
          </p:nvPr>
        </p:nvSpPr>
        <p:spPr>
          <a:xfrm>
            <a:off x="457200" y="1264200"/>
            <a:ext cx="5050904"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Sabayon</a:t>
            </a:r>
            <a:r>
              <a:rPr lang="en-GB" dirty="0"/>
              <a:t> – emulsion based sauce that it finished under a hot grill for colour and texture; for example a lemon sabayon would go well with grilled asparagus or a champagne and tarragon sabayon served with seared scallops.</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Seasoning</a:t>
            </a:r>
            <a:r>
              <a:rPr lang="en-GB" dirty="0"/>
              <a:t> – a properly seasoned sauce can be can be the difference between delicious and dull. Proper seasoning is a fundamental culinary technique. Sauce are best seasoned prior to serving, seasoning too early in the cooking process can reduce the effect the seasoning has within the sauce.</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DA722576-2D71-6341-A4A2-0A2348A74FA6}"/>
              </a:ext>
            </a:extLst>
          </p:cNvPr>
          <p:cNvPicPr>
            <a:picLocks noChangeAspect="1"/>
          </p:cNvPicPr>
          <p:nvPr/>
        </p:nvPicPr>
        <p:blipFill>
          <a:blip r:embed="rId2"/>
          <a:stretch>
            <a:fillRect/>
          </a:stretch>
        </p:blipFill>
        <p:spPr>
          <a:xfrm>
            <a:off x="5292080" y="2620962"/>
            <a:ext cx="3212421" cy="1793602"/>
          </a:xfrm>
          <a:prstGeom prst="rect">
            <a:avLst/>
          </a:prstGeom>
        </p:spPr>
      </p:pic>
    </p:spTree>
    <p:extLst>
      <p:ext uri="{BB962C8B-B14F-4D97-AF65-F5344CB8AC3E}">
        <p14:creationId xmlns:p14="http://schemas.microsoft.com/office/powerpoint/2010/main" val="312911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2520</TotalTime>
  <Words>719</Words>
  <Application>Microsoft Macintosh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Lucida Grande</vt:lpstr>
      <vt:lpstr>Times New Roman</vt:lpstr>
      <vt:lpstr>Default Design</vt:lpstr>
      <vt:lpstr> Finishing hot sauces</vt:lpstr>
      <vt:lpstr>Introduction</vt:lpstr>
      <vt:lpstr>Finishing </vt:lpstr>
      <vt:lpstr>Finishing </vt:lpstr>
      <vt:lpstr>Finishing </vt:lpstr>
      <vt:lpstr>Finishing </vt:lpstr>
      <vt:lpstr>Finishing </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107</cp:revision>
  <dcterms:created xsi:type="dcterms:W3CDTF">2013-05-28T00:38:54Z</dcterms:created>
  <dcterms:modified xsi:type="dcterms:W3CDTF">2020-05-01T00:41:58Z</dcterms:modified>
</cp:coreProperties>
</file>