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0"/>
  </p:notesMasterIdLst>
  <p:handoutMasterIdLst>
    <p:handoutMasterId r:id="rId11"/>
  </p:handoutMasterIdLst>
  <p:sldIdLst>
    <p:sldId id="256" r:id="rId2"/>
    <p:sldId id="373" r:id="rId3"/>
    <p:sldId id="382" r:id="rId4"/>
    <p:sldId id="383" r:id="rId5"/>
    <p:sldId id="374" r:id="rId6"/>
    <p:sldId id="375" r:id="rId7"/>
    <p:sldId id="378" r:id="rId8"/>
    <p:sldId id="372" r:id="rId9"/>
  </p:sldIdLst>
  <p:sldSz cx="9144000" cy="6858000" type="screen4x3"/>
  <p:notesSz cx="6858000" cy="9144000"/>
  <p:custDataLst>
    <p:tags r:id="rId12"/>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8F703-ED53-46DF-8E9A-2016D015556B}" v="2" dt="2020-04-27T18:18:22.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BF58F703-ED53-46DF-8E9A-2016D015556B}"/>
    <pc:docChg chg="addSld modSld">
      <pc:chgData name="Jamie Webb-Fryer" userId="ba7c1b63bcfb9db4" providerId="LiveId" clId="{BF58F703-ED53-46DF-8E9A-2016D015556B}" dt="2020-04-27T18:18:22.140" v="0"/>
      <pc:docMkLst>
        <pc:docMk/>
      </pc:docMkLst>
      <pc:sldChg chg="add">
        <pc:chgData name="Jamie Webb-Fryer" userId="ba7c1b63bcfb9db4" providerId="LiveId" clId="{BF58F703-ED53-46DF-8E9A-2016D015556B}" dt="2020-04-27T18:18:22.140" v="0"/>
        <pc:sldMkLst>
          <pc:docMk/>
          <pc:sldMk cId="890244234" sldId="383"/>
        </pc:sldMkLst>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E00428E7-B7C0-4226-9FFF-C147ACC92144}"/>
    <pc:docChg chg="custSel addSld delSld modSld">
      <pc:chgData name="Jamie Webb-Fryer" userId="ba7c1b63bcfb9db4" providerId="LiveId" clId="{E00428E7-B7C0-4226-9FFF-C147ACC92144}" dt="2020-04-07T08:35:33.372" v="987" actId="20577"/>
      <pc:docMkLst>
        <pc:docMk/>
      </pc:docMkLst>
      <pc:sldChg chg="modSp mod">
        <pc:chgData name="Jamie Webb-Fryer" userId="ba7c1b63bcfb9db4" providerId="LiveId" clId="{E00428E7-B7C0-4226-9FFF-C147ACC92144}" dt="2020-04-04T14:34:53.245" v="148" actId="313"/>
        <pc:sldMkLst>
          <pc:docMk/>
          <pc:sldMk cId="0" sldId="256"/>
        </pc:sldMkLst>
        <pc:spChg chg="mod">
          <ac:chgData name="Jamie Webb-Fryer" userId="ba7c1b63bcfb9db4" providerId="LiveId" clId="{E00428E7-B7C0-4226-9FFF-C147ACC92144}" dt="2020-04-04T14:34:53.245" v="148" actId="313"/>
          <ac:spMkLst>
            <pc:docMk/>
            <pc:sldMk cId="0" sldId="256"/>
            <ac:spMk id="2053" creationId="{00000000-0000-0000-0000-000000000000}"/>
          </ac:spMkLst>
        </pc:spChg>
      </pc:sldChg>
      <pc:sldChg chg="modSp mod">
        <pc:chgData name="Jamie Webb-Fryer" userId="ba7c1b63bcfb9db4" providerId="LiveId" clId="{E00428E7-B7C0-4226-9FFF-C147ACC92144}" dt="2020-04-04T14:40:05.892" v="277" actId="20577"/>
        <pc:sldMkLst>
          <pc:docMk/>
          <pc:sldMk cId="543591831" sldId="373"/>
        </pc:sldMkLst>
        <pc:spChg chg="mod">
          <ac:chgData name="Jamie Webb-Fryer" userId="ba7c1b63bcfb9db4" providerId="LiveId" clId="{E00428E7-B7C0-4226-9FFF-C147ACC92144}" dt="2020-04-04T14:40:05.892" v="277" actId="20577"/>
          <ac:spMkLst>
            <pc:docMk/>
            <pc:sldMk cId="543591831" sldId="373"/>
            <ac:spMk id="3" creationId="{E06E6CF8-8F85-4885-9A03-5DEE538700DA}"/>
          </ac:spMkLst>
        </pc:spChg>
      </pc:sldChg>
      <pc:sldChg chg="modSp add mod">
        <pc:chgData name="Jamie Webb-Fryer" userId="ba7c1b63bcfb9db4" providerId="LiveId" clId="{E00428E7-B7C0-4226-9FFF-C147ACC92144}" dt="2020-04-07T08:35:33.372" v="987" actId="20577"/>
        <pc:sldMkLst>
          <pc:docMk/>
          <pc:sldMk cId="2338396394" sldId="374"/>
        </pc:sldMkLst>
        <pc:spChg chg="mod">
          <ac:chgData name="Jamie Webb-Fryer" userId="ba7c1b63bcfb9db4" providerId="LiveId" clId="{E00428E7-B7C0-4226-9FFF-C147ACC92144}" dt="2020-03-27T20:07:08.296" v="11" actId="20577"/>
          <ac:spMkLst>
            <pc:docMk/>
            <pc:sldMk cId="2338396394" sldId="374"/>
            <ac:spMk id="2" creationId="{342F3D15-9296-4DBA-95CD-62A16DC8A416}"/>
          </ac:spMkLst>
        </pc:spChg>
        <pc:spChg chg="mod">
          <ac:chgData name="Jamie Webb-Fryer" userId="ba7c1b63bcfb9db4" providerId="LiveId" clId="{E00428E7-B7C0-4226-9FFF-C147ACC92144}" dt="2020-04-07T08:35:33.372" v="987" actId="20577"/>
          <ac:spMkLst>
            <pc:docMk/>
            <pc:sldMk cId="2338396394" sldId="374"/>
            <ac:spMk id="3" creationId="{CA799B23-A5CF-45D2-952B-F77CE69B4A33}"/>
          </ac:spMkLst>
        </pc:spChg>
      </pc:sldChg>
      <pc:sldChg chg="modSp add mod">
        <pc:chgData name="Jamie Webb-Fryer" userId="ba7c1b63bcfb9db4" providerId="LiveId" clId="{E00428E7-B7C0-4226-9FFF-C147ACC92144}" dt="2020-04-04T15:21:05.217" v="859" actId="1076"/>
        <pc:sldMkLst>
          <pc:docMk/>
          <pc:sldMk cId="1749767497" sldId="375"/>
        </pc:sldMkLst>
        <pc:spChg chg="mod">
          <ac:chgData name="Jamie Webb-Fryer" userId="ba7c1b63bcfb9db4" providerId="LiveId" clId="{E00428E7-B7C0-4226-9FFF-C147ACC92144}" dt="2020-04-04T15:20:27.089" v="817" actId="1076"/>
          <ac:spMkLst>
            <pc:docMk/>
            <pc:sldMk cId="1749767497" sldId="375"/>
            <ac:spMk id="2" creationId="{342F3D15-9296-4DBA-95CD-62A16DC8A416}"/>
          </ac:spMkLst>
        </pc:spChg>
        <pc:spChg chg="mod">
          <ac:chgData name="Jamie Webb-Fryer" userId="ba7c1b63bcfb9db4" providerId="LiveId" clId="{E00428E7-B7C0-4226-9FFF-C147ACC92144}" dt="2020-04-04T15:21:05.217" v="859" actId="1076"/>
          <ac:spMkLst>
            <pc:docMk/>
            <pc:sldMk cId="1749767497" sldId="375"/>
            <ac:spMk id="3" creationId="{CA799B23-A5CF-45D2-952B-F77CE69B4A33}"/>
          </ac:spMkLst>
        </pc:spChg>
      </pc:sldChg>
      <pc:sldChg chg="modSp add del mod">
        <pc:chgData name="Jamie Webb-Fryer" userId="ba7c1b63bcfb9db4" providerId="LiveId" clId="{E00428E7-B7C0-4226-9FFF-C147ACC92144}" dt="2020-04-04T15:26:56.122" v="977" actId="2696"/>
        <pc:sldMkLst>
          <pc:docMk/>
          <pc:sldMk cId="392480755" sldId="376"/>
        </pc:sldMkLst>
        <pc:spChg chg="mod">
          <ac:chgData name="Jamie Webb-Fryer" userId="ba7c1b63bcfb9db4" providerId="LiveId" clId="{E00428E7-B7C0-4226-9FFF-C147ACC92144}" dt="2020-03-27T20:09:38.923" v="97" actId="6549"/>
          <ac:spMkLst>
            <pc:docMk/>
            <pc:sldMk cId="392480755" sldId="376"/>
            <ac:spMk id="3" creationId="{CA799B23-A5CF-45D2-952B-F77CE69B4A33}"/>
          </ac:spMkLst>
        </pc:spChg>
      </pc:sldChg>
      <pc:sldChg chg="modSp add del mod">
        <pc:chgData name="Jamie Webb-Fryer" userId="ba7c1b63bcfb9db4" providerId="LiveId" clId="{E00428E7-B7C0-4226-9FFF-C147ACC92144}" dt="2020-04-04T15:27:11.933" v="983" actId="2696"/>
        <pc:sldMkLst>
          <pc:docMk/>
          <pc:sldMk cId="4036407903" sldId="377"/>
        </pc:sldMkLst>
        <pc:spChg chg="mod">
          <ac:chgData name="Jamie Webb-Fryer" userId="ba7c1b63bcfb9db4" providerId="LiveId" clId="{E00428E7-B7C0-4226-9FFF-C147ACC92144}" dt="2020-04-04T15:27:00.173" v="978" actId="21"/>
          <ac:spMkLst>
            <pc:docMk/>
            <pc:sldMk cId="4036407903" sldId="377"/>
            <ac:spMk id="3" creationId="{CA799B23-A5CF-45D2-952B-F77CE69B4A33}"/>
          </ac:spMkLst>
        </pc:spChg>
      </pc:sldChg>
      <pc:sldChg chg="modSp mod">
        <pc:chgData name="Jamie Webb-Fryer" userId="ba7c1b63bcfb9db4" providerId="LiveId" clId="{E00428E7-B7C0-4226-9FFF-C147ACC92144}" dt="2020-04-04T15:27:08.836" v="982" actId="113"/>
        <pc:sldMkLst>
          <pc:docMk/>
          <pc:sldMk cId="3226968899" sldId="378"/>
        </pc:sldMkLst>
        <pc:spChg chg="mod">
          <ac:chgData name="Jamie Webb-Fryer" userId="ba7c1b63bcfb9db4" providerId="LiveId" clId="{E00428E7-B7C0-4226-9FFF-C147ACC92144}" dt="2020-04-04T15:27:08.836" v="982" actId="113"/>
          <ac:spMkLst>
            <pc:docMk/>
            <pc:sldMk cId="3226968899" sldId="378"/>
            <ac:spMk id="3" creationId="{CA799B23-A5CF-45D2-952B-F77CE69B4A33}"/>
          </ac:spMkLst>
        </pc:spChg>
      </pc:sldChg>
      <pc:sldChg chg="add del">
        <pc:chgData name="Jamie Webb-Fryer" userId="ba7c1b63bcfb9db4" providerId="LiveId" clId="{E00428E7-B7C0-4226-9FFF-C147ACC92144}" dt="2020-03-27T20:09:46.352" v="100" actId="47"/>
        <pc:sldMkLst>
          <pc:docMk/>
          <pc:sldMk cId="3848521100" sldId="378"/>
        </pc:sldMkLst>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8</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33400" y="3505200"/>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Preparing advanced side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323528" y="1356243"/>
            <a:ext cx="8352160" cy="4525963"/>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dirty="0"/>
              <a:t>A side dish is essentially any food served as an accompaniment to a main course, beyond this basic definition, the exact nature of a side dish can vary widely from country to country, restaurant to restaurant, ranging from simple steamed vegetables to elaborate rice and grain dishes.</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Side dishes are a great way to add flavours and textures to the dish. In addition to diversifying the flavours of a meal, side dishes also sometimes perform the function of soaking up sauces and gravies.</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Restaurants often offer a choice of side dishes when a main course is ordered, and the available sides usually conform to the restaurant’s prevailing type of cuisine. </a:t>
            </a:r>
          </a:p>
        </p:txBody>
      </p:sp>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 Sides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314760"/>
            <a:ext cx="2690664" cy="4525963"/>
          </a:xfrm>
        </p:spPr>
        <p:txBody>
          <a:bodyPr/>
          <a:lstStyle/>
          <a:p>
            <a:pPr>
              <a:lnSpc>
                <a:spcPct val="100000"/>
              </a:lnSpc>
              <a:spcBef>
                <a:spcPts val="0"/>
              </a:spcBef>
              <a:spcAft>
                <a:spcPts val="0"/>
              </a:spcAft>
            </a:pPr>
            <a:r>
              <a:rPr lang="en-GB" sz="2000" b="1" dirty="0"/>
              <a:t>Rice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Wild rice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Risotto</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Fried rice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Pilau</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Sticky rice</a:t>
            </a:r>
          </a:p>
          <a:p>
            <a:pPr>
              <a:lnSpc>
                <a:spcPct val="100000"/>
              </a:lnSpc>
              <a:spcBef>
                <a:spcPts val="0"/>
              </a:spcBef>
              <a:spcAft>
                <a:spcPts val="0"/>
              </a:spcAft>
              <a:buClr>
                <a:srgbClr val="FF0000"/>
              </a:buClr>
            </a:pPr>
            <a:endParaRPr lang="en-GB" sz="2000" dirty="0"/>
          </a:p>
          <a:p>
            <a:pPr>
              <a:lnSpc>
                <a:spcPct val="100000"/>
              </a:lnSpc>
              <a:spcBef>
                <a:spcPts val="0"/>
              </a:spcBef>
              <a:spcAft>
                <a:spcPts val="0"/>
              </a:spcAft>
            </a:pPr>
            <a:r>
              <a:rPr lang="en-GB" sz="2000" b="1" dirty="0"/>
              <a:t>Grains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Quinoa</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Buckwheat</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Barley</a:t>
            </a:r>
          </a:p>
          <a:p>
            <a:pPr>
              <a:lnSpc>
                <a:spcPct val="100000"/>
              </a:lnSpc>
              <a:spcBef>
                <a:spcPts val="0"/>
              </a:spcBef>
              <a:spcAft>
                <a:spcPts val="0"/>
              </a:spcAft>
              <a:buClr>
                <a:srgbClr val="FF0000"/>
              </a:buClr>
            </a:pPr>
            <a:endParaRPr lang="en-GB" sz="2000" dirty="0"/>
          </a:p>
          <a:p>
            <a:pPr>
              <a:lnSpc>
                <a:spcPct val="100000"/>
              </a:lnSpc>
              <a:spcBef>
                <a:spcPts val="0"/>
              </a:spcBef>
              <a:spcAft>
                <a:spcPts val="0"/>
              </a:spcAft>
            </a:pPr>
            <a:r>
              <a:rPr lang="en-GB" sz="2000" b="1" dirty="0"/>
              <a:t>Farinaceous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Orzo</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Gnocchi</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Noodles</a:t>
            </a:r>
          </a:p>
        </p:txBody>
      </p:sp>
      <p:sp>
        <p:nvSpPr>
          <p:cNvPr id="7" name="Content Placeholder 2">
            <a:extLst>
              <a:ext uri="{FF2B5EF4-FFF2-40B4-BE49-F238E27FC236}">
                <a16:creationId xmlns:a16="http://schemas.microsoft.com/office/drawing/2014/main" id="{59FA5F78-B68E-41CB-B289-211EBAF35006}"/>
              </a:ext>
            </a:extLst>
          </p:cNvPr>
          <p:cNvSpPr txBox="1">
            <a:spLocks/>
          </p:cNvSpPr>
          <p:nvPr/>
        </p:nvSpPr>
        <p:spPr bwMode="auto">
          <a:xfrm>
            <a:off x="2610882" y="1369306"/>
            <a:ext cx="250703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ts val="2400"/>
              </a:lnSpc>
              <a:spcBef>
                <a:spcPts val="1000"/>
              </a:spcBef>
              <a:spcAft>
                <a:spcPts val="1000"/>
              </a:spcAft>
              <a:defRPr lang="en-GB" sz="280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40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200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80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80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800" kern="0" baseline="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800" kern="0" baseline="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800" ker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800" kern="0" baseline="0">
                <a:solidFill>
                  <a:schemeClr val="tx1"/>
                </a:solidFill>
                <a:latin typeface="+mn-lt"/>
                <a:ea typeface="ＭＳ Ｐゴシック" charset="-128"/>
                <a:cs typeface="ＭＳ Ｐゴシック" charset="-128"/>
              </a:defRPr>
            </a:lvl9pPr>
          </a:lstStyle>
          <a:p>
            <a:pPr>
              <a:lnSpc>
                <a:spcPct val="100000"/>
              </a:lnSpc>
              <a:spcBef>
                <a:spcPts val="0"/>
              </a:spcBef>
              <a:spcAft>
                <a:spcPts val="0"/>
              </a:spcAft>
            </a:pPr>
            <a:r>
              <a:rPr lang="en-GB" sz="2000" b="1" kern="0" dirty="0"/>
              <a:t>Vegetables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Grilled</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Fermented</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Pureed</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Gratinated</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Stuffed</a:t>
            </a:r>
          </a:p>
          <a:p>
            <a:pPr>
              <a:lnSpc>
                <a:spcPct val="100000"/>
              </a:lnSpc>
              <a:spcBef>
                <a:spcPts val="0"/>
              </a:spcBef>
              <a:spcAft>
                <a:spcPts val="0"/>
              </a:spcAft>
              <a:buClr>
                <a:srgbClr val="FF0000"/>
              </a:buClr>
            </a:pPr>
            <a:endParaRPr lang="en-GB" sz="2000" kern="0" dirty="0"/>
          </a:p>
          <a:p>
            <a:pPr>
              <a:lnSpc>
                <a:spcPct val="100000"/>
              </a:lnSpc>
              <a:spcBef>
                <a:spcPts val="0"/>
              </a:spcBef>
              <a:spcAft>
                <a:spcPts val="0"/>
              </a:spcAft>
              <a:buClr>
                <a:srgbClr val="FF0000"/>
              </a:buClr>
            </a:pPr>
            <a:r>
              <a:rPr lang="en-GB" sz="2000" b="1" kern="0" dirty="0"/>
              <a:t>Potatoes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Gratin</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Pommes Anna</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Fondant</a:t>
            </a:r>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err="1"/>
              <a:t>Rosti</a:t>
            </a:r>
            <a:endParaRPr lang="en-GB" sz="2000" kern="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kern="0" dirty="0"/>
              <a:t>Spiced</a:t>
            </a:r>
          </a:p>
        </p:txBody>
      </p:sp>
      <p:pic>
        <p:nvPicPr>
          <p:cNvPr id="8" name="Picture 7">
            <a:extLst>
              <a:ext uri="{FF2B5EF4-FFF2-40B4-BE49-F238E27FC236}">
                <a16:creationId xmlns:a16="http://schemas.microsoft.com/office/drawing/2014/main" id="{2A317F2B-6A21-1743-94C0-DD52650BFFA6}"/>
              </a:ext>
            </a:extLst>
          </p:cNvPr>
          <p:cNvPicPr>
            <a:picLocks noChangeAspect="1"/>
          </p:cNvPicPr>
          <p:nvPr/>
        </p:nvPicPr>
        <p:blipFill>
          <a:blip r:embed="rId2"/>
          <a:stretch>
            <a:fillRect/>
          </a:stretch>
        </p:blipFill>
        <p:spPr>
          <a:xfrm>
            <a:off x="4860032" y="1376930"/>
            <a:ext cx="3672408" cy="2448272"/>
          </a:xfrm>
          <a:prstGeom prst="rect">
            <a:avLst/>
          </a:prstGeom>
        </p:spPr>
      </p:pic>
    </p:spTree>
    <p:extLst>
      <p:ext uri="{BB962C8B-B14F-4D97-AF65-F5344CB8AC3E}">
        <p14:creationId xmlns:p14="http://schemas.microsoft.com/office/powerpoint/2010/main" val="27673660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Types of sides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4</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107504" y="1460591"/>
            <a:ext cx="5832648" cy="4525963"/>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dirty="0"/>
              <a:t>Korean seasoned spinach</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Mexican and Spanish-style rice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Spicy pickled cabbage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Glazed carrots with pickled ginger</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Roasted garlic and caramelized onion potato galette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Root vegetable gratin</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Grilled romaine hearts with hollandaise sauce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Parisian potatoes with crispy pancetta </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Pearled barley pilaf with spiced oils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Sweet potato ravioli</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Pasta and cheese bake with wild herbs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Moroccan couscous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Mac and cheese with truffle oil</a:t>
            </a:r>
          </a:p>
        </p:txBody>
      </p:sp>
      <p:pic>
        <p:nvPicPr>
          <p:cNvPr id="7" name="Picture 6">
            <a:extLst>
              <a:ext uri="{FF2B5EF4-FFF2-40B4-BE49-F238E27FC236}">
                <a16:creationId xmlns:a16="http://schemas.microsoft.com/office/drawing/2014/main" id="{8E427D2B-C539-4340-A8F0-9972673A62D1}"/>
              </a:ext>
            </a:extLst>
          </p:cNvPr>
          <p:cNvPicPr>
            <a:picLocks noChangeAspect="1"/>
          </p:cNvPicPr>
          <p:nvPr/>
        </p:nvPicPr>
        <p:blipFill>
          <a:blip r:embed="rId2"/>
          <a:stretch>
            <a:fillRect/>
          </a:stretch>
        </p:blipFill>
        <p:spPr>
          <a:xfrm>
            <a:off x="5537424" y="4031335"/>
            <a:ext cx="3138264" cy="2092176"/>
          </a:xfrm>
          <a:prstGeom prst="rect">
            <a:avLst/>
          </a:prstGeom>
        </p:spPr>
      </p:pic>
    </p:spTree>
    <p:extLst>
      <p:ext uri="{BB962C8B-B14F-4D97-AF65-F5344CB8AC3E}">
        <p14:creationId xmlns:p14="http://schemas.microsoft.com/office/powerpoint/2010/main" val="8902442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3D15-9296-4DBA-95CD-62A16DC8A416}"/>
              </a:ext>
            </a:extLst>
          </p:cNvPr>
          <p:cNvSpPr>
            <a:spLocks noGrp="1"/>
          </p:cNvSpPr>
          <p:nvPr>
            <p:ph type="title"/>
          </p:nvPr>
        </p:nvSpPr>
        <p:spPr/>
        <p:txBody>
          <a:bodyPr/>
          <a:lstStyle/>
          <a:p>
            <a:r>
              <a:rPr lang="en-GB" dirty="0"/>
              <a:t>Preparation</a:t>
            </a:r>
          </a:p>
        </p:txBody>
      </p:sp>
      <p:sp>
        <p:nvSpPr>
          <p:cNvPr id="3" name="Content Placeholder 2">
            <a:extLst>
              <a:ext uri="{FF2B5EF4-FFF2-40B4-BE49-F238E27FC236}">
                <a16:creationId xmlns:a16="http://schemas.microsoft.com/office/drawing/2014/main" id="{CA799B23-A5CF-45D2-952B-F77CE69B4A33}"/>
              </a:ext>
            </a:extLst>
          </p:cNvPr>
          <p:cNvSpPr>
            <a:spLocks noGrp="1"/>
          </p:cNvSpPr>
          <p:nvPr>
            <p:ph sz="quarter" idx="10"/>
          </p:nvPr>
        </p:nvSpPr>
        <p:spPr>
          <a:xfrm>
            <a:off x="437434" y="1264200"/>
            <a:ext cx="822960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Clarifying butter </a:t>
            </a:r>
            <a:r>
              <a:rPr lang="en-GB" dirty="0"/>
              <a:t>– whole butter is approximately 15% water and milk solids. Clarifying butter removes the water and milk solids leaving only the butterfat. As the butter melts, the solids (butterfat) rise to the top and water sinks to the bottom and you are left with a clear, golden-yellow fat with a higher smoking point than regular butter.</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Cutting</a:t>
            </a:r>
            <a:r>
              <a:rPr lang="en-GB" dirty="0"/>
              <a:t> – the majority of ingredients used in sauces such vegetable will need to cut in some form. The different cuts used will depend on the dish being prepared. Precision cuts are used to add colour and structure to the side dish. These cuts display the chef’s skill and attention to detail.</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Deseeding</a:t>
            </a:r>
            <a:r>
              <a:rPr lang="en-GB" dirty="0"/>
              <a:t> – means to remove all the seeds from it such as tomatoes, chillies or aubergines. Seeds are bitter and can get stuck in the guest’s teeth, so it is sometime good to remove them.</a:t>
            </a:r>
          </a:p>
          <a:p>
            <a:pPr>
              <a:lnSpc>
                <a:spcPct val="100000"/>
              </a:lnSpc>
              <a:spcBef>
                <a:spcPts val="0"/>
              </a:spcBef>
              <a:spcAft>
                <a:spcPts val="0"/>
              </a:spcAft>
              <a:buClr>
                <a:srgbClr val="FF0000"/>
              </a:buClr>
            </a:pPr>
            <a:r>
              <a:rPr lang="en-GB" dirty="0"/>
              <a:t> </a:t>
            </a:r>
          </a:p>
        </p:txBody>
      </p:sp>
    </p:spTree>
    <p:extLst>
      <p:ext uri="{BB962C8B-B14F-4D97-AF65-F5344CB8AC3E}">
        <p14:creationId xmlns:p14="http://schemas.microsoft.com/office/powerpoint/2010/main" val="233839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3D15-9296-4DBA-95CD-62A16DC8A416}"/>
              </a:ext>
            </a:extLst>
          </p:cNvPr>
          <p:cNvSpPr>
            <a:spLocks noGrp="1"/>
          </p:cNvSpPr>
          <p:nvPr>
            <p:ph type="title"/>
          </p:nvPr>
        </p:nvSpPr>
        <p:spPr>
          <a:xfrm>
            <a:off x="462756" y="836712"/>
            <a:ext cx="8218488" cy="382588"/>
          </a:xfrm>
        </p:spPr>
        <p:txBody>
          <a:bodyPr/>
          <a:lstStyle/>
          <a:p>
            <a:r>
              <a:rPr lang="en-GB" dirty="0"/>
              <a:t>Preparation</a:t>
            </a:r>
          </a:p>
        </p:txBody>
      </p:sp>
      <p:sp>
        <p:nvSpPr>
          <p:cNvPr id="3" name="Content Placeholder 2">
            <a:extLst>
              <a:ext uri="{FF2B5EF4-FFF2-40B4-BE49-F238E27FC236}">
                <a16:creationId xmlns:a16="http://schemas.microsoft.com/office/drawing/2014/main" id="{CA799B23-A5CF-45D2-952B-F77CE69B4A33}"/>
              </a:ext>
            </a:extLst>
          </p:cNvPr>
          <p:cNvSpPr>
            <a:spLocks noGrp="1"/>
          </p:cNvSpPr>
          <p:nvPr>
            <p:ph sz="quarter" idx="10"/>
          </p:nvPr>
        </p:nvSpPr>
        <p:spPr>
          <a:xfrm>
            <a:off x="251520" y="1267675"/>
            <a:ext cx="864096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Coating</a:t>
            </a:r>
            <a:r>
              <a:rPr lang="en-GB" dirty="0"/>
              <a:t> – there are many ways to add simple flavours and textures to side dishes especially with vegetables, this can be achieved by coating the vegetables. Any vegetable large enough to coat in batter is suitable for deep frying. For example aubergine, onions, peppers, mushrooms, courgette, cauliflower, carrots, green beans, sweet potatoes or okra. A simple batter consisting of egg and lightly seasoned flour or breadcrumbs won't detract from the natural flavour of the vegetables. Alternatively batters and coatings: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Batter based using yeast or beer</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Tempera batter </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Coating with seasoned flour</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Coating with herb and spice seasoned flour (Southern fried style coating)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Coating in breadcrumbs - dipping vegetables in seasoned flour, then beaten egg and finally in breadcrumbs (this is often known as pane). </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algn="just">
              <a:lnSpc>
                <a:spcPct val="100000"/>
              </a:lnSpc>
              <a:spcBef>
                <a:spcPts val="0"/>
              </a:spcBef>
              <a:spcAft>
                <a:spcPts val="0"/>
              </a:spcAft>
              <a:buClr>
                <a:srgbClr val="FF0000"/>
              </a:buClr>
            </a:pPr>
            <a:r>
              <a:rPr lang="en-GB" dirty="0"/>
              <a:t> </a:t>
            </a:r>
          </a:p>
        </p:txBody>
      </p:sp>
    </p:spTree>
    <p:extLst>
      <p:ext uri="{BB962C8B-B14F-4D97-AF65-F5344CB8AC3E}">
        <p14:creationId xmlns:p14="http://schemas.microsoft.com/office/powerpoint/2010/main" val="174976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3D15-9296-4DBA-95CD-62A16DC8A416}"/>
              </a:ext>
            </a:extLst>
          </p:cNvPr>
          <p:cNvSpPr>
            <a:spLocks noGrp="1"/>
          </p:cNvSpPr>
          <p:nvPr>
            <p:ph type="title"/>
          </p:nvPr>
        </p:nvSpPr>
        <p:spPr/>
        <p:txBody>
          <a:bodyPr/>
          <a:lstStyle/>
          <a:p>
            <a:r>
              <a:rPr lang="en-GB" dirty="0"/>
              <a:t>Preparation</a:t>
            </a:r>
          </a:p>
        </p:txBody>
      </p:sp>
      <p:sp>
        <p:nvSpPr>
          <p:cNvPr id="3" name="Content Placeholder 2">
            <a:extLst>
              <a:ext uri="{FF2B5EF4-FFF2-40B4-BE49-F238E27FC236}">
                <a16:creationId xmlns:a16="http://schemas.microsoft.com/office/drawing/2014/main" id="{CA799B23-A5CF-45D2-952B-F77CE69B4A33}"/>
              </a:ext>
            </a:extLst>
          </p:cNvPr>
          <p:cNvSpPr>
            <a:spLocks noGrp="1"/>
          </p:cNvSpPr>
          <p:nvPr>
            <p:ph sz="quarter" idx="10"/>
          </p:nvPr>
        </p:nvSpPr>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Grating</a:t>
            </a:r>
            <a:r>
              <a:rPr lang="en-GB" dirty="0"/>
              <a:t> – many vegetables can be grated to make sides dishes like fritters or </a:t>
            </a:r>
            <a:r>
              <a:rPr lang="en-GB" dirty="0" err="1"/>
              <a:t>rostis</a:t>
            </a:r>
            <a:r>
              <a:rPr lang="en-GB" dirty="0"/>
              <a:t> such as courgette, carrot, potato and sweet potato </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Peeling </a:t>
            </a:r>
            <a:r>
              <a:rPr lang="en-GB" dirty="0"/>
              <a:t>– certain ingredients will need to be peeled before use in the side dish this may include root vegetables, onions and potatoes.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Weighing/measuring </a:t>
            </a:r>
            <a:r>
              <a:rPr lang="en-GB" dirty="0"/>
              <a:t>– It is important that ingredients used in side dishes are correctly weighed and measured. This is key to ensuring that not too much of any certain ingredient is added and thus the flavour of the ingredient does not overpower another ingredient and the overall flavour of the dish. Always follow the recipe to ensure accurate and consistent results when making side dishes.</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a:lnSpc>
                <a:spcPct val="100000"/>
              </a:lnSpc>
              <a:spcBef>
                <a:spcPts val="0"/>
              </a:spcBef>
              <a:spcAft>
                <a:spcPts val="0"/>
              </a:spcAft>
              <a:buClr>
                <a:srgbClr val="FF0000"/>
              </a:buClr>
            </a:pPr>
            <a:r>
              <a:rPr lang="en-GB" dirty="0"/>
              <a:t> </a:t>
            </a:r>
          </a:p>
        </p:txBody>
      </p:sp>
    </p:spTree>
    <p:extLst>
      <p:ext uri="{BB962C8B-B14F-4D97-AF65-F5344CB8AC3E}">
        <p14:creationId xmlns:p14="http://schemas.microsoft.com/office/powerpoint/2010/main" val="322696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2559</TotalTime>
  <Words>674</Words>
  <Application>Microsoft Macintosh PowerPoint</Application>
  <PresentationFormat>On-screen Show (4:3)</PresentationFormat>
  <Paragraphs>90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Lucida Grande</vt:lpstr>
      <vt:lpstr>Times New Roman</vt:lpstr>
      <vt:lpstr>Default Design</vt:lpstr>
      <vt:lpstr> Preparing advanced side dishes</vt:lpstr>
      <vt:lpstr>Introduction</vt:lpstr>
      <vt:lpstr>Introduction: Sides</vt:lpstr>
      <vt:lpstr>Types of sides</vt:lpstr>
      <vt:lpstr>Preparation</vt:lpstr>
      <vt:lpstr>Preparation</vt:lpstr>
      <vt:lpstr>Preparation</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2020-05-01T00:47:37Z</dcterms:modified>
</cp:coreProperties>
</file>