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8"/>
  </p:notesMasterIdLst>
  <p:handoutMasterIdLst>
    <p:handoutMasterId r:id="rId9"/>
  </p:handoutMasterIdLst>
  <p:sldIdLst>
    <p:sldId id="256" r:id="rId2"/>
    <p:sldId id="373" r:id="rId3"/>
    <p:sldId id="374" r:id="rId4"/>
    <p:sldId id="376" r:id="rId5"/>
    <p:sldId id="375" r:id="rId6"/>
    <p:sldId id="372" r:id="rId7"/>
  </p:sldIdLst>
  <p:sldSz cx="9144000" cy="6858000" type="screen4x3"/>
  <p:notesSz cx="6858000" cy="9144000"/>
  <p:custDataLst>
    <p:tags r:id="rId10"/>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76A9B-1481-4144-9F80-6DFE0DB7A17E}" v="33" dt="2020-04-04T15:56:52.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05876A9B-1481-4144-9F80-6DFE0DB7A17E}"/>
    <pc:docChg chg="custSel addSld modSld">
      <pc:chgData name="Jamie Webb-Fryer" userId="ba7c1b63bcfb9db4" providerId="LiveId" clId="{05876A9B-1481-4144-9F80-6DFE0DB7A17E}" dt="2020-04-07T08:32:05.417" v="626" actId="313"/>
      <pc:docMkLst>
        <pc:docMk/>
      </pc:docMkLst>
      <pc:sldChg chg="modSp mod">
        <pc:chgData name="Jamie Webb-Fryer" userId="ba7c1b63bcfb9db4" providerId="LiveId" clId="{05876A9B-1481-4144-9F80-6DFE0DB7A17E}" dt="2020-04-07T08:28:33.238" v="622" actId="20577"/>
        <pc:sldMkLst>
          <pc:docMk/>
          <pc:sldMk cId="0" sldId="256"/>
        </pc:sldMkLst>
        <pc:spChg chg="mod">
          <ac:chgData name="Jamie Webb-Fryer" userId="ba7c1b63bcfb9db4" providerId="LiveId" clId="{05876A9B-1481-4144-9F80-6DFE0DB7A17E}" dt="2020-04-07T08:28:33.238" v="622" actId="20577"/>
          <ac:spMkLst>
            <pc:docMk/>
            <pc:sldMk cId="0" sldId="256"/>
            <ac:spMk id="2053" creationId="{00000000-0000-0000-0000-000000000000}"/>
          </ac:spMkLst>
        </pc:spChg>
      </pc:sldChg>
      <pc:sldChg chg="addSp modSp mod">
        <pc:chgData name="Jamie Webb-Fryer" userId="ba7c1b63bcfb9db4" providerId="LiveId" clId="{05876A9B-1481-4144-9F80-6DFE0DB7A17E}" dt="2020-04-04T15:49:16.985" v="547" actId="14100"/>
        <pc:sldMkLst>
          <pc:docMk/>
          <pc:sldMk cId="543591831" sldId="373"/>
        </pc:sldMkLst>
        <pc:spChg chg="mod">
          <ac:chgData name="Jamie Webb-Fryer" userId="ba7c1b63bcfb9db4" providerId="LiveId" clId="{05876A9B-1481-4144-9F80-6DFE0DB7A17E}" dt="2020-04-04T15:46:06.653" v="542" actId="313"/>
          <ac:spMkLst>
            <pc:docMk/>
            <pc:sldMk cId="543591831" sldId="373"/>
            <ac:spMk id="3" creationId="{E06E6CF8-8F85-4885-9A03-5DEE538700DA}"/>
          </ac:spMkLst>
        </pc:spChg>
        <pc:picChg chg="add mod">
          <ac:chgData name="Jamie Webb-Fryer" userId="ba7c1b63bcfb9db4" providerId="LiveId" clId="{05876A9B-1481-4144-9F80-6DFE0DB7A17E}" dt="2020-04-04T15:49:16.985" v="547" actId="14100"/>
          <ac:picMkLst>
            <pc:docMk/>
            <pc:sldMk cId="543591831" sldId="373"/>
            <ac:picMk id="1026" creationId="{5AC5BEF7-A606-42CC-BD2C-968380E21044}"/>
          </ac:picMkLst>
        </pc:picChg>
      </pc:sldChg>
      <pc:sldChg chg="addSp modSp add mod">
        <pc:chgData name="Jamie Webb-Fryer" userId="ba7c1b63bcfb9db4" providerId="LiveId" clId="{05876A9B-1481-4144-9F80-6DFE0DB7A17E}" dt="2020-04-04T15:52:36.963" v="559" actId="14100"/>
        <pc:sldMkLst>
          <pc:docMk/>
          <pc:sldMk cId="2913470696" sldId="374"/>
        </pc:sldMkLst>
        <pc:spChg chg="mod">
          <ac:chgData name="Jamie Webb-Fryer" userId="ba7c1b63bcfb9db4" providerId="LiveId" clId="{05876A9B-1481-4144-9F80-6DFE0DB7A17E}" dt="2020-03-27T20:19:07.707" v="10" actId="313"/>
          <ac:spMkLst>
            <pc:docMk/>
            <pc:sldMk cId="2913470696" sldId="374"/>
            <ac:spMk id="2" creationId="{8699EF26-06D6-41A3-B023-C5F467E351A5}"/>
          </ac:spMkLst>
        </pc:spChg>
        <pc:spChg chg="mod">
          <ac:chgData name="Jamie Webb-Fryer" userId="ba7c1b63bcfb9db4" providerId="LiveId" clId="{05876A9B-1481-4144-9F80-6DFE0DB7A17E}" dt="2020-04-04T15:52:26.725" v="554" actId="1076"/>
          <ac:spMkLst>
            <pc:docMk/>
            <pc:sldMk cId="2913470696" sldId="374"/>
            <ac:spMk id="3" creationId="{A19DB883-9371-46AE-A1A2-81A4A96031E1}"/>
          </ac:spMkLst>
        </pc:spChg>
        <pc:picChg chg="add mod">
          <ac:chgData name="Jamie Webb-Fryer" userId="ba7c1b63bcfb9db4" providerId="LiveId" clId="{05876A9B-1481-4144-9F80-6DFE0DB7A17E}" dt="2020-04-04T15:52:36.963" v="559" actId="14100"/>
          <ac:picMkLst>
            <pc:docMk/>
            <pc:sldMk cId="2913470696" sldId="374"/>
            <ac:picMk id="3074" creationId="{4A5B9A6E-117F-4943-9310-AA6D7FA16333}"/>
          </ac:picMkLst>
        </pc:picChg>
      </pc:sldChg>
      <pc:sldChg chg="addSp modSp mod">
        <pc:chgData name="Jamie Webb-Fryer" userId="ba7c1b63bcfb9db4" providerId="LiveId" clId="{05876A9B-1481-4144-9F80-6DFE0DB7A17E}" dt="2020-04-04T15:56:52.993" v="563" actId="14100"/>
        <pc:sldMkLst>
          <pc:docMk/>
          <pc:sldMk cId="2681511098" sldId="375"/>
        </pc:sldMkLst>
        <pc:spChg chg="mod">
          <ac:chgData name="Jamie Webb-Fryer" userId="ba7c1b63bcfb9db4" providerId="LiveId" clId="{05876A9B-1481-4144-9F80-6DFE0DB7A17E}" dt="2020-04-04T15:45:09.580" v="529" actId="1076"/>
          <ac:spMkLst>
            <pc:docMk/>
            <pc:sldMk cId="2681511098" sldId="375"/>
            <ac:spMk id="3" creationId="{A19DB883-9371-46AE-A1A2-81A4A96031E1}"/>
          </ac:spMkLst>
        </pc:spChg>
        <pc:picChg chg="add mod">
          <ac:chgData name="Jamie Webb-Fryer" userId="ba7c1b63bcfb9db4" providerId="LiveId" clId="{05876A9B-1481-4144-9F80-6DFE0DB7A17E}" dt="2020-04-04T15:56:52.993" v="563" actId="14100"/>
          <ac:picMkLst>
            <pc:docMk/>
            <pc:sldMk cId="2681511098" sldId="375"/>
            <ac:picMk id="4098" creationId="{465DEA72-AEF5-4A34-8C3A-94CAF1532754}"/>
          </ac:picMkLst>
        </pc:picChg>
      </pc:sldChg>
      <pc:sldChg chg="addSp modSp mod">
        <pc:chgData name="Jamie Webb-Fryer" userId="ba7c1b63bcfb9db4" providerId="LiveId" clId="{05876A9B-1481-4144-9F80-6DFE0DB7A17E}" dt="2020-04-07T08:32:05.417" v="626" actId="313"/>
        <pc:sldMkLst>
          <pc:docMk/>
          <pc:sldMk cId="1908584120" sldId="376"/>
        </pc:sldMkLst>
        <pc:spChg chg="mod">
          <ac:chgData name="Jamie Webb-Fryer" userId="ba7c1b63bcfb9db4" providerId="LiveId" clId="{05876A9B-1481-4144-9F80-6DFE0DB7A17E}" dt="2020-04-07T08:32:05.417" v="626" actId="313"/>
          <ac:spMkLst>
            <pc:docMk/>
            <pc:sldMk cId="1908584120" sldId="376"/>
            <ac:spMk id="3" creationId="{A19DB883-9371-46AE-A1A2-81A4A96031E1}"/>
          </ac:spMkLst>
        </pc:spChg>
        <pc:picChg chg="add mod">
          <ac:chgData name="Jamie Webb-Fryer" userId="ba7c1b63bcfb9db4" providerId="LiveId" clId="{05876A9B-1481-4144-9F80-6DFE0DB7A17E}" dt="2020-04-04T15:51:27.629" v="553" actId="14100"/>
          <ac:picMkLst>
            <pc:docMk/>
            <pc:sldMk cId="1908584120" sldId="376"/>
            <ac:picMk id="2050" creationId="{50D4BB33-4134-4F95-83D0-68030D327300}"/>
          </ac:picMkLst>
        </pc:pic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6</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457200" y="3593433"/>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Finish advanced main course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25152" y="825200"/>
            <a:ext cx="8218488" cy="382588"/>
          </a:xfrm>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30101" y="1356243"/>
            <a:ext cx="5205995" cy="4525963"/>
          </a:xfrm>
        </p:spPr>
        <p:txBody>
          <a:bodyPr/>
          <a:lstStyle/>
          <a:p>
            <a:pPr>
              <a:lnSpc>
                <a:spcPct val="100000"/>
              </a:lnSpc>
              <a:spcBef>
                <a:spcPts val="0"/>
              </a:spcBef>
              <a:spcAft>
                <a:spcPts val="0"/>
              </a:spcAft>
            </a:pPr>
            <a:r>
              <a:rPr lang="en-GB" sz="2000" dirty="0"/>
              <a:t>Finishing and presentation is the final step that showcases a chefs creations. Side dishes contribute to the overall appearance by providing variety in taste, colour, shapes, and textures. Each element should be there for a reason, adding dimensions of flavour, texture, and colour that is in harmony with the finished side dish. </a:t>
            </a:r>
          </a:p>
          <a:p>
            <a:pPr>
              <a:lnSpc>
                <a:spcPct val="100000"/>
              </a:lnSpc>
              <a:spcBef>
                <a:spcPts val="0"/>
              </a:spcBef>
              <a:spcAft>
                <a:spcPts val="0"/>
              </a:spcAft>
            </a:pPr>
            <a:endParaRPr lang="en-GB" sz="2000" dirty="0"/>
          </a:p>
          <a:p>
            <a:pPr>
              <a:lnSpc>
                <a:spcPct val="100000"/>
              </a:lnSpc>
              <a:spcBef>
                <a:spcPts val="0"/>
              </a:spcBef>
              <a:spcAft>
                <a:spcPts val="0"/>
              </a:spcAft>
            </a:pPr>
            <a:r>
              <a:rPr lang="en-GB" sz="2000" dirty="0"/>
              <a:t>Side dishes such as pasta, risotto, grains, and legumes, which are delicate items that, once prepared and plated, must be served immediately to retain their fresh appeal. </a:t>
            </a:r>
          </a:p>
        </p:txBody>
      </p:sp>
      <p:pic>
        <p:nvPicPr>
          <p:cNvPr id="7" name="Picture 6">
            <a:extLst>
              <a:ext uri="{FF2B5EF4-FFF2-40B4-BE49-F238E27FC236}">
                <a16:creationId xmlns:a16="http://schemas.microsoft.com/office/drawing/2014/main" id="{4F484067-62D7-504A-8822-504D2BC24584}"/>
              </a:ext>
            </a:extLst>
          </p:cNvPr>
          <p:cNvPicPr>
            <a:picLocks noChangeAspect="1"/>
          </p:cNvPicPr>
          <p:nvPr/>
        </p:nvPicPr>
        <p:blipFill>
          <a:blip r:embed="rId2"/>
          <a:stretch>
            <a:fillRect/>
          </a:stretch>
        </p:blipFill>
        <p:spPr>
          <a:xfrm>
            <a:off x="5460479" y="1403595"/>
            <a:ext cx="3377177" cy="2223308"/>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EF26-06D6-41A3-B023-C5F467E351A5}"/>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A19DB883-9371-46AE-A1A2-81A4A96031E1}"/>
              </a:ext>
            </a:extLst>
          </p:cNvPr>
          <p:cNvSpPr>
            <a:spLocks noGrp="1"/>
          </p:cNvSpPr>
          <p:nvPr>
            <p:ph sz="quarter" idx="10"/>
          </p:nvPr>
        </p:nvSpPr>
        <p:spPr>
          <a:xfrm>
            <a:off x="179512" y="1264200"/>
            <a:ext cx="526692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Garnishing</a:t>
            </a:r>
            <a:r>
              <a:rPr lang="en-GB" dirty="0"/>
              <a:t> – garnishes provide colour and a finished touch to the side dish. Choose items that are appropriate to the dish and that echo some of the ingredients. They should be functional, not merely a sprig of rosemary or a wedge of lemon, but incorporated as part of the dish concept.</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A finished side dish might be garnished with finely chopped herbs to bring out the colour of the dishes, or crunchy deep fried vegetables such as onions which could add colour, texture and taste to the final side dish.</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algn="just">
              <a:lnSpc>
                <a:spcPct val="100000"/>
              </a:lnSpc>
              <a:spcBef>
                <a:spcPts val="0"/>
              </a:spcBef>
              <a:spcAft>
                <a:spcPts val="0"/>
              </a:spcAft>
              <a:buClr>
                <a:srgbClr val="FF0000"/>
              </a:buClr>
            </a:pPr>
            <a:endParaRPr lang="en-GB" dirty="0"/>
          </a:p>
        </p:txBody>
      </p:sp>
      <p:pic>
        <p:nvPicPr>
          <p:cNvPr id="5" name="Picture 4">
            <a:extLst>
              <a:ext uri="{FF2B5EF4-FFF2-40B4-BE49-F238E27FC236}">
                <a16:creationId xmlns:a16="http://schemas.microsoft.com/office/drawing/2014/main" id="{B5614CF0-2791-9842-A2C3-2CB3DACB34A0}"/>
              </a:ext>
            </a:extLst>
          </p:cNvPr>
          <p:cNvPicPr>
            <a:picLocks noChangeAspect="1"/>
          </p:cNvPicPr>
          <p:nvPr/>
        </p:nvPicPr>
        <p:blipFill>
          <a:blip r:embed="rId2"/>
          <a:stretch>
            <a:fillRect/>
          </a:stretch>
        </p:blipFill>
        <p:spPr>
          <a:xfrm>
            <a:off x="5373948" y="1412776"/>
            <a:ext cx="3681243" cy="2270100"/>
          </a:xfrm>
          <a:prstGeom prst="rect">
            <a:avLst/>
          </a:prstGeom>
        </p:spPr>
      </p:pic>
    </p:spTree>
    <p:extLst>
      <p:ext uri="{BB962C8B-B14F-4D97-AF65-F5344CB8AC3E}">
        <p14:creationId xmlns:p14="http://schemas.microsoft.com/office/powerpoint/2010/main" val="291347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EF26-06D6-41A3-B023-C5F467E351A5}"/>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A19DB883-9371-46AE-A1A2-81A4A96031E1}"/>
              </a:ext>
            </a:extLst>
          </p:cNvPr>
          <p:cNvSpPr>
            <a:spLocks noGrp="1"/>
          </p:cNvSpPr>
          <p:nvPr>
            <p:ph sz="quarter" idx="10"/>
          </p:nvPr>
        </p:nvSpPr>
        <p:spPr>
          <a:xfrm>
            <a:off x="121754" y="1304749"/>
            <a:ext cx="548295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Dressing</a:t>
            </a:r>
            <a:r>
              <a:rPr lang="en-GB" dirty="0"/>
              <a:t> – you can finish a dish just before service with a liquid, usually flavoured dressing or an oil which helps to improve the and complement the flavour and the overall appearance of the dish.</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When considering the type of dressing for the dish, use a flavour that complements and combines the flavours of the dish’s ingredients.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Saucing</a:t>
            </a:r>
            <a:r>
              <a:rPr lang="en-GB" dirty="0"/>
              <a:t> – you may wish to finish a pasta or vegetable side dish with an appropriate sauce, however, should ensure that the ratio of sauce to ingredients are matched.</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164DF5A2-E4CB-B84C-8B5F-0360CFD52158}"/>
              </a:ext>
            </a:extLst>
          </p:cNvPr>
          <p:cNvPicPr>
            <a:picLocks noChangeAspect="1"/>
          </p:cNvPicPr>
          <p:nvPr/>
        </p:nvPicPr>
        <p:blipFill>
          <a:blip r:embed="rId2"/>
          <a:stretch>
            <a:fillRect/>
          </a:stretch>
        </p:blipFill>
        <p:spPr>
          <a:xfrm>
            <a:off x="5868144" y="2687347"/>
            <a:ext cx="2985605" cy="1990403"/>
          </a:xfrm>
          <a:prstGeom prst="rect">
            <a:avLst/>
          </a:prstGeom>
        </p:spPr>
      </p:pic>
    </p:spTree>
    <p:extLst>
      <p:ext uri="{BB962C8B-B14F-4D97-AF65-F5344CB8AC3E}">
        <p14:creationId xmlns:p14="http://schemas.microsoft.com/office/powerpoint/2010/main" val="190858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EF26-06D6-41A3-B023-C5F467E351A5}"/>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A19DB883-9371-46AE-A1A2-81A4A96031E1}"/>
              </a:ext>
            </a:extLst>
          </p:cNvPr>
          <p:cNvSpPr>
            <a:spLocks noGrp="1"/>
          </p:cNvSpPr>
          <p:nvPr>
            <p:ph sz="quarter" idx="10"/>
          </p:nvPr>
        </p:nvSpPr>
        <p:spPr>
          <a:xfrm>
            <a:off x="3203848" y="1024788"/>
            <a:ext cx="548295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Gratinated </a:t>
            </a:r>
            <a:r>
              <a:rPr lang="en-GB" dirty="0"/>
              <a:t>– this will involve finishing the dish with a covering of breadcrumbs usually combined with a high fat product such as butter, cream, cheese or eggs for the topping, or alternatively covering using a sauce or grated cheese until a crust or crisp surface forms. It provides textures and colour to the finished dish.</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Sautéed aromatic vegetables including onions, garlic, or leeks are a good side dish. Place in a buttered casserole and top with bread crumbs and/or hard grating cheese (gruyere, parmesan, and/or </a:t>
            </a:r>
            <a:r>
              <a:rPr lang="en-GB" dirty="0" err="1"/>
              <a:t>romano</a:t>
            </a:r>
            <a:r>
              <a:rPr lang="en-GB" dirty="0"/>
              <a:t>). Bake in an oven and finish by browning under a grill. Finish with balsamic vinegar.</a:t>
            </a:r>
          </a:p>
          <a:p>
            <a:pPr marL="342900" indent="-342900">
              <a:lnSpc>
                <a:spcPct val="100000"/>
              </a:lnSpc>
              <a:spcBef>
                <a:spcPts val="0"/>
              </a:spcBef>
              <a:spcAft>
                <a:spcPts val="0"/>
              </a:spcAft>
              <a:buClr>
                <a:srgbClr val="FF0000"/>
              </a:buClr>
              <a:buFont typeface="Arial" panose="020B0604020202020204" pitchFamily="34" charset="0"/>
              <a:buChar char="•"/>
            </a:pPr>
            <a:endParaRPr lang="en-GB" b="1" dirty="0"/>
          </a:p>
        </p:txBody>
      </p:sp>
      <p:pic>
        <p:nvPicPr>
          <p:cNvPr id="5" name="Picture 4">
            <a:extLst>
              <a:ext uri="{FF2B5EF4-FFF2-40B4-BE49-F238E27FC236}">
                <a16:creationId xmlns:a16="http://schemas.microsoft.com/office/drawing/2014/main" id="{8F98F7AF-9004-DF49-9F2B-99E3FE401DA1}"/>
              </a:ext>
            </a:extLst>
          </p:cNvPr>
          <p:cNvPicPr>
            <a:picLocks noChangeAspect="1"/>
          </p:cNvPicPr>
          <p:nvPr/>
        </p:nvPicPr>
        <p:blipFill>
          <a:blip r:embed="rId2"/>
          <a:stretch>
            <a:fillRect/>
          </a:stretch>
        </p:blipFill>
        <p:spPr>
          <a:xfrm>
            <a:off x="338815" y="1468136"/>
            <a:ext cx="2831921" cy="1864348"/>
          </a:xfrm>
          <a:prstGeom prst="rect">
            <a:avLst/>
          </a:prstGeom>
        </p:spPr>
      </p:pic>
    </p:spTree>
    <p:extLst>
      <p:ext uri="{BB962C8B-B14F-4D97-AF65-F5344CB8AC3E}">
        <p14:creationId xmlns:p14="http://schemas.microsoft.com/office/powerpoint/2010/main" val="268151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2468</TotalTime>
  <Words>436</Words>
  <Application>Microsoft Macintosh PowerPoint</Application>
  <PresentationFormat>On-screen Show (4:3)</PresentationFormat>
  <Paragraphs>28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Lucida Grande</vt:lpstr>
      <vt:lpstr>Times New Roman</vt:lpstr>
      <vt:lpstr>Default Design</vt:lpstr>
      <vt:lpstr> Finish advanced main course dishes</vt:lpstr>
      <vt:lpstr>Introduction</vt:lpstr>
      <vt:lpstr>Finishing</vt:lpstr>
      <vt:lpstr>Finishing</vt:lpstr>
      <vt:lpstr>Finishing</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2020-05-01T00:57:21Z</dcterms:modified>
</cp:coreProperties>
</file>