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1"/>
  </p:notesMasterIdLst>
  <p:handoutMasterIdLst>
    <p:handoutMasterId r:id="rId22"/>
  </p:handoutMasterIdLst>
  <p:sldIdLst>
    <p:sldId id="256" r:id="rId2"/>
    <p:sldId id="373" r:id="rId3"/>
    <p:sldId id="374" r:id="rId4"/>
    <p:sldId id="383" r:id="rId5"/>
    <p:sldId id="382" r:id="rId6"/>
    <p:sldId id="375" r:id="rId7"/>
    <p:sldId id="386" r:id="rId8"/>
    <p:sldId id="384" r:id="rId9"/>
    <p:sldId id="376" r:id="rId10"/>
    <p:sldId id="387" r:id="rId11"/>
    <p:sldId id="388" r:id="rId12"/>
    <p:sldId id="377" r:id="rId13"/>
    <p:sldId id="381" r:id="rId14"/>
    <p:sldId id="389" r:id="rId15"/>
    <p:sldId id="378" r:id="rId16"/>
    <p:sldId id="380" r:id="rId17"/>
    <p:sldId id="379" r:id="rId18"/>
    <p:sldId id="391" r:id="rId19"/>
    <p:sldId id="372" r:id="rId20"/>
  </p:sldIdLst>
  <p:sldSz cx="9144000" cy="6858000" type="screen4x3"/>
  <p:notesSz cx="6858000" cy="9144000"/>
  <p:custDataLst>
    <p:tags r:id="rId2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7B201F-2004-4A20-8D81-596DBED73967}" v="2" dt="2020-04-06T16:04:24.237"/>
    <p1510:client id="{B6F1747B-5098-4380-AD0D-151B36DB7365}" v="176" dt="2020-03-29T09:02:17.5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0"/>
  </p:normalViewPr>
  <p:slideViewPr>
    <p:cSldViewPr showGuides="1">
      <p:cViewPr varScale="1">
        <p:scale>
          <a:sx n="105" d="100"/>
          <a:sy n="105" d="100"/>
        </p:scale>
        <p:origin x="1840"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B6F1747B-5098-4380-AD0D-151B36DB7365}"/>
    <pc:docChg chg="undo custSel addSld delSld modSld sldOrd">
      <pc:chgData name="Jamie Webb-Fryer" userId="ba7c1b63bcfb9db4" providerId="LiveId" clId="{B6F1747B-5098-4380-AD0D-151B36DB7365}" dt="2020-03-29T09:02:19.653" v="1470" actId="20577"/>
      <pc:docMkLst>
        <pc:docMk/>
      </pc:docMkLst>
      <pc:sldChg chg="modSp mod">
        <pc:chgData name="Jamie Webb-Fryer" userId="ba7c1b63bcfb9db4" providerId="LiveId" clId="{B6F1747B-5098-4380-AD0D-151B36DB7365}" dt="2020-03-29T09:02:19.653" v="1470" actId="20577"/>
        <pc:sldMkLst>
          <pc:docMk/>
          <pc:sldMk cId="0" sldId="256"/>
        </pc:sldMkLst>
        <pc:spChg chg="mod">
          <ac:chgData name="Jamie Webb-Fryer" userId="ba7c1b63bcfb9db4" providerId="LiveId" clId="{B6F1747B-5098-4380-AD0D-151B36DB7365}" dt="2020-03-29T09:02:19.653" v="1470" actId="20577"/>
          <ac:spMkLst>
            <pc:docMk/>
            <pc:sldMk cId="0" sldId="256"/>
            <ac:spMk id="2053" creationId="{00000000-0000-0000-0000-000000000000}"/>
          </ac:spMkLst>
        </pc:spChg>
      </pc:sldChg>
      <pc:sldChg chg="addSp modSp mod">
        <pc:chgData name="Jamie Webb-Fryer" userId="ba7c1b63bcfb9db4" providerId="LiveId" clId="{B6F1747B-5098-4380-AD0D-151B36DB7365}" dt="2020-03-28T19:26:17.358" v="1416" actId="1076"/>
        <pc:sldMkLst>
          <pc:docMk/>
          <pc:sldMk cId="543591831" sldId="373"/>
        </pc:sldMkLst>
        <pc:spChg chg="mod">
          <ac:chgData name="Jamie Webb-Fryer" userId="ba7c1b63bcfb9db4" providerId="LiveId" clId="{B6F1747B-5098-4380-AD0D-151B36DB7365}" dt="2020-03-28T16:31:21.746" v="380" actId="1076"/>
          <ac:spMkLst>
            <pc:docMk/>
            <pc:sldMk cId="543591831" sldId="373"/>
            <ac:spMk id="3" creationId="{E06E6CF8-8F85-4885-9A03-5DEE538700DA}"/>
          </ac:spMkLst>
        </pc:spChg>
        <pc:picChg chg="add mod">
          <ac:chgData name="Jamie Webb-Fryer" userId="ba7c1b63bcfb9db4" providerId="LiveId" clId="{B6F1747B-5098-4380-AD0D-151B36DB7365}" dt="2020-03-28T19:26:17.358" v="1416" actId="1076"/>
          <ac:picMkLst>
            <pc:docMk/>
            <pc:sldMk cId="543591831" sldId="373"/>
            <ac:picMk id="1026" creationId="{51DC546F-06BE-46A2-80DF-62F63AC1FDFB}"/>
          </ac:picMkLst>
        </pc:picChg>
      </pc:sldChg>
      <pc:sldChg chg="modSp mod">
        <pc:chgData name="Jamie Webb-Fryer" userId="ba7c1b63bcfb9db4" providerId="LiveId" clId="{B6F1747B-5098-4380-AD0D-151B36DB7365}" dt="2020-03-28T19:16:30.140" v="1362" actId="113"/>
        <pc:sldMkLst>
          <pc:docMk/>
          <pc:sldMk cId="789799666" sldId="374"/>
        </pc:sldMkLst>
        <pc:spChg chg="mod">
          <ac:chgData name="Jamie Webb-Fryer" userId="ba7c1b63bcfb9db4" providerId="LiveId" clId="{B6F1747B-5098-4380-AD0D-151B36DB7365}" dt="2020-03-27T19:12:05.562" v="18" actId="20577"/>
          <ac:spMkLst>
            <pc:docMk/>
            <pc:sldMk cId="789799666" sldId="374"/>
            <ac:spMk id="2" creationId="{38414F43-8DE7-4D71-8538-0534EA96760E}"/>
          </ac:spMkLst>
        </pc:spChg>
        <pc:spChg chg="mod">
          <ac:chgData name="Jamie Webb-Fryer" userId="ba7c1b63bcfb9db4" providerId="LiveId" clId="{B6F1747B-5098-4380-AD0D-151B36DB7365}" dt="2020-03-28T19:16:30.140" v="1362" actId="113"/>
          <ac:spMkLst>
            <pc:docMk/>
            <pc:sldMk cId="789799666" sldId="374"/>
            <ac:spMk id="3" creationId="{E06E6CF8-8F85-4885-9A03-5DEE538700DA}"/>
          </ac:spMkLst>
        </pc:spChg>
      </pc:sldChg>
      <pc:sldChg chg="modSp add mod">
        <pc:chgData name="Jamie Webb-Fryer" userId="ba7c1b63bcfb9db4" providerId="LiveId" clId="{B6F1747B-5098-4380-AD0D-151B36DB7365}" dt="2020-03-28T16:48:20.677" v="615" actId="20577"/>
        <pc:sldMkLst>
          <pc:docMk/>
          <pc:sldMk cId="195771622" sldId="375"/>
        </pc:sldMkLst>
        <pc:spChg chg="mod">
          <ac:chgData name="Jamie Webb-Fryer" userId="ba7c1b63bcfb9db4" providerId="LiveId" clId="{B6F1747B-5098-4380-AD0D-151B36DB7365}" dt="2020-03-28T16:48:20.677" v="615" actId="20577"/>
          <ac:spMkLst>
            <pc:docMk/>
            <pc:sldMk cId="195771622" sldId="375"/>
            <ac:spMk id="3" creationId="{E06E6CF8-8F85-4885-9A03-5DEE538700DA}"/>
          </ac:spMkLst>
        </pc:spChg>
      </pc:sldChg>
      <pc:sldChg chg="addSp modSp add mod">
        <pc:chgData name="Jamie Webb-Fryer" userId="ba7c1b63bcfb9db4" providerId="LiveId" clId="{B6F1747B-5098-4380-AD0D-151B36DB7365}" dt="2020-03-28T19:32:09.827" v="1439" actId="14100"/>
        <pc:sldMkLst>
          <pc:docMk/>
          <pc:sldMk cId="569293545" sldId="376"/>
        </pc:sldMkLst>
        <pc:spChg chg="mod">
          <ac:chgData name="Jamie Webb-Fryer" userId="ba7c1b63bcfb9db4" providerId="LiveId" clId="{B6F1747B-5098-4380-AD0D-151B36DB7365}" dt="2020-03-28T19:31:54.202" v="1434" actId="14100"/>
          <ac:spMkLst>
            <pc:docMk/>
            <pc:sldMk cId="569293545" sldId="376"/>
            <ac:spMk id="3" creationId="{E06E6CF8-8F85-4885-9A03-5DEE538700DA}"/>
          </ac:spMkLst>
        </pc:spChg>
        <pc:picChg chg="add mod">
          <ac:chgData name="Jamie Webb-Fryer" userId="ba7c1b63bcfb9db4" providerId="LiveId" clId="{B6F1747B-5098-4380-AD0D-151B36DB7365}" dt="2020-03-28T19:32:09.827" v="1439" actId="14100"/>
          <ac:picMkLst>
            <pc:docMk/>
            <pc:sldMk cId="569293545" sldId="376"/>
            <ac:picMk id="4098" creationId="{F127FD58-550C-45B7-9B74-49F2F2D2C3AD}"/>
          </ac:picMkLst>
        </pc:picChg>
      </pc:sldChg>
      <pc:sldChg chg="modSp add mod">
        <pc:chgData name="Jamie Webb-Fryer" userId="ba7c1b63bcfb9db4" providerId="LiveId" clId="{B6F1747B-5098-4380-AD0D-151B36DB7365}" dt="2020-03-28T16:24:45.954" v="269" actId="123"/>
        <pc:sldMkLst>
          <pc:docMk/>
          <pc:sldMk cId="2623582463" sldId="377"/>
        </pc:sldMkLst>
        <pc:spChg chg="mod">
          <ac:chgData name="Jamie Webb-Fryer" userId="ba7c1b63bcfb9db4" providerId="LiveId" clId="{B6F1747B-5098-4380-AD0D-151B36DB7365}" dt="2020-03-28T16:24:45.954" v="269" actId="123"/>
          <ac:spMkLst>
            <pc:docMk/>
            <pc:sldMk cId="2623582463" sldId="377"/>
            <ac:spMk id="3" creationId="{E06E6CF8-8F85-4885-9A03-5DEE538700DA}"/>
          </ac:spMkLst>
        </pc:spChg>
      </pc:sldChg>
      <pc:sldChg chg="addSp modSp add mod">
        <pc:chgData name="Jamie Webb-Fryer" userId="ba7c1b63bcfb9db4" providerId="LiveId" clId="{B6F1747B-5098-4380-AD0D-151B36DB7365}" dt="2020-03-28T19:40:21.393" v="1454" actId="14100"/>
        <pc:sldMkLst>
          <pc:docMk/>
          <pc:sldMk cId="270277023" sldId="378"/>
        </pc:sldMkLst>
        <pc:spChg chg="mod">
          <ac:chgData name="Jamie Webb-Fryer" userId="ba7c1b63bcfb9db4" providerId="LiveId" clId="{B6F1747B-5098-4380-AD0D-151B36DB7365}" dt="2020-03-28T19:08:04.176" v="1226" actId="14100"/>
          <ac:spMkLst>
            <pc:docMk/>
            <pc:sldMk cId="270277023" sldId="378"/>
            <ac:spMk id="3" creationId="{E06E6CF8-8F85-4885-9A03-5DEE538700DA}"/>
          </ac:spMkLst>
        </pc:spChg>
        <pc:picChg chg="add mod">
          <ac:chgData name="Jamie Webb-Fryer" userId="ba7c1b63bcfb9db4" providerId="LiveId" clId="{B6F1747B-5098-4380-AD0D-151B36DB7365}" dt="2020-03-28T19:40:21.393" v="1454" actId="14100"/>
          <ac:picMkLst>
            <pc:docMk/>
            <pc:sldMk cId="270277023" sldId="378"/>
            <ac:picMk id="7170" creationId="{36A8F0E9-0D35-4C06-85D8-0BF3D20EE33F}"/>
          </ac:picMkLst>
        </pc:picChg>
      </pc:sldChg>
      <pc:sldChg chg="modSp mod">
        <pc:chgData name="Jamie Webb-Fryer" userId="ba7c1b63bcfb9db4" providerId="LiveId" clId="{B6F1747B-5098-4380-AD0D-151B36DB7365}" dt="2020-03-28T19:11:46.201" v="1293" actId="313"/>
        <pc:sldMkLst>
          <pc:docMk/>
          <pc:sldMk cId="308427013" sldId="379"/>
        </pc:sldMkLst>
        <pc:spChg chg="mod">
          <ac:chgData name="Jamie Webb-Fryer" userId="ba7c1b63bcfb9db4" providerId="LiveId" clId="{B6F1747B-5098-4380-AD0D-151B36DB7365}" dt="2020-03-28T19:11:46.201" v="1293" actId="313"/>
          <ac:spMkLst>
            <pc:docMk/>
            <pc:sldMk cId="308427013" sldId="379"/>
            <ac:spMk id="3" creationId="{E06E6CF8-8F85-4885-9A03-5DEE538700DA}"/>
          </ac:spMkLst>
        </pc:spChg>
      </pc:sldChg>
      <pc:sldChg chg="addSp modSp mod">
        <pc:chgData name="Jamie Webb-Fryer" userId="ba7c1b63bcfb9db4" providerId="LiveId" clId="{B6F1747B-5098-4380-AD0D-151B36DB7365}" dt="2020-03-28T19:42:24.960" v="1467" actId="14100"/>
        <pc:sldMkLst>
          <pc:docMk/>
          <pc:sldMk cId="3348919009" sldId="380"/>
        </pc:sldMkLst>
        <pc:spChg chg="mod">
          <ac:chgData name="Jamie Webb-Fryer" userId="ba7c1b63bcfb9db4" providerId="LiveId" clId="{B6F1747B-5098-4380-AD0D-151B36DB7365}" dt="2020-03-28T18:02:35.707" v="977" actId="1076"/>
          <ac:spMkLst>
            <pc:docMk/>
            <pc:sldMk cId="3348919009" sldId="380"/>
            <ac:spMk id="2" creationId="{38414F43-8DE7-4D71-8538-0534EA96760E}"/>
          </ac:spMkLst>
        </pc:spChg>
        <pc:spChg chg="mod">
          <ac:chgData name="Jamie Webb-Fryer" userId="ba7c1b63bcfb9db4" providerId="LiveId" clId="{B6F1747B-5098-4380-AD0D-151B36DB7365}" dt="2020-03-28T19:42:21.537" v="1466" actId="1076"/>
          <ac:spMkLst>
            <pc:docMk/>
            <pc:sldMk cId="3348919009" sldId="380"/>
            <ac:spMk id="3" creationId="{E06E6CF8-8F85-4885-9A03-5DEE538700DA}"/>
          </ac:spMkLst>
        </pc:spChg>
        <pc:picChg chg="add mod">
          <ac:chgData name="Jamie Webb-Fryer" userId="ba7c1b63bcfb9db4" providerId="LiveId" clId="{B6F1747B-5098-4380-AD0D-151B36DB7365}" dt="2020-03-28T19:42:24.960" v="1467" actId="14100"/>
          <ac:picMkLst>
            <pc:docMk/>
            <pc:sldMk cId="3348919009" sldId="380"/>
            <ac:picMk id="8194" creationId="{93D1D1FD-A16C-48BB-A74E-91E2AAD3C0B6}"/>
          </ac:picMkLst>
        </pc:picChg>
      </pc:sldChg>
      <pc:sldChg chg="modSp mod">
        <pc:chgData name="Jamie Webb-Fryer" userId="ba7c1b63bcfb9db4" providerId="LiveId" clId="{B6F1747B-5098-4380-AD0D-151B36DB7365}" dt="2020-03-28T18:03:34.556" v="993" actId="123"/>
        <pc:sldMkLst>
          <pc:docMk/>
          <pc:sldMk cId="1948480450" sldId="381"/>
        </pc:sldMkLst>
        <pc:spChg chg="mod">
          <ac:chgData name="Jamie Webb-Fryer" userId="ba7c1b63bcfb9db4" providerId="LiveId" clId="{B6F1747B-5098-4380-AD0D-151B36DB7365}" dt="2020-03-28T17:58:39.840" v="909" actId="1076"/>
          <ac:spMkLst>
            <pc:docMk/>
            <pc:sldMk cId="1948480450" sldId="381"/>
            <ac:spMk id="2" creationId="{38414F43-8DE7-4D71-8538-0534EA96760E}"/>
          </ac:spMkLst>
        </pc:spChg>
        <pc:spChg chg="mod">
          <ac:chgData name="Jamie Webb-Fryer" userId="ba7c1b63bcfb9db4" providerId="LiveId" clId="{B6F1747B-5098-4380-AD0D-151B36DB7365}" dt="2020-03-28T18:03:34.556" v="993" actId="123"/>
          <ac:spMkLst>
            <pc:docMk/>
            <pc:sldMk cId="1948480450" sldId="381"/>
            <ac:spMk id="3" creationId="{E06E6CF8-8F85-4885-9A03-5DEE538700DA}"/>
          </ac:spMkLst>
        </pc:spChg>
      </pc:sldChg>
      <pc:sldChg chg="addSp delSp modSp mod">
        <pc:chgData name="Jamie Webb-Fryer" userId="ba7c1b63bcfb9db4" providerId="LiveId" clId="{B6F1747B-5098-4380-AD0D-151B36DB7365}" dt="2020-03-28T16:39:26.236" v="430" actId="14100"/>
        <pc:sldMkLst>
          <pc:docMk/>
          <pc:sldMk cId="4068650119" sldId="382"/>
        </pc:sldMkLst>
        <pc:spChg chg="mod">
          <ac:chgData name="Jamie Webb-Fryer" userId="ba7c1b63bcfb9db4" providerId="LiveId" clId="{B6F1747B-5098-4380-AD0D-151B36DB7365}" dt="2020-03-28T16:39:26.236" v="430" actId="14100"/>
          <ac:spMkLst>
            <pc:docMk/>
            <pc:sldMk cId="4068650119" sldId="382"/>
            <ac:spMk id="3" creationId="{E06E6CF8-8F85-4885-9A03-5DEE538700DA}"/>
          </ac:spMkLst>
        </pc:spChg>
        <pc:spChg chg="del mod">
          <ac:chgData name="Jamie Webb-Fryer" userId="ba7c1b63bcfb9db4" providerId="LiveId" clId="{B6F1747B-5098-4380-AD0D-151B36DB7365}" dt="2020-03-28T16:32:07.248" v="382" actId="478"/>
          <ac:spMkLst>
            <pc:docMk/>
            <pc:sldMk cId="4068650119" sldId="382"/>
            <ac:spMk id="6" creationId="{19CC953A-CE55-4E03-8031-16DB6CEBFC3F}"/>
          </ac:spMkLst>
        </pc:spChg>
        <pc:spChg chg="add mod">
          <ac:chgData name="Jamie Webb-Fryer" userId="ba7c1b63bcfb9db4" providerId="LiveId" clId="{B6F1747B-5098-4380-AD0D-151B36DB7365}" dt="2020-03-28T16:36:40.562" v="409" actId="14100"/>
          <ac:spMkLst>
            <pc:docMk/>
            <pc:sldMk cId="4068650119" sldId="382"/>
            <ac:spMk id="7" creationId="{D19E13AF-4843-4ECC-9D8D-8D50E88ACD89}"/>
          </ac:spMkLst>
        </pc:spChg>
        <pc:spChg chg="add mod">
          <ac:chgData name="Jamie Webb-Fryer" userId="ba7c1b63bcfb9db4" providerId="LiveId" clId="{B6F1747B-5098-4380-AD0D-151B36DB7365}" dt="2020-03-28T16:37:20.716" v="413"/>
          <ac:spMkLst>
            <pc:docMk/>
            <pc:sldMk cId="4068650119" sldId="382"/>
            <ac:spMk id="8" creationId="{C34B936C-EB12-496C-B334-57076C806C34}"/>
          </ac:spMkLst>
        </pc:spChg>
        <pc:spChg chg="add mod">
          <ac:chgData name="Jamie Webb-Fryer" userId="ba7c1b63bcfb9db4" providerId="LiveId" clId="{B6F1747B-5098-4380-AD0D-151B36DB7365}" dt="2020-03-28T16:37:47.522" v="416"/>
          <ac:spMkLst>
            <pc:docMk/>
            <pc:sldMk cId="4068650119" sldId="382"/>
            <ac:spMk id="9" creationId="{7567EA9C-F75A-4927-9131-A6D6B4429C44}"/>
          </ac:spMkLst>
        </pc:spChg>
        <pc:spChg chg="add mod">
          <ac:chgData name="Jamie Webb-Fryer" userId="ba7c1b63bcfb9db4" providerId="LiveId" clId="{B6F1747B-5098-4380-AD0D-151B36DB7365}" dt="2020-03-28T16:38:48.796" v="429" actId="14100"/>
          <ac:spMkLst>
            <pc:docMk/>
            <pc:sldMk cId="4068650119" sldId="382"/>
            <ac:spMk id="10" creationId="{F75E0347-D4AD-4C9C-8625-A1484D98A6BC}"/>
          </ac:spMkLst>
        </pc:spChg>
      </pc:sldChg>
      <pc:sldChg chg="addSp modSp mod ord">
        <pc:chgData name="Jamie Webb-Fryer" userId="ba7c1b63bcfb9db4" providerId="LiveId" clId="{B6F1747B-5098-4380-AD0D-151B36DB7365}" dt="2020-03-28T19:27:20.850" v="1422" actId="14100"/>
        <pc:sldMkLst>
          <pc:docMk/>
          <pc:sldMk cId="1520104877" sldId="383"/>
        </pc:sldMkLst>
        <pc:spChg chg="mod">
          <ac:chgData name="Jamie Webb-Fryer" userId="ba7c1b63bcfb9db4" providerId="LiveId" clId="{B6F1747B-5098-4380-AD0D-151B36DB7365}" dt="2020-03-28T16:29:24.658" v="321" actId="20577"/>
          <ac:spMkLst>
            <pc:docMk/>
            <pc:sldMk cId="1520104877" sldId="383"/>
            <ac:spMk id="3" creationId="{E06E6CF8-8F85-4885-9A03-5DEE538700DA}"/>
          </ac:spMkLst>
        </pc:spChg>
        <pc:spChg chg="add mod">
          <ac:chgData name="Jamie Webb-Fryer" userId="ba7c1b63bcfb9db4" providerId="LiveId" clId="{B6F1747B-5098-4380-AD0D-151B36DB7365}" dt="2020-03-28T16:35:53.460" v="394" actId="1076"/>
          <ac:spMkLst>
            <pc:docMk/>
            <pc:sldMk cId="1520104877" sldId="383"/>
            <ac:spMk id="7" creationId="{1E951A6F-00A0-4884-B7F9-F2887FFCFBFF}"/>
          </ac:spMkLst>
        </pc:spChg>
        <pc:spChg chg="add mod">
          <ac:chgData name="Jamie Webb-Fryer" userId="ba7c1b63bcfb9db4" providerId="LiveId" clId="{B6F1747B-5098-4380-AD0D-151B36DB7365}" dt="2020-03-28T16:35:55.263" v="395" actId="1076"/>
          <ac:spMkLst>
            <pc:docMk/>
            <pc:sldMk cId="1520104877" sldId="383"/>
            <ac:spMk id="8" creationId="{A4269002-A98C-4A1F-9439-51CBA37FA2FE}"/>
          </ac:spMkLst>
        </pc:spChg>
        <pc:spChg chg="add mod">
          <ac:chgData name="Jamie Webb-Fryer" userId="ba7c1b63bcfb9db4" providerId="LiveId" clId="{B6F1747B-5098-4380-AD0D-151B36DB7365}" dt="2020-03-28T16:29:09.850" v="318" actId="20577"/>
          <ac:spMkLst>
            <pc:docMk/>
            <pc:sldMk cId="1520104877" sldId="383"/>
            <ac:spMk id="9" creationId="{6DC101A9-91FD-4081-8F40-7D957A84274B}"/>
          </ac:spMkLst>
        </pc:spChg>
        <pc:spChg chg="add mod">
          <ac:chgData name="Jamie Webb-Fryer" userId="ba7c1b63bcfb9db4" providerId="LiveId" clId="{B6F1747B-5098-4380-AD0D-151B36DB7365}" dt="2020-03-28T16:29:14.875" v="319" actId="1076"/>
          <ac:spMkLst>
            <pc:docMk/>
            <pc:sldMk cId="1520104877" sldId="383"/>
            <ac:spMk id="10" creationId="{8F6642B4-6401-406D-A12E-DE47AABB153A}"/>
          </ac:spMkLst>
        </pc:spChg>
        <pc:picChg chg="add mod">
          <ac:chgData name="Jamie Webb-Fryer" userId="ba7c1b63bcfb9db4" providerId="LiveId" clId="{B6F1747B-5098-4380-AD0D-151B36DB7365}" dt="2020-03-28T19:27:20.850" v="1422" actId="14100"/>
          <ac:picMkLst>
            <pc:docMk/>
            <pc:sldMk cId="1520104877" sldId="383"/>
            <ac:picMk id="2050" creationId="{829E2536-D638-4D57-B633-EF05C2ABDC9C}"/>
          </ac:picMkLst>
        </pc:picChg>
      </pc:sldChg>
      <pc:sldChg chg="addSp modSp add mod">
        <pc:chgData name="Jamie Webb-Fryer" userId="ba7c1b63bcfb9db4" providerId="LiveId" clId="{B6F1747B-5098-4380-AD0D-151B36DB7365}" dt="2020-03-28T19:29:50.824" v="1432" actId="14100"/>
        <pc:sldMkLst>
          <pc:docMk/>
          <pc:sldMk cId="1777537510" sldId="384"/>
        </pc:sldMkLst>
        <pc:spChg chg="mod">
          <ac:chgData name="Jamie Webb-Fryer" userId="ba7c1b63bcfb9db4" providerId="LiveId" clId="{B6F1747B-5098-4380-AD0D-151B36DB7365}" dt="2020-03-28T19:29:23.413" v="1424" actId="14100"/>
          <ac:spMkLst>
            <pc:docMk/>
            <pc:sldMk cId="1777537510" sldId="384"/>
            <ac:spMk id="3" creationId="{E06E6CF8-8F85-4885-9A03-5DEE538700DA}"/>
          </ac:spMkLst>
        </pc:spChg>
        <pc:picChg chg="add mod">
          <ac:chgData name="Jamie Webb-Fryer" userId="ba7c1b63bcfb9db4" providerId="LiveId" clId="{B6F1747B-5098-4380-AD0D-151B36DB7365}" dt="2020-03-28T19:29:50.824" v="1432" actId="14100"/>
          <ac:picMkLst>
            <pc:docMk/>
            <pc:sldMk cId="1777537510" sldId="384"/>
            <ac:picMk id="3074" creationId="{593D837B-93B6-47E5-8EEF-B4227F5F3421}"/>
          </ac:picMkLst>
        </pc:picChg>
      </pc:sldChg>
      <pc:sldChg chg="add del">
        <pc:chgData name="Jamie Webb-Fryer" userId="ba7c1b63bcfb9db4" providerId="LiveId" clId="{B6F1747B-5098-4380-AD0D-151B36DB7365}" dt="2020-03-28T16:47:53.454" v="597" actId="2696"/>
        <pc:sldMkLst>
          <pc:docMk/>
          <pc:sldMk cId="2064735070" sldId="385"/>
        </pc:sldMkLst>
      </pc:sldChg>
      <pc:sldChg chg="modSp mod">
        <pc:chgData name="Jamie Webb-Fryer" userId="ba7c1b63bcfb9db4" providerId="LiveId" clId="{B6F1747B-5098-4380-AD0D-151B36DB7365}" dt="2020-03-28T16:49:29.865" v="640" actId="5793"/>
        <pc:sldMkLst>
          <pc:docMk/>
          <pc:sldMk cId="1167366972" sldId="386"/>
        </pc:sldMkLst>
        <pc:spChg chg="mod">
          <ac:chgData name="Jamie Webb-Fryer" userId="ba7c1b63bcfb9db4" providerId="LiveId" clId="{B6F1747B-5098-4380-AD0D-151B36DB7365}" dt="2020-03-28T16:49:29.865" v="640" actId="5793"/>
          <ac:spMkLst>
            <pc:docMk/>
            <pc:sldMk cId="1167366972" sldId="386"/>
            <ac:spMk id="3" creationId="{E06E6CF8-8F85-4885-9A03-5DEE538700DA}"/>
          </ac:spMkLst>
        </pc:spChg>
      </pc:sldChg>
      <pc:sldChg chg="modSp mod">
        <pc:chgData name="Jamie Webb-Fryer" userId="ba7c1b63bcfb9db4" providerId="LiveId" clId="{B6F1747B-5098-4380-AD0D-151B36DB7365}" dt="2020-03-28T18:03:23.289" v="991" actId="123"/>
        <pc:sldMkLst>
          <pc:docMk/>
          <pc:sldMk cId="3952616473" sldId="387"/>
        </pc:sldMkLst>
        <pc:spChg chg="mod">
          <ac:chgData name="Jamie Webb-Fryer" userId="ba7c1b63bcfb9db4" providerId="LiveId" clId="{B6F1747B-5098-4380-AD0D-151B36DB7365}" dt="2020-03-28T18:03:23.289" v="991" actId="123"/>
          <ac:spMkLst>
            <pc:docMk/>
            <pc:sldMk cId="3952616473" sldId="387"/>
            <ac:spMk id="3" creationId="{E06E6CF8-8F85-4885-9A03-5DEE538700DA}"/>
          </ac:spMkLst>
        </pc:spChg>
      </pc:sldChg>
      <pc:sldChg chg="addSp modSp mod">
        <pc:chgData name="Jamie Webb-Fryer" userId="ba7c1b63bcfb9db4" providerId="LiveId" clId="{B6F1747B-5098-4380-AD0D-151B36DB7365}" dt="2020-03-28T19:35:10.826" v="1447" actId="14100"/>
        <pc:sldMkLst>
          <pc:docMk/>
          <pc:sldMk cId="2479723787" sldId="388"/>
        </pc:sldMkLst>
        <pc:spChg chg="mod">
          <ac:chgData name="Jamie Webb-Fryer" userId="ba7c1b63bcfb9db4" providerId="LiveId" clId="{B6F1747B-5098-4380-AD0D-151B36DB7365}" dt="2020-03-28T19:34:56.837" v="1442" actId="14100"/>
          <ac:spMkLst>
            <pc:docMk/>
            <pc:sldMk cId="2479723787" sldId="388"/>
            <ac:spMk id="3" creationId="{E06E6CF8-8F85-4885-9A03-5DEE538700DA}"/>
          </ac:spMkLst>
        </pc:spChg>
        <pc:picChg chg="add mod">
          <ac:chgData name="Jamie Webb-Fryer" userId="ba7c1b63bcfb9db4" providerId="LiveId" clId="{B6F1747B-5098-4380-AD0D-151B36DB7365}" dt="2020-03-28T19:35:10.826" v="1447" actId="14100"/>
          <ac:picMkLst>
            <pc:docMk/>
            <pc:sldMk cId="2479723787" sldId="388"/>
            <ac:picMk id="5122" creationId="{0CD07964-B522-497C-8D2C-33E3D21E0206}"/>
          </ac:picMkLst>
        </pc:picChg>
      </pc:sldChg>
      <pc:sldChg chg="addSp modSp mod">
        <pc:chgData name="Jamie Webb-Fryer" userId="ba7c1b63bcfb9db4" providerId="LiveId" clId="{B6F1747B-5098-4380-AD0D-151B36DB7365}" dt="2020-03-28T19:39:02.749" v="1450" actId="14100"/>
        <pc:sldMkLst>
          <pc:docMk/>
          <pc:sldMk cId="3099047755" sldId="389"/>
        </pc:sldMkLst>
        <pc:spChg chg="mod">
          <ac:chgData name="Jamie Webb-Fryer" userId="ba7c1b63bcfb9db4" providerId="LiveId" clId="{B6F1747B-5098-4380-AD0D-151B36DB7365}" dt="2020-03-28T18:03:38.486" v="994" actId="123"/>
          <ac:spMkLst>
            <pc:docMk/>
            <pc:sldMk cId="3099047755" sldId="389"/>
            <ac:spMk id="3" creationId="{E06E6CF8-8F85-4885-9A03-5DEE538700DA}"/>
          </ac:spMkLst>
        </pc:spChg>
        <pc:picChg chg="add mod">
          <ac:chgData name="Jamie Webb-Fryer" userId="ba7c1b63bcfb9db4" providerId="LiveId" clId="{B6F1747B-5098-4380-AD0D-151B36DB7365}" dt="2020-03-28T19:39:02.749" v="1450" actId="14100"/>
          <ac:picMkLst>
            <pc:docMk/>
            <pc:sldMk cId="3099047755" sldId="389"/>
            <ac:picMk id="6146" creationId="{67C74CEC-A37D-4C8E-B0C5-10DE7F64BC02}"/>
          </ac:picMkLst>
        </pc:picChg>
      </pc:sldChg>
      <pc:sldChg chg="modSp del mod">
        <pc:chgData name="Jamie Webb-Fryer" userId="ba7c1b63bcfb9db4" providerId="LiveId" clId="{B6F1747B-5098-4380-AD0D-151B36DB7365}" dt="2020-03-28T19:34:05.638" v="1440" actId="2696"/>
        <pc:sldMkLst>
          <pc:docMk/>
          <pc:sldMk cId="2231052416" sldId="390"/>
        </pc:sldMkLst>
        <pc:spChg chg="mod">
          <ac:chgData name="Jamie Webb-Fryer" userId="ba7c1b63bcfb9db4" providerId="LiveId" clId="{B6F1747B-5098-4380-AD0D-151B36DB7365}" dt="2020-03-28T18:03:14.148" v="990" actId="123"/>
          <ac:spMkLst>
            <pc:docMk/>
            <pc:sldMk cId="2231052416" sldId="390"/>
            <ac:spMk id="3" creationId="{E06E6CF8-8F85-4885-9A03-5DEE538700DA}"/>
          </ac:spMkLst>
        </pc:spChg>
      </pc:sldChg>
      <pc:sldChg chg="delSp modSp mod">
        <pc:chgData name="Jamie Webb-Fryer" userId="ba7c1b63bcfb9db4" providerId="LiveId" clId="{B6F1747B-5098-4380-AD0D-151B36DB7365}" dt="2020-03-28T18:13:03.788" v="1225" actId="14100"/>
        <pc:sldMkLst>
          <pc:docMk/>
          <pc:sldMk cId="2717905672" sldId="391"/>
        </pc:sldMkLst>
        <pc:spChg chg="mod">
          <ac:chgData name="Jamie Webb-Fryer" userId="ba7c1b63bcfb9db4" providerId="LiveId" clId="{B6F1747B-5098-4380-AD0D-151B36DB7365}" dt="2020-03-28T18:13:03.788" v="1225" actId="14100"/>
          <ac:spMkLst>
            <pc:docMk/>
            <pc:sldMk cId="2717905672" sldId="391"/>
            <ac:spMk id="3" creationId="{E06E6CF8-8F85-4885-9A03-5DEE538700DA}"/>
          </ac:spMkLst>
        </pc:spChg>
        <pc:spChg chg="del">
          <ac:chgData name="Jamie Webb-Fryer" userId="ba7c1b63bcfb9db4" providerId="LiveId" clId="{B6F1747B-5098-4380-AD0D-151B36DB7365}" dt="2020-03-28T18:04:18" v="1000" actId="478"/>
          <ac:spMkLst>
            <pc:docMk/>
            <pc:sldMk cId="2717905672" sldId="391"/>
            <ac:spMk id="6" creationId="{19CC953A-CE55-4E03-8031-16DB6CEBFC3F}"/>
          </ac:spMkLst>
        </pc:spChg>
      </pc:sldChg>
    </pc:docChg>
  </pc:docChgLst>
  <pc:docChgLst>
    <pc:chgData name="Jamie Webb-Fryer" userId="ba7c1b63bcfb9db4" providerId="LiveId" clId="{084A07D6-37F1-4281-B733-CDF73729BB6A}"/>
    <pc:docChg chg="undo custSel modSld sldOrd">
      <pc:chgData name="Jamie Webb-Fryer" userId="ba7c1b63bcfb9db4" providerId="LiveId" clId="{084A07D6-37F1-4281-B733-CDF73729BB6A}" dt="2020-01-24T18:56:15.435" v="1361" actId="20577"/>
      <pc:docMkLst>
        <pc:docMk/>
      </pc:docMkLst>
      <pc:sldChg chg="modSp">
        <pc:chgData name="Jamie Webb-Fryer" userId="ba7c1b63bcfb9db4" providerId="LiveId" clId="{084A07D6-37F1-4281-B733-CDF73729BB6A}" dt="2020-01-23T08:10:40.535" v="9" actId="20577"/>
        <pc:sldMkLst>
          <pc:docMk/>
          <pc:sldMk cId="0" sldId="256"/>
        </pc:sldMkLst>
        <pc:spChg chg="mod">
          <ac:chgData name="Jamie Webb-Fryer" userId="ba7c1b63bcfb9db4" providerId="LiveId" clId="{084A07D6-37F1-4281-B733-CDF73729BB6A}" dt="2020-01-23T08:10:40.535" v="9" actId="20577"/>
          <ac:spMkLst>
            <pc:docMk/>
            <pc:sldMk cId="0" sldId="256"/>
            <ac:spMk id="2053" creationId="{00000000-0000-0000-0000-000000000000}"/>
          </ac:spMkLst>
        </pc:spChg>
      </pc:sldChg>
      <pc:sldChg chg="delSp modSp">
        <pc:chgData name="Jamie Webb-Fryer" userId="ba7c1b63bcfb9db4" providerId="LiveId" clId="{084A07D6-37F1-4281-B733-CDF73729BB6A}" dt="2020-01-24T18:48:29.301" v="1045" actId="20577"/>
        <pc:sldMkLst>
          <pc:docMk/>
          <pc:sldMk cId="631777304" sldId="343"/>
        </pc:sldMkLst>
        <pc:spChg chg="mod">
          <ac:chgData name="Jamie Webb-Fryer" userId="ba7c1b63bcfb9db4" providerId="LiveId" clId="{084A07D6-37F1-4281-B733-CDF73729BB6A}" dt="2020-01-24T18:48:29.301" v="1045" actId="20577"/>
          <ac:spMkLst>
            <pc:docMk/>
            <pc:sldMk cId="631777304" sldId="343"/>
            <ac:spMk id="3" creationId="{8E05E6D8-E086-4D16-890D-4147E4A6B78F}"/>
          </ac:spMkLst>
        </pc:spChg>
        <pc:picChg chg="del mod modCrop">
          <ac:chgData name="Jamie Webb-Fryer" userId="ba7c1b63bcfb9db4" providerId="LiveId" clId="{084A07D6-37F1-4281-B733-CDF73729BB6A}" dt="2020-01-24T18:37:17.557" v="804" actId="478"/>
          <ac:picMkLst>
            <pc:docMk/>
            <pc:sldMk cId="631777304" sldId="343"/>
            <ac:picMk id="4" creationId="{B79191DE-C14C-48A5-A369-C0127DE06CFC}"/>
          </ac:picMkLst>
        </pc:picChg>
      </pc:sldChg>
      <pc:sldChg chg="addSp delSp modSp">
        <pc:chgData name="Jamie Webb-Fryer" userId="ba7c1b63bcfb9db4" providerId="LiveId" clId="{084A07D6-37F1-4281-B733-CDF73729BB6A}" dt="2020-01-24T07:33:49.261" v="639" actId="1076"/>
        <pc:sldMkLst>
          <pc:docMk/>
          <pc:sldMk cId="2431512809" sldId="359"/>
        </pc:sldMkLst>
        <pc:spChg chg="mod">
          <ac:chgData name="Jamie Webb-Fryer" userId="ba7c1b63bcfb9db4" providerId="LiveId" clId="{084A07D6-37F1-4281-B733-CDF73729BB6A}" dt="2020-01-24T07:26:30.790" v="398" actId="20577"/>
          <ac:spMkLst>
            <pc:docMk/>
            <pc:sldMk cId="2431512809" sldId="359"/>
            <ac:spMk id="2" creationId="{38414F43-8DE7-4D71-8538-0534EA96760E}"/>
          </ac:spMkLst>
        </pc:spChg>
        <pc:spChg chg="add del mod">
          <ac:chgData name="Jamie Webb-Fryer" userId="ba7c1b63bcfb9db4" providerId="LiveId" clId="{084A07D6-37F1-4281-B733-CDF73729BB6A}" dt="2020-01-24T07:24:31.270" v="377" actId="478"/>
          <ac:spMkLst>
            <pc:docMk/>
            <pc:sldMk cId="2431512809" sldId="359"/>
            <ac:spMk id="3" creationId="{B2FD7A4D-22F3-4107-B754-5BC8B0389849}"/>
          </ac:spMkLst>
        </pc:spChg>
        <pc:spChg chg="add mod">
          <ac:chgData name="Jamie Webb-Fryer" userId="ba7c1b63bcfb9db4" providerId="LiveId" clId="{084A07D6-37F1-4281-B733-CDF73729BB6A}" dt="2020-01-24T07:33:49.261" v="639" actId="1076"/>
          <ac:spMkLst>
            <pc:docMk/>
            <pc:sldMk cId="2431512809" sldId="359"/>
            <ac:spMk id="4" creationId="{1C30F48D-C485-4671-9CFD-84A89214D729}"/>
          </ac:spMkLst>
        </pc:spChg>
        <pc:spChg chg="add mod">
          <ac:chgData name="Jamie Webb-Fryer" userId="ba7c1b63bcfb9db4" providerId="LiveId" clId="{084A07D6-37F1-4281-B733-CDF73729BB6A}" dt="2020-01-24T07:24:37.154" v="379" actId="20577"/>
          <ac:spMkLst>
            <pc:docMk/>
            <pc:sldMk cId="2431512809" sldId="359"/>
            <ac:spMk id="6" creationId="{19CC953A-CE55-4E03-8031-16DB6CEBFC3F}"/>
          </ac:spMkLst>
        </pc:spChg>
        <pc:picChg chg="del mod">
          <ac:chgData name="Jamie Webb-Fryer" userId="ba7c1b63bcfb9db4" providerId="LiveId" clId="{084A07D6-37F1-4281-B733-CDF73729BB6A}" dt="2020-01-24T07:24:27.847" v="376" actId="478"/>
          <ac:picMkLst>
            <pc:docMk/>
            <pc:sldMk cId="2431512809" sldId="359"/>
            <ac:picMk id="1026" creationId="{B828A48C-1E67-4FB0-ABAC-ED14800A461A}"/>
          </ac:picMkLst>
        </pc:picChg>
      </pc:sldChg>
      <pc:sldChg chg="modSp">
        <pc:chgData name="Jamie Webb-Fryer" userId="ba7c1b63bcfb9db4" providerId="LiveId" clId="{084A07D6-37F1-4281-B733-CDF73729BB6A}" dt="2020-01-24T18:56:15.435" v="1361" actId="20577"/>
        <pc:sldMkLst>
          <pc:docMk/>
          <pc:sldMk cId="2601862620" sldId="364"/>
        </pc:sldMkLst>
        <pc:spChg chg="mod">
          <ac:chgData name="Jamie Webb-Fryer" userId="ba7c1b63bcfb9db4" providerId="LiveId" clId="{084A07D6-37F1-4281-B733-CDF73729BB6A}" dt="2020-01-24T18:56:15.435" v="1361" actId="20577"/>
          <ac:spMkLst>
            <pc:docMk/>
            <pc:sldMk cId="2601862620" sldId="364"/>
            <ac:spMk id="3" creationId="{8E05E6D8-E086-4D16-890D-4147E4A6B78F}"/>
          </ac:spMkLst>
        </pc:spChg>
        <pc:picChg chg="mod">
          <ac:chgData name="Jamie Webb-Fryer" userId="ba7c1b63bcfb9db4" providerId="LiveId" clId="{084A07D6-37F1-4281-B733-CDF73729BB6A}" dt="2020-01-24T18:53:41.580" v="1339" actId="14100"/>
          <ac:picMkLst>
            <pc:docMk/>
            <pc:sldMk cId="2601862620" sldId="364"/>
            <ac:picMk id="6" creationId="{4B53E4A0-1DCF-4FB1-BE84-0E6EE9E639F9}"/>
          </ac:picMkLst>
        </pc:picChg>
      </pc:sldChg>
      <pc:sldChg chg="modSp ord">
        <pc:chgData name="Jamie Webb-Fryer" userId="ba7c1b63bcfb9db4" providerId="LiveId" clId="{084A07D6-37F1-4281-B733-CDF73729BB6A}" dt="2020-01-24T07:34:33.921" v="709" actId="20577"/>
        <pc:sldMkLst>
          <pc:docMk/>
          <pc:sldMk cId="543591831" sldId="373"/>
        </pc:sldMkLst>
        <pc:spChg chg="mod">
          <ac:chgData name="Jamie Webb-Fryer" userId="ba7c1b63bcfb9db4" providerId="LiveId" clId="{084A07D6-37F1-4281-B733-CDF73729BB6A}" dt="2020-01-24T07:34:33.921" v="709" actId="20577"/>
          <ac:spMkLst>
            <pc:docMk/>
            <pc:sldMk cId="543591831" sldId="373"/>
            <ac:spMk id="6" creationId="{19CC953A-CE55-4E03-8031-16DB6CEBFC3F}"/>
          </ac:spMkLst>
        </pc:spChg>
      </pc:sldChg>
      <pc:sldChg chg="modSp">
        <pc:chgData name="Jamie Webb-Fryer" userId="ba7c1b63bcfb9db4" providerId="LiveId" clId="{084A07D6-37F1-4281-B733-CDF73729BB6A}" dt="2020-01-24T18:54:50.493" v="1360" actId="1076"/>
        <pc:sldMkLst>
          <pc:docMk/>
          <pc:sldMk cId="3033333090" sldId="374"/>
        </pc:sldMkLst>
        <pc:spChg chg="mod">
          <ac:chgData name="Jamie Webb-Fryer" userId="ba7c1b63bcfb9db4" providerId="LiveId" clId="{084A07D6-37F1-4281-B733-CDF73729BB6A}" dt="2020-01-24T18:54:40.325" v="1356" actId="1076"/>
          <ac:spMkLst>
            <pc:docMk/>
            <pc:sldMk cId="3033333090" sldId="374"/>
            <ac:spMk id="3" creationId="{8E05E6D8-E086-4D16-890D-4147E4A6B78F}"/>
          </ac:spMkLst>
        </pc:spChg>
        <pc:picChg chg="mod">
          <ac:chgData name="Jamie Webb-Fryer" userId="ba7c1b63bcfb9db4" providerId="LiveId" clId="{084A07D6-37F1-4281-B733-CDF73729BB6A}" dt="2020-01-24T18:54:50.493" v="1360" actId="1076"/>
          <ac:picMkLst>
            <pc:docMk/>
            <pc:sldMk cId="3033333090" sldId="374"/>
            <ac:picMk id="4" creationId="{B79191DE-C14C-48A5-A369-C0127DE06CFC}"/>
          </ac:picMkLst>
        </pc:picChg>
      </pc:sldChg>
    </pc:docChg>
  </pc:docChgLst>
  <pc:docChgLst>
    <pc:chgData name="Jamie Webb-Fryer" userId="ba7c1b63bcfb9db4" providerId="LiveId" clId="{1DD058B9-6ECB-428E-94D4-D0C46DC0167C}"/>
    <pc:docChg chg="custSel addSld delSld modSld">
      <pc:chgData name="Jamie Webb-Fryer" userId="ba7c1b63bcfb9db4" providerId="LiveId" clId="{1DD058B9-6ECB-428E-94D4-D0C46DC0167C}" dt="2020-01-23T08:08:22.076" v="158" actId="47"/>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addSp delSp modSp">
        <pc:chgData name="Jamie Webb-Fryer" userId="ba7c1b63bcfb9db4" providerId="LiveId" clId="{1DD058B9-6ECB-428E-94D4-D0C46DC0167C}" dt="2020-01-23T07:14:02.956" v="91"/>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3T07:13:43.761" v="88" actId="20577"/>
          <ac:spMkLst>
            <pc:docMk/>
            <pc:sldMk cId="631777304" sldId="343"/>
            <ac:spMk id="3" creationId="{8E05E6D8-E086-4D16-890D-4147E4A6B78F}"/>
          </ac:spMkLst>
        </pc:spChg>
        <pc:picChg chg="add">
          <ac:chgData name="Jamie Webb-Fryer" userId="ba7c1b63bcfb9db4" providerId="LiveId" clId="{1DD058B9-6ECB-428E-94D4-D0C46DC0167C}" dt="2020-01-23T07:14:02.956" v="91"/>
          <ac:picMkLst>
            <pc:docMk/>
            <pc:sldMk cId="631777304" sldId="343"/>
            <ac:picMk id="4" creationId="{B79191DE-C14C-48A5-A369-C0127DE06CFC}"/>
          </ac:picMkLst>
        </pc:pic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3T08:08:22.076" v="158" actId="47"/>
        <pc:sldMkLst>
          <pc:docMk/>
          <pc:sldMk cId="2217512987" sldId="357"/>
        </pc:sldMkLst>
      </pc:sldChg>
      <pc:sldChg chg="del">
        <pc:chgData name="Jamie Webb-Fryer" userId="ba7c1b63bcfb9db4" providerId="LiveId" clId="{1DD058B9-6ECB-428E-94D4-D0C46DC0167C}" dt="2020-01-22T20:10:20.731" v="5" actId="47"/>
        <pc:sldMkLst>
          <pc:docMk/>
          <pc:sldMk cId="1261878096" sldId="358"/>
        </pc:sldMkLst>
      </pc:sldChg>
      <pc:sldChg chg="addSp delSp modSp">
        <pc:chgData name="Jamie Webb-Fryer" userId="ba7c1b63bcfb9db4" providerId="LiveId" clId="{1DD058B9-6ECB-428E-94D4-D0C46DC0167C}" dt="2020-01-23T07:27:27.197" v="104"/>
        <pc:sldMkLst>
          <pc:docMk/>
          <pc:sldMk cId="2431512809" sldId="359"/>
        </pc:sldMkLst>
        <pc:spChg chg="del mod">
          <ac:chgData name="Jamie Webb-Fryer" userId="ba7c1b63bcfb9db4" providerId="LiveId" clId="{1DD058B9-6ECB-428E-94D4-D0C46DC0167C}" dt="2020-01-23T07:12:53.451" v="82"/>
          <ac:spMkLst>
            <pc:docMk/>
            <pc:sldMk cId="2431512809" sldId="359"/>
            <ac:spMk id="3" creationId="{B1FB0D7C-1ABF-427E-BDA2-F85C85CFCE37}"/>
          </ac:spMkLst>
        </pc:spChg>
        <pc:spChg chg="add del mod">
          <ac:chgData name="Jamie Webb-Fryer" userId="ba7c1b63bcfb9db4" providerId="LiveId" clId="{1DD058B9-6ECB-428E-94D4-D0C46DC0167C}" dt="2020-01-23T07:14:52.086" v="92"/>
          <ac:spMkLst>
            <pc:docMk/>
            <pc:sldMk cId="2431512809" sldId="359"/>
            <ac:spMk id="7" creationId="{B92DE291-D95C-48BD-A766-8215E2A76FC7}"/>
          </ac:spMkLst>
        </pc:spChg>
        <pc:picChg chg="add del mod">
          <ac:chgData name="Jamie Webb-Fryer" userId="ba7c1b63bcfb9db4" providerId="LiveId" clId="{1DD058B9-6ECB-428E-94D4-D0C46DC0167C}" dt="2020-01-23T07:14:00.094" v="90"/>
          <ac:picMkLst>
            <pc:docMk/>
            <pc:sldMk cId="2431512809" sldId="359"/>
            <ac:picMk id="6" creationId="{D53E1874-5BD6-42C9-9C2A-F0C7611F6CB1}"/>
          </ac:picMkLst>
        </pc:picChg>
        <pc:picChg chg="add mod">
          <ac:chgData name="Jamie Webb-Fryer" userId="ba7c1b63bcfb9db4" providerId="LiveId" clId="{1DD058B9-6ECB-428E-94D4-D0C46DC0167C}" dt="2020-01-23T07:15:07.287" v="98" actId="14100"/>
          <ac:picMkLst>
            <pc:docMk/>
            <pc:sldMk cId="2431512809" sldId="359"/>
            <ac:picMk id="1026" creationId="{B828A48C-1E67-4FB0-ABAC-ED14800A461A}"/>
          </ac:picMkLst>
        </pc:picChg>
        <pc:picChg chg="add del">
          <ac:chgData name="Jamie Webb-Fryer" userId="ba7c1b63bcfb9db4" providerId="LiveId" clId="{1DD058B9-6ECB-428E-94D4-D0C46DC0167C}" dt="2020-01-23T07:27:27.197" v="104"/>
          <ac:picMkLst>
            <pc:docMk/>
            <pc:sldMk cId="2431512809" sldId="359"/>
            <ac:picMk id="1028" creationId="{7B95BCB8-F1A8-4FAD-BE91-AFFCDEC40F86}"/>
          </ac:picMkLst>
        </pc:pic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addSp modSp">
        <pc:chgData name="Jamie Webb-Fryer" userId="ba7c1b63bcfb9db4" providerId="LiveId" clId="{1DD058B9-6ECB-428E-94D4-D0C46DC0167C}" dt="2020-01-23T07:31:44.040" v="113" actId="14100"/>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3T07:30:04.351" v="107" actId="20577"/>
          <ac:spMkLst>
            <pc:docMk/>
            <pc:sldMk cId="3105249107" sldId="361"/>
            <ac:spMk id="3" creationId="{8E05E6D8-E086-4D16-890D-4147E4A6B78F}"/>
          </ac:spMkLst>
        </pc:spChg>
        <pc:picChg chg="add mod">
          <ac:chgData name="Jamie Webb-Fryer" userId="ba7c1b63bcfb9db4" providerId="LiveId" clId="{1DD058B9-6ECB-428E-94D4-D0C46DC0167C}" dt="2020-01-23T07:31:44.040" v="113" actId="14100"/>
          <ac:picMkLst>
            <pc:docMk/>
            <pc:sldMk cId="3105249107" sldId="361"/>
            <ac:picMk id="2050" creationId="{8A171C51-86BE-4120-8FC4-B7FCBAFB1E41}"/>
          </ac:picMkLst>
        </pc:picChg>
      </pc:sldChg>
      <pc:sldChg chg="addSp modSp del">
        <pc:chgData name="Jamie Webb-Fryer" userId="ba7c1b63bcfb9db4" providerId="LiveId" clId="{1DD058B9-6ECB-428E-94D4-D0C46DC0167C}" dt="2020-01-23T08:08:20.557" v="152" actId="47"/>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3T07:36:19.089" v="122" actId="20577"/>
          <ac:spMkLst>
            <pc:docMk/>
            <pc:sldMk cId="524640620" sldId="362"/>
            <ac:spMk id="3" creationId="{8E05E6D8-E086-4D16-890D-4147E4A6B78F}"/>
          </ac:spMkLst>
        </pc:spChg>
        <pc:picChg chg="add mod">
          <ac:chgData name="Jamie Webb-Fryer" userId="ba7c1b63bcfb9db4" providerId="LiveId" clId="{1DD058B9-6ECB-428E-94D4-D0C46DC0167C}" dt="2020-01-23T08:00:06.812" v="135" actId="14100"/>
          <ac:picMkLst>
            <pc:docMk/>
            <pc:sldMk cId="524640620" sldId="362"/>
            <ac:picMk id="5" creationId="{CEE881C9-1AC3-4473-9334-00F624E65203}"/>
          </ac:picMkLst>
        </pc:picChg>
      </pc:sldChg>
      <pc:sldChg chg="modSp del">
        <pc:chgData name="Jamie Webb-Fryer" userId="ba7c1b63bcfb9db4" providerId="LiveId" clId="{1DD058B9-6ECB-428E-94D4-D0C46DC0167C}" dt="2020-01-23T08:08:21.407" v="155" actId="4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3T08:03:02.103" v="141" actId="20577"/>
          <ac:spMkLst>
            <pc:docMk/>
            <pc:sldMk cId="1886445195" sldId="363"/>
            <ac:spMk id="3" creationId="{8E05E6D8-E086-4D16-890D-4147E4A6B78F}"/>
          </ac:spMkLst>
        </pc:spChg>
      </pc:sldChg>
      <pc:sldChg chg="addSp delSp modSp">
        <pc:chgData name="Jamie Webb-Fryer" userId="ba7c1b63bcfb9db4" providerId="LiveId" clId="{1DD058B9-6ECB-428E-94D4-D0C46DC0167C}" dt="2020-01-23T07:27:31.223" v="106" actId="1076"/>
        <pc:sldMkLst>
          <pc:docMk/>
          <pc:sldMk cId="2601862620" sldId="364"/>
        </pc:sldMkLst>
        <pc:spChg chg="mod">
          <ac:chgData name="Jamie Webb-Fryer" userId="ba7c1b63bcfb9db4" providerId="LiveId" clId="{1DD058B9-6ECB-428E-94D4-D0C46DC0167C}" dt="2020-01-23T07:13:47.004" v="89" actId="20577"/>
          <ac:spMkLst>
            <pc:docMk/>
            <pc:sldMk cId="2601862620" sldId="364"/>
            <ac:spMk id="3" creationId="{8E05E6D8-E086-4D16-890D-4147E4A6B78F}"/>
          </ac:spMkLst>
        </pc:spChg>
        <pc:spChg chg="add del">
          <ac:chgData name="Jamie Webb-Fryer" userId="ba7c1b63bcfb9db4" providerId="LiveId" clId="{1DD058B9-6ECB-428E-94D4-D0C46DC0167C}" dt="2020-01-23T07:26:40.883" v="100" actId="478"/>
          <ac:spMkLst>
            <pc:docMk/>
            <pc:sldMk cId="2601862620" sldId="364"/>
            <ac:spMk id="4" creationId="{A4271C55-B27A-4C45-B223-12E0E25CB733}"/>
          </ac:spMkLst>
        </pc:spChg>
        <pc:spChg chg="add del">
          <ac:chgData name="Jamie Webb-Fryer" userId="ba7c1b63bcfb9db4" providerId="LiveId" clId="{1DD058B9-6ECB-428E-94D4-D0C46DC0167C}" dt="2020-01-23T07:26:52.433" v="102" actId="478"/>
          <ac:spMkLst>
            <pc:docMk/>
            <pc:sldMk cId="2601862620" sldId="364"/>
            <ac:spMk id="5" creationId="{D3F5811B-EBF7-4948-82EF-DB99E41888C5}"/>
          </ac:spMkLst>
        </pc:spChg>
        <pc:picChg chg="add mod">
          <ac:chgData name="Jamie Webb-Fryer" userId="ba7c1b63bcfb9db4" providerId="LiveId" clId="{1DD058B9-6ECB-428E-94D4-D0C46DC0167C}" dt="2020-01-23T07:27:31.223" v="106" actId="1076"/>
          <ac:picMkLst>
            <pc:docMk/>
            <pc:sldMk cId="2601862620" sldId="364"/>
            <ac:picMk id="6" creationId="{4B53E4A0-1DCF-4FB1-BE84-0E6EE9E639F9}"/>
          </ac:picMkLst>
        </pc:picChg>
      </pc:sldChg>
      <pc:sldChg chg="addSp modSp">
        <pc:chgData name="Jamie Webb-Fryer" userId="ba7c1b63bcfb9db4" providerId="LiveId" clId="{1DD058B9-6ECB-428E-94D4-D0C46DC0167C}" dt="2020-01-23T07:33:33.876" v="117" actId="1076"/>
        <pc:sldMkLst>
          <pc:docMk/>
          <pc:sldMk cId="4176439400" sldId="365"/>
        </pc:sldMkLst>
        <pc:spChg chg="mod">
          <ac:chgData name="Jamie Webb-Fryer" userId="ba7c1b63bcfb9db4" providerId="LiveId" clId="{1DD058B9-6ECB-428E-94D4-D0C46DC0167C}" dt="2020-01-23T07:33:30.756" v="116" actId="1076"/>
          <ac:spMkLst>
            <pc:docMk/>
            <pc:sldMk cId="4176439400" sldId="365"/>
            <ac:spMk id="3" creationId="{8E05E6D8-E086-4D16-890D-4147E4A6B78F}"/>
          </ac:spMkLst>
        </pc:spChg>
        <pc:picChg chg="add mod">
          <ac:chgData name="Jamie Webb-Fryer" userId="ba7c1b63bcfb9db4" providerId="LiveId" clId="{1DD058B9-6ECB-428E-94D4-D0C46DC0167C}" dt="2020-01-23T07:33:33.876" v="117" actId="1076"/>
          <ac:picMkLst>
            <pc:docMk/>
            <pc:sldMk cId="4176439400" sldId="365"/>
            <ac:picMk id="4098" creationId="{ACF29BDD-1382-43C4-9D07-287C61985C47}"/>
          </ac:picMkLst>
        </pc:picChg>
      </pc:sldChg>
      <pc:sldChg chg="addSp modSp">
        <pc:chgData name="Jamie Webb-Fryer" userId="ba7c1b63bcfb9db4" providerId="LiveId" clId="{1DD058B9-6ECB-428E-94D4-D0C46DC0167C}" dt="2020-01-23T07:35:27.280" v="121" actId="14100"/>
        <pc:sldMkLst>
          <pc:docMk/>
          <pc:sldMk cId="2910320592" sldId="366"/>
        </pc:sldMkLst>
        <pc:spChg chg="mod">
          <ac:chgData name="Jamie Webb-Fryer" userId="ba7c1b63bcfb9db4" providerId="LiveId" clId="{1DD058B9-6ECB-428E-94D4-D0C46DC0167C}" dt="2020-01-23T07:35:20.855" v="119" actId="14100"/>
          <ac:spMkLst>
            <pc:docMk/>
            <pc:sldMk cId="2910320592" sldId="366"/>
            <ac:spMk id="3" creationId="{8E05E6D8-E086-4D16-890D-4147E4A6B78F}"/>
          </ac:spMkLst>
        </pc:spChg>
        <pc:picChg chg="add mod">
          <ac:chgData name="Jamie Webb-Fryer" userId="ba7c1b63bcfb9db4" providerId="LiveId" clId="{1DD058B9-6ECB-428E-94D4-D0C46DC0167C}" dt="2020-01-23T07:35:27.280" v="121" actId="14100"/>
          <ac:picMkLst>
            <pc:docMk/>
            <pc:sldMk cId="2910320592" sldId="366"/>
            <ac:picMk id="5122" creationId="{9AC3D512-3276-4144-BB2E-A159BE318E5A}"/>
          </ac:picMkLst>
        </pc:picChg>
      </pc:sldChg>
      <pc:sldChg chg="addSp modSp del">
        <pc:chgData name="Jamie Webb-Fryer" userId="ba7c1b63bcfb9db4" providerId="LiveId" clId="{1DD058B9-6ECB-428E-94D4-D0C46DC0167C}" dt="2020-01-23T08:08:20.957" v="153" actId="47"/>
        <pc:sldMkLst>
          <pc:docMk/>
          <pc:sldMk cId="1834536" sldId="367"/>
        </pc:sldMkLst>
        <pc:spChg chg="mod">
          <ac:chgData name="Jamie Webb-Fryer" userId="ba7c1b63bcfb9db4" providerId="LiveId" clId="{1DD058B9-6ECB-428E-94D4-D0C46DC0167C}" dt="2020-01-23T07:36:24.516" v="124" actId="20577"/>
          <ac:spMkLst>
            <pc:docMk/>
            <pc:sldMk cId="1834536" sldId="367"/>
            <ac:spMk id="3" creationId="{8E05E6D8-E086-4D16-890D-4147E4A6B78F}"/>
          </ac:spMkLst>
        </pc:spChg>
        <pc:picChg chg="add mod">
          <ac:chgData name="Jamie Webb-Fryer" userId="ba7c1b63bcfb9db4" providerId="LiveId" clId="{1DD058B9-6ECB-428E-94D4-D0C46DC0167C}" dt="2020-01-23T07:59:40.745" v="134" actId="14100"/>
          <ac:picMkLst>
            <pc:docMk/>
            <pc:sldMk cId="1834536" sldId="367"/>
            <ac:picMk id="5" creationId="{62A29420-7818-4137-BEC3-886CD52CF3DE}"/>
          </ac:picMkLst>
        </pc:picChg>
      </pc:sldChg>
      <pc:sldChg chg="addSp modSp del">
        <pc:chgData name="Jamie Webb-Fryer" userId="ba7c1b63bcfb9db4" providerId="LiveId" clId="{1DD058B9-6ECB-428E-94D4-D0C46DC0167C}" dt="2020-01-23T08:08:21.189" v="154" actId="47"/>
        <pc:sldMkLst>
          <pc:docMk/>
          <pc:sldMk cId="797102536" sldId="368"/>
        </pc:sldMkLst>
        <pc:spChg chg="mod">
          <ac:chgData name="Jamie Webb-Fryer" userId="ba7c1b63bcfb9db4" providerId="LiveId" clId="{1DD058B9-6ECB-428E-94D4-D0C46DC0167C}" dt="2020-01-23T08:01:02.917" v="137" actId="14100"/>
          <ac:spMkLst>
            <pc:docMk/>
            <pc:sldMk cId="797102536" sldId="368"/>
            <ac:spMk id="3" creationId="{8E05E6D8-E086-4D16-890D-4147E4A6B78F}"/>
          </ac:spMkLst>
        </pc:spChg>
        <pc:picChg chg="add mod">
          <ac:chgData name="Jamie Webb-Fryer" userId="ba7c1b63bcfb9db4" providerId="LiveId" clId="{1DD058B9-6ECB-428E-94D4-D0C46DC0167C}" dt="2020-01-23T08:01:06.023" v="138" actId="1076"/>
          <ac:picMkLst>
            <pc:docMk/>
            <pc:sldMk cId="797102536" sldId="368"/>
            <ac:picMk id="6146" creationId="{E1793F4F-DA8D-4795-8785-2E738AD8AE64}"/>
          </ac:picMkLst>
        </pc:picChg>
      </pc:sldChg>
      <pc:sldChg chg="addSp modSp add del">
        <pc:chgData name="Jamie Webb-Fryer" userId="ba7c1b63bcfb9db4" providerId="LiveId" clId="{1DD058B9-6ECB-428E-94D4-D0C46DC0167C}" dt="2020-01-23T08:08:21.629" v="156" actId="47"/>
        <pc:sldMkLst>
          <pc:docMk/>
          <pc:sldMk cId="3182209387" sldId="369"/>
        </pc:sldMkLst>
        <pc:spChg chg="mod">
          <ac:chgData name="Jamie Webb-Fryer" userId="ba7c1b63bcfb9db4" providerId="LiveId" clId="{1DD058B9-6ECB-428E-94D4-D0C46DC0167C}" dt="2020-01-23T08:03:10.172" v="143" actId="20577"/>
          <ac:spMkLst>
            <pc:docMk/>
            <pc:sldMk cId="3182209387" sldId="369"/>
            <ac:spMk id="3" creationId="{8E05E6D8-E086-4D16-890D-4147E4A6B78F}"/>
          </ac:spMkLst>
        </pc:spChg>
        <pc:picChg chg="add mod">
          <ac:chgData name="Jamie Webb-Fryer" userId="ba7c1b63bcfb9db4" providerId="LiveId" clId="{1DD058B9-6ECB-428E-94D4-D0C46DC0167C}" dt="2020-01-23T08:04:31.260" v="147" actId="14100"/>
          <ac:picMkLst>
            <pc:docMk/>
            <pc:sldMk cId="3182209387" sldId="369"/>
            <ac:picMk id="7170" creationId="{5C42EB6C-BF3A-4D5A-967C-B30779BC926D}"/>
          </ac:picMkLst>
        </pc:picChg>
      </pc:sldChg>
      <pc:sldChg chg="addSp modSp add del">
        <pc:chgData name="Jamie Webb-Fryer" userId="ba7c1b63bcfb9db4" providerId="LiveId" clId="{1DD058B9-6ECB-428E-94D4-D0C46DC0167C}" dt="2020-01-23T08:08:21.822" v="157" actId="47"/>
        <pc:sldMkLst>
          <pc:docMk/>
          <pc:sldMk cId="2185548136" sldId="370"/>
        </pc:sldMkLst>
        <pc:spChg chg="mod">
          <ac:chgData name="Jamie Webb-Fryer" userId="ba7c1b63bcfb9db4" providerId="LiveId" clId="{1DD058B9-6ECB-428E-94D4-D0C46DC0167C}" dt="2020-01-23T08:03:15.724" v="144" actId="20577"/>
          <ac:spMkLst>
            <pc:docMk/>
            <pc:sldMk cId="2185548136" sldId="370"/>
            <ac:spMk id="3" creationId="{8E05E6D8-E086-4D16-890D-4147E4A6B78F}"/>
          </ac:spMkLst>
        </pc:spChg>
        <pc:picChg chg="add mod">
          <ac:chgData name="Jamie Webb-Fryer" userId="ba7c1b63bcfb9db4" providerId="LiveId" clId="{1DD058B9-6ECB-428E-94D4-D0C46DC0167C}" dt="2020-01-23T08:06:41.350" v="150" actId="14100"/>
          <ac:picMkLst>
            <pc:docMk/>
            <pc:sldMk cId="2185548136" sldId="370"/>
            <ac:picMk id="8194" creationId="{9A97E928-6739-40C2-8178-455819B60DA2}"/>
          </ac:picMkLst>
        </pc:picChg>
      </pc:sldChg>
      <pc:sldChg chg="del">
        <pc:chgData name="Jamie Webb-Fryer" userId="ba7c1b63bcfb9db4" providerId="LiveId" clId="{1DD058B9-6ECB-428E-94D4-D0C46DC0167C}" dt="2020-01-23T08:08:19.860" v="151" actId="47"/>
        <pc:sldMkLst>
          <pc:docMk/>
          <pc:sldMk cId="2367356886" sldId="371"/>
        </pc:sldMkLst>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C97E490A-BA8E-4F4D-8E0A-EE1C24F03538}"/>
    <pc:docChg chg="modSld">
      <pc:chgData name="Jamie Webb-Fryer" userId="ba7c1b63bcfb9db4" providerId="LiveId" clId="{C97E490A-BA8E-4F4D-8E0A-EE1C24F03538}" dt="2020-02-21T21:00:37.396" v="0"/>
      <pc:docMkLst>
        <pc:docMk/>
      </pc:docMkLst>
      <pc:sldChg chg="modSp">
        <pc:chgData name="Jamie Webb-Fryer" userId="ba7c1b63bcfb9db4" providerId="LiveId" clId="{C97E490A-BA8E-4F4D-8E0A-EE1C24F03538}" dt="2020-02-21T21:00:37.396" v="0"/>
        <pc:sldMkLst>
          <pc:docMk/>
          <pc:sldMk cId="0" sldId="256"/>
        </pc:sldMkLst>
        <pc:spChg chg="mod">
          <ac:chgData name="Jamie Webb-Fryer" userId="ba7c1b63bcfb9db4" providerId="LiveId" clId="{C97E490A-BA8E-4F4D-8E0A-EE1C24F03538}" dt="2020-02-21T21:00:37.396" v="0"/>
          <ac:spMkLst>
            <pc:docMk/>
            <pc:sldMk cId="0" sldId="256"/>
            <ac:spMk id="2054" creationId="{00000000-0000-0000-0000-000000000000}"/>
          </ac:spMkLst>
        </pc:spChg>
      </pc:sldChg>
    </pc:docChg>
  </pc:docChgLst>
  <pc:docChgLst>
    <pc:chgData name="Jamie Webb-Fryer" userId="ba7c1b63bcfb9db4" providerId="LiveId" clId="{E0894B4A-9CF2-4C5C-A218-FC6CCB685E04}"/>
    <pc:docChg chg="custSel modSld">
      <pc:chgData name="Jamie Webb-Fryer" userId="ba7c1b63bcfb9db4" providerId="LiveId" clId="{E0894B4A-9CF2-4C5C-A218-FC6CCB685E04}" dt="2020-02-19T19:35:56.476" v="541" actId="14100"/>
      <pc:docMkLst>
        <pc:docMk/>
      </pc:docMkLst>
      <pc:sldChg chg="modSp">
        <pc:chgData name="Jamie Webb-Fryer" userId="ba7c1b63bcfb9db4" providerId="LiveId" clId="{E0894B4A-9CF2-4C5C-A218-FC6CCB685E04}" dt="2020-02-19T18:56:57.750" v="8" actId="14100"/>
        <pc:sldMkLst>
          <pc:docMk/>
          <pc:sldMk cId="3662700317" sldId="377"/>
        </pc:sldMkLst>
        <pc:spChg chg="mod">
          <ac:chgData name="Jamie Webb-Fryer" userId="ba7c1b63bcfb9db4" providerId="LiveId" clId="{E0894B4A-9CF2-4C5C-A218-FC6CCB685E04}" dt="2020-02-19T18:56:57.750" v="8" actId="14100"/>
          <ac:spMkLst>
            <pc:docMk/>
            <pc:sldMk cId="3662700317" sldId="377"/>
            <ac:spMk id="3" creationId="{8E05E6D8-E086-4D16-890D-4147E4A6B78F}"/>
          </ac:spMkLst>
        </pc:spChg>
      </pc:sldChg>
      <pc:sldChg chg="modSp">
        <pc:chgData name="Jamie Webb-Fryer" userId="ba7c1b63bcfb9db4" providerId="LiveId" clId="{E0894B4A-9CF2-4C5C-A218-FC6CCB685E04}" dt="2020-02-19T18:57:21.131" v="12" actId="5793"/>
        <pc:sldMkLst>
          <pc:docMk/>
          <pc:sldMk cId="281047120" sldId="378"/>
        </pc:sldMkLst>
        <pc:spChg chg="mod">
          <ac:chgData name="Jamie Webb-Fryer" userId="ba7c1b63bcfb9db4" providerId="LiveId" clId="{E0894B4A-9CF2-4C5C-A218-FC6CCB685E04}" dt="2020-02-19T18:57:21.131" v="12" actId="5793"/>
          <ac:spMkLst>
            <pc:docMk/>
            <pc:sldMk cId="281047120" sldId="378"/>
            <ac:spMk id="3" creationId="{8E05E6D8-E086-4D16-890D-4147E4A6B78F}"/>
          </ac:spMkLst>
        </pc:spChg>
      </pc:sldChg>
      <pc:sldChg chg="addSp modSp">
        <pc:chgData name="Jamie Webb-Fryer" userId="ba7c1b63bcfb9db4" providerId="LiveId" clId="{E0894B4A-9CF2-4C5C-A218-FC6CCB685E04}" dt="2020-02-19T19:35:56.476" v="541" actId="14100"/>
        <pc:sldMkLst>
          <pc:docMk/>
          <pc:sldMk cId="2930785232" sldId="379"/>
        </pc:sldMkLst>
        <pc:spChg chg="mod">
          <ac:chgData name="Jamie Webb-Fryer" userId="ba7c1b63bcfb9db4" providerId="LiveId" clId="{E0894B4A-9CF2-4C5C-A218-FC6CCB685E04}" dt="2020-02-19T19:35:54.176" v="540" actId="14100"/>
          <ac:spMkLst>
            <pc:docMk/>
            <pc:sldMk cId="2930785232" sldId="379"/>
            <ac:spMk id="3" creationId="{8E05E6D8-E086-4D16-890D-4147E4A6B78F}"/>
          </ac:spMkLst>
        </pc:spChg>
        <pc:picChg chg="add mod">
          <ac:chgData name="Jamie Webb-Fryer" userId="ba7c1b63bcfb9db4" providerId="LiveId" clId="{E0894B4A-9CF2-4C5C-A218-FC6CCB685E04}" dt="2020-02-19T19:35:56.476" v="541" actId="14100"/>
          <ac:picMkLst>
            <pc:docMk/>
            <pc:sldMk cId="2930785232" sldId="379"/>
            <ac:picMk id="1026" creationId="{DC2B844B-074E-40EF-8049-7D858F91D503}"/>
          </ac:picMkLst>
        </pc:picChg>
      </pc:sld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Windows Live" clId="Web-{417B201F-2004-4A20-8D81-596DBED73967}"/>
    <pc:docChg chg="modSld">
      <pc:chgData name="Jamie Webb-Fryer" userId="ba7c1b63bcfb9db4" providerId="Windows Live" clId="Web-{417B201F-2004-4A20-8D81-596DBED73967}" dt="2020-04-06T16:04:24.237" v="1" actId="20577"/>
      <pc:docMkLst>
        <pc:docMk/>
      </pc:docMkLst>
      <pc:sldChg chg="modSp">
        <pc:chgData name="Jamie Webb-Fryer" userId="ba7c1b63bcfb9db4" providerId="Windows Live" clId="Web-{417B201F-2004-4A20-8D81-596DBED73967}" dt="2020-04-06T16:04:24.237" v="1" actId="20577"/>
        <pc:sldMkLst>
          <pc:docMk/>
          <pc:sldMk cId="1777537510" sldId="384"/>
        </pc:sldMkLst>
        <pc:spChg chg="mod">
          <ac:chgData name="Jamie Webb-Fryer" userId="ba7c1b63bcfb9db4" providerId="Windows Live" clId="Web-{417B201F-2004-4A20-8D81-596DBED73967}" dt="2020-04-06T16:04:24.237" v="1" actId="20577"/>
          <ac:spMkLst>
            <pc:docMk/>
            <pc:sldMk cId="1777537510" sldId="384"/>
            <ac:spMk id="3" creationId="{E06E6CF8-8F85-4885-9A03-5DEE538700DA}"/>
          </ac:spMkLst>
        </pc:spChg>
      </pc:sld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D48D47CA-693A-4365-9B7E-1D819A27BD1F}"/>
    <pc:docChg chg="undo redo custSel modSld">
      <pc:chgData name="Jamie Webb-Fryer" userId="ba7c1b63bcfb9db4" providerId="LiveId" clId="{D48D47CA-693A-4365-9B7E-1D819A27BD1F}" dt="2020-01-30T12:14:20.605" v="2809" actId="20577"/>
      <pc:docMkLst>
        <pc:docMk/>
      </pc:docMkLst>
      <pc:sldChg chg="modSp">
        <pc:chgData name="Jamie Webb-Fryer" userId="ba7c1b63bcfb9db4" providerId="LiveId" clId="{D48D47CA-693A-4365-9B7E-1D819A27BD1F}" dt="2020-01-27T20:40:52.007" v="1217" actId="123"/>
        <pc:sldMkLst>
          <pc:docMk/>
          <pc:sldMk cId="631777304" sldId="343"/>
        </pc:sldMkLst>
        <pc:spChg chg="mod">
          <ac:chgData name="Jamie Webb-Fryer" userId="ba7c1b63bcfb9db4" providerId="LiveId" clId="{D48D47CA-693A-4365-9B7E-1D819A27BD1F}" dt="2020-01-27T20:40:52.007" v="1217" actId="123"/>
          <ac:spMkLst>
            <pc:docMk/>
            <pc:sldMk cId="631777304" sldId="343"/>
            <ac:spMk id="3" creationId="{8E05E6D8-E086-4D16-890D-4147E4A6B78F}"/>
          </ac:spMkLst>
        </pc:spChg>
      </pc:sldChg>
      <pc:sldChg chg="modSp">
        <pc:chgData name="Jamie Webb-Fryer" userId="ba7c1b63bcfb9db4" providerId="LiveId" clId="{D48D47CA-693A-4365-9B7E-1D819A27BD1F}" dt="2020-01-30T12:10:27.953" v="2735" actId="20577"/>
        <pc:sldMkLst>
          <pc:docMk/>
          <pc:sldMk cId="2431512809" sldId="359"/>
        </pc:sldMkLst>
        <pc:spChg chg="mod">
          <ac:chgData name="Jamie Webb-Fryer" userId="ba7c1b63bcfb9db4" providerId="LiveId" clId="{D48D47CA-693A-4365-9B7E-1D819A27BD1F}" dt="2020-01-30T12:10:27.953" v="2735" actId="20577"/>
          <ac:spMkLst>
            <pc:docMk/>
            <pc:sldMk cId="2431512809" sldId="359"/>
            <ac:spMk id="4" creationId="{1C30F48D-C485-4671-9CFD-84A89214D729}"/>
          </ac:spMkLst>
        </pc:spChg>
      </pc:sldChg>
      <pc:sldChg chg="addSp modSp">
        <pc:chgData name="Jamie Webb-Fryer" userId="ba7c1b63bcfb9db4" providerId="LiveId" clId="{D48D47CA-693A-4365-9B7E-1D819A27BD1F}" dt="2020-01-27T20:35:55.483" v="1055" actId="14100"/>
        <pc:sldMkLst>
          <pc:docMk/>
          <pc:sldMk cId="3086474162" sldId="360"/>
        </pc:sldMkLst>
        <pc:spChg chg="mod">
          <ac:chgData name="Jamie Webb-Fryer" userId="ba7c1b63bcfb9db4" providerId="LiveId" clId="{D48D47CA-693A-4365-9B7E-1D819A27BD1F}" dt="2020-01-27T20:35:55.483" v="1055" actId="14100"/>
          <ac:spMkLst>
            <pc:docMk/>
            <pc:sldMk cId="3086474162" sldId="360"/>
            <ac:spMk id="3" creationId="{8E05E6D8-E086-4D16-890D-4147E4A6B78F}"/>
          </ac:spMkLst>
        </pc:spChg>
        <pc:picChg chg="add mod">
          <ac:chgData name="Jamie Webb-Fryer" userId="ba7c1b63bcfb9db4" providerId="LiveId" clId="{D48D47CA-693A-4365-9B7E-1D819A27BD1F}" dt="2020-01-27T20:32:18.348" v="1015" actId="14100"/>
          <ac:picMkLst>
            <pc:docMk/>
            <pc:sldMk cId="3086474162" sldId="360"/>
            <ac:picMk id="4" creationId="{895FA007-EAE5-44BA-90A4-EC9B161223FE}"/>
          </ac:picMkLst>
        </pc:picChg>
      </pc:sldChg>
      <pc:sldChg chg="delSp modSp">
        <pc:chgData name="Jamie Webb-Fryer" userId="ba7c1b63bcfb9db4" providerId="LiveId" clId="{D48D47CA-693A-4365-9B7E-1D819A27BD1F}" dt="2020-01-30T12:12:26.320" v="2771" actId="20577"/>
        <pc:sldMkLst>
          <pc:docMk/>
          <pc:sldMk cId="3105249107" sldId="361"/>
        </pc:sldMkLst>
        <pc:spChg chg="mod">
          <ac:chgData name="Jamie Webb-Fryer" userId="ba7c1b63bcfb9db4" providerId="LiveId" clId="{D48D47CA-693A-4365-9B7E-1D819A27BD1F}" dt="2020-01-27T20:37:10.555" v="1130" actId="1076"/>
          <ac:spMkLst>
            <pc:docMk/>
            <pc:sldMk cId="3105249107" sldId="361"/>
            <ac:spMk id="2" creationId="{C0613AEF-0CB6-4EFD-82EC-ABA2CF22B50E}"/>
          </ac:spMkLst>
        </pc:spChg>
        <pc:spChg chg="mod">
          <ac:chgData name="Jamie Webb-Fryer" userId="ba7c1b63bcfb9db4" providerId="LiveId" clId="{D48D47CA-693A-4365-9B7E-1D819A27BD1F}" dt="2020-01-30T12:12:26.320" v="2771" actId="20577"/>
          <ac:spMkLst>
            <pc:docMk/>
            <pc:sldMk cId="3105249107" sldId="361"/>
            <ac:spMk id="3" creationId="{8E05E6D8-E086-4D16-890D-4147E4A6B78F}"/>
          </ac:spMkLst>
        </pc:spChg>
        <pc:picChg chg="del mod">
          <ac:chgData name="Jamie Webb-Fryer" userId="ba7c1b63bcfb9db4" providerId="LiveId" clId="{D48D47CA-693A-4365-9B7E-1D819A27BD1F}" dt="2020-01-27T20:32:04.550" v="1011"/>
          <ac:picMkLst>
            <pc:docMk/>
            <pc:sldMk cId="3105249107" sldId="361"/>
            <ac:picMk id="2050" creationId="{8A171C51-86BE-4120-8FC4-B7FCBAFB1E41}"/>
          </ac:picMkLst>
        </pc:picChg>
      </pc:sldChg>
      <pc:sldChg chg="delSp modSp">
        <pc:chgData name="Jamie Webb-Fryer" userId="ba7c1b63bcfb9db4" providerId="LiveId" clId="{D48D47CA-693A-4365-9B7E-1D819A27BD1F}" dt="2020-01-27T19:53:31.563" v="247" actId="20577"/>
        <pc:sldMkLst>
          <pc:docMk/>
          <pc:sldMk cId="2601862620" sldId="364"/>
        </pc:sldMkLst>
        <pc:spChg chg="mod">
          <ac:chgData name="Jamie Webb-Fryer" userId="ba7c1b63bcfb9db4" providerId="LiveId" clId="{D48D47CA-693A-4365-9B7E-1D819A27BD1F}" dt="2020-01-27T19:53:31.563" v="247" actId="20577"/>
          <ac:spMkLst>
            <pc:docMk/>
            <pc:sldMk cId="2601862620" sldId="364"/>
            <ac:spMk id="3" creationId="{8E05E6D8-E086-4D16-890D-4147E4A6B78F}"/>
          </ac:spMkLst>
        </pc:spChg>
        <pc:picChg chg="del mod">
          <ac:chgData name="Jamie Webb-Fryer" userId="ba7c1b63bcfb9db4" providerId="LiveId" clId="{D48D47CA-693A-4365-9B7E-1D819A27BD1F}" dt="2020-01-27T19:52:26.363" v="202"/>
          <ac:picMkLst>
            <pc:docMk/>
            <pc:sldMk cId="2601862620" sldId="364"/>
            <ac:picMk id="6" creationId="{4B53E4A0-1DCF-4FB1-BE84-0E6EE9E639F9}"/>
          </ac:picMkLst>
        </pc:picChg>
      </pc:sldChg>
      <pc:sldChg chg="modSp">
        <pc:chgData name="Jamie Webb-Fryer" userId="ba7c1b63bcfb9db4" providerId="LiveId" clId="{D48D47CA-693A-4365-9B7E-1D819A27BD1F}" dt="2020-01-30T12:12:55.855" v="2776" actId="20577"/>
        <pc:sldMkLst>
          <pc:docMk/>
          <pc:sldMk cId="4176439400" sldId="365"/>
        </pc:sldMkLst>
        <pc:spChg chg="mod">
          <ac:chgData name="Jamie Webb-Fryer" userId="ba7c1b63bcfb9db4" providerId="LiveId" clId="{D48D47CA-693A-4365-9B7E-1D819A27BD1F}" dt="2020-01-30T12:12:55.855" v="2776" actId="20577"/>
          <ac:spMkLst>
            <pc:docMk/>
            <pc:sldMk cId="4176439400" sldId="365"/>
            <ac:spMk id="3" creationId="{8E05E6D8-E086-4D16-890D-4147E4A6B78F}"/>
          </ac:spMkLst>
        </pc:spChg>
        <pc:picChg chg="mod">
          <ac:chgData name="Jamie Webb-Fryer" userId="ba7c1b63bcfb9db4" providerId="LiveId" clId="{D48D47CA-693A-4365-9B7E-1D819A27BD1F}" dt="2020-01-27T20:45:45.716" v="1322" actId="1076"/>
          <ac:picMkLst>
            <pc:docMk/>
            <pc:sldMk cId="4176439400" sldId="365"/>
            <ac:picMk id="4098" creationId="{ACF29BDD-1382-43C4-9D07-287C61985C47}"/>
          </ac:picMkLst>
        </pc:picChg>
      </pc:sldChg>
      <pc:sldChg chg="modSp">
        <pc:chgData name="Jamie Webb-Fryer" userId="ba7c1b63bcfb9db4" providerId="LiveId" clId="{D48D47CA-693A-4365-9B7E-1D819A27BD1F}" dt="2020-01-28T20:05:30.873" v="2649" actId="1076"/>
        <pc:sldMkLst>
          <pc:docMk/>
          <pc:sldMk cId="2910320592" sldId="366"/>
        </pc:sldMkLst>
        <pc:spChg chg="mod">
          <ac:chgData name="Jamie Webb-Fryer" userId="ba7c1b63bcfb9db4" providerId="LiveId" clId="{D48D47CA-693A-4365-9B7E-1D819A27BD1F}" dt="2020-01-28T20:05:28.887" v="2648" actId="123"/>
          <ac:spMkLst>
            <pc:docMk/>
            <pc:sldMk cId="2910320592" sldId="366"/>
            <ac:spMk id="3" creationId="{8E05E6D8-E086-4D16-890D-4147E4A6B78F}"/>
          </ac:spMkLst>
        </pc:spChg>
        <pc:picChg chg="mod">
          <ac:chgData name="Jamie Webb-Fryer" userId="ba7c1b63bcfb9db4" providerId="LiveId" clId="{D48D47CA-693A-4365-9B7E-1D819A27BD1F}" dt="2020-01-28T20:05:30.873" v="2649" actId="1076"/>
          <ac:picMkLst>
            <pc:docMk/>
            <pc:sldMk cId="2910320592" sldId="366"/>
            <ac:picMk id="5122" creationId="{9AC3D512-3276-4144-BB2E-A159BE318E5A}"/>
          </ac:picMkLst>
        </pc:picChg>
      </pc:sldChg>
      <pc:sldChg chg="modSp">
        <pc:chgData name="Jamie Webb-Fryer" userId="ba7c1b63bcfb9db4" providerId="LiveId" clId="{D48D47CA-693A-4365-9B7E-1D819A27BD1F}" dt="2020-01-30T12:09:57.937" v="2726" actId="20577"/>
        <pc:sldMkLst>
          <pc:docMk/>
          <pc:sldMk cId="543591831" sldId="373"/>
        </pc:sldMkLst>
        <pc:spChg chg="mod">
          <ac:chgData name="Jamie Webb-Fryer" userId="ba7c1b63bcfb9db4" providerId="LiveId" clId="{D48D47CA-693A-4365-9B7E-1D819A27BD1F}" dt="2020-01-30T12:09:57.937" v="2726" actId="20577"/>
          <ac:spMkLst>
            <pc:docMk/>
            <pc:sldMk cId="543591831" sldId="373"/>
            <ac:spMk id="6" creationId="{19CC953A-CE55-4E03-8031-16DB6CEBFC3F}"/>
          </ac:spMkLst>
        </pc:spChg>
      </pc:sldChg>
      <pc:sldChg chg="addSp delSp modSp">
        <pc:chgData name="Jamie Webb-Fryer" userId="ba7c1b63bcfb9db4" providerId="LiveId" clId="{D48D47CA-693A-4365-9B7E-1D819A27BD1F}" dt="2020-01-27T19:55:33.317" v="272" actId="14100"/>
        <pc:sldMkLst>
          <pc:docMk/>
          <pc:sldMk cId="2414244637" sldId="375"/>
        </pc:sldMkLst>
        <pc:spChg chg="mod">
          <ac:chgData name="Jamie Webb-Fryer" userId="ba7c1b63bcfb9db4" providerId="LiveId" clId="{D48D47CA-693A-4365-9B7E-1D819A27BD1F}" dt="2020-01-27T19:55:22.271" v="267" actId="14100"/>
          <ac:spMkLst>
            <pc:docMk/>
            <pc:sldMk cId="2414244637" sldId="375"/>
            <ac:spMk id="3" creationId="{8E05E6D8-E086-4D16-890D-4147E4A6B78F}"/>
          </ac:spMkLst>
        </pc:spChg>
        <pc:picChg chg="add mod">
          <ac:chgData name="Jamie Webb-Fryer" userId="ba7c1b63bcfb9db4" providerId="LiveId" clId="{D48D47CA-693A-4365-9B7E-1D819A27BD1F}" dt="2020-01-27T19:55:33.317" v="272" actId="14100"/>
          <ac:picMkLst>
            <pc:docMk/>
            <pc:sldMk cId="2414244637" sldId="375"/>
            <ac:picMk id="5" creationId="{099E6C11-B47E-45A6-BCA3-ADBC1407EB00}"/>
          </ac:picMkLst>
        </pc:picChg>
        <pc:picChg chg="del">
          <ac:chgData name="Jamie Webb-Fryer" userId="ba7c1b63bcfb9db4" providerId="LiveId" clId="{D48D47CA-693A-4365-9B7E-1D819A27BD1F}" dt="2020-01-27T19:51:24.828" v="188" actId="478"/>
          <ac:picMkLst>
            <pc:docMk/>
            <pc:sldMk cId="2414244637" sldId="375"/>
            <ac:picMk id="6" creationId="{4B53E4A0-1DCF-4FB1-BE84-0E6EE9E639F9}"/>
          </ac:picMkLst>
        </pc:picChg>
      </pc:sldChg>
      <pc:sldChg chg="delSp modSp">
        <pc:chgData name="Jamie Webb-Fryer" userId="ba7c1b63bcfb9db4" providerId="LiveId" clId="{D48D47CA-693A-4365-9B7E-1D819A27BD1F}" dt="2020-01-30T12:12:01.138" v="2753" actId="20577"/>
        <pc:sldMkLst>
          <pc:docMk/>
          <pc:sldMk cId="4178870839" sldId="376"/>
        </pc:sldMkLst>
        <pc:spChg chg="mod">
          <ac:chgData name="Jamie Webb-Fryer" userId="ba7c1b63bcfb9db4" providerId="LiveId" clId="{D48D47CA-693A-4365-9B7E-1D819A27BD1F}" dt="2020-01-30T12:12:01.138" v="2753" actId="20577"/>
          <ac:spMkLst>
            <pc:docMk/>
            <pc:sldMk cId="4178870839" sldId="376"/>
            <ac:spMk id="3" creationId="{8E05E6D8-E086-4D16-890D-4147E4A6B78F}"/>
          </ac:spMkLst>
        </pc:spChg>
        <pc:picChg chg="del">
          <ac:chgData name="Jamie Webb-Fryer" userId="ba7c1b63bcfb9db4" providerId="LiveId" clId="{D48D47CA-693A-4365-9B7E-1D819A27BD1F}" dt="2020-01-27T19:51:21.362" v="187" actId="478"/>
          <ac:picMkLst>
            <pc:docMk/>
            <pc:sldMk cId="4178870839" sldId="376"/>
            <ac:picMk id="6" creationId="{4B53E4A0-1DCF-4FB1-BE84-0E6EE9E639F9}"/>
          </ac:picMkLst>
        </pc:picChg>
      </pc:sldChg>
      <pc:sldChg chg="addSp delSp modSp">
        <pc:chgData name="Jamie Webb-Fryer" userId="ba7c1b63bcfb9db4" providerId="LiveId" clId="{D48D47CA-693A-4365-9B7E-1D819A27BD1F}" dt="2020-01-28T20:03:41.027" v="2609" actId="1076"/>
        <pc:sldMkLst>
          <pc:docMk/>
          <pc:sldMk cId="3662700317" sldId="377"/>
        </pc:sldMkLst>
        <pc:spChg chg="mod">
          <ac:chgData name="Jamie Webb-Fryer" userId="ba7c1b63bcfb9db4" providerId="LiveId" clId="{D48D47CA-693A-4365-9B7E-1D819A27BD1F}" dt="2020-01-28T20:03:41.027" v="2609" actId="1076"/>
          <ac:spMkLst>
            <pc:docMk/>
            <pc:sldMk cId="3662700317" sldId="377"/>
            <ac:spMk id="3" creationId="{8E05E6D8-E086-4D16-890D-4147E4A6B78F}"/>
          </ac:spMkLst>
        </pc:spChg>
        <pc:picChg chg="add mod">
          <ac:chgData name="Jamie Webb-Fryer" userId="ba7c1b63bcfb9db4" providerId="LiveId" clId="{D48D47CA-693A-4365-9B7E-1D819A27BD1F}" dt="2020-01-28T20:03:35.691" v="2608" actId="1076"/>
          <ac:picMkLst>
            <pc:docMk/>
            <pc:sldMk cId="3662700317" sldId="377"/>
            <ac:picMk id="1026" creationId="{54A9B6A0-11E9-4C1F-9DD8-60BEBAE943D2}"/>
          </ac:picMkLst>
        </pc:picChg>
        <pc:picChg chg="del">
          <ac:chgData name="Jamie Webb-Fryer" userId="ba7c1b63bcfb9db4" providerId="LiveId" clId="{D48D47CA-693A-4365-9B7E-1D819A27BD1F}" dt="2020-01-27T20:39:06.582" v="1148" actId="478"/>
          <ac:picMkLst>
            <pc:docMk/>
            <pc:sldMk cId="3662700317" sldId="377"/>
            <ac:picMk id="4098" creationId="{ACF29BDD-1382-43C4-9D07-287C61985C47}"/>
          </ac:picMkLst>
        </pc:picChg>
      </pc:sldChg>
      <pc:sldChg chg="delSp modSp">
        <pc:chgData name="Jamie Webb-Fryer" userId="ba7c1b63bcfb9db4" providerId="LiveId" clId="{D48D47CA-693A-4365-9B7E-1D819A27BD1F}" dt="2020-01-30T12:14:20.605" v="2809" actId="20577"/>
        <pc:sldMkLst>
          <pc:docMk/>
          <pc:sldMk cId="281047120" sldId="378"/>
        </pc:sldMkLst>
        <pc:spChg chg="mod">
          <ac:chgData name="Jamie Webb-Fryer" userId="ba7c1b63bcfb9db4" providerId="LiveId" clId="{D48D47CA-693A-4365-9B7E-1D819A27BD1F}" dt="2020-01-30T12:14:20.605" v="2809" actId="20577"/>
          <ac:spMkLst>
            <pc:docMk/>
            <pc:sldMk cId="281047120" sldId="378"/>
            <ac:spMk id="3" creationId="{8E05E6D8-E086-4D16-890D-4147E4A6B78F}"/>
          </ac:spMkLst>
        </pc:spChg>
        <pc:picChg chg="del">
          <ac:chgData name="Jamie Webb-Fryer" userId="ba7c1b63bcfb9db4" providerId="LiveId" clId="{D48D47CA-693A-4365-9B7E-1D819A27BD1F}" dt="2020-01-27T20:48:47.998" v="1334" actId="478"/>
          <ac:picMkLst>
            <pc:docMk/>
            <pc:sldMk cId="281047120" sldId="378"/>
            <ac:picMk id="5122" creationId="{9AC3D512-3276-4144-BB2E-A159BE318E5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4/30/20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292100" y="1714500"/>
            <a:ext cx="36623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106863" y="1714500"/>
            <a:ext cx="36639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Rectangle 5"/>
          <p:cNvSpPr>
            <a:spLocks noGrp="1" noChangeArrowheads="1"/>
          </p:cNvSpPr>
          <p:nvPr>
            <p:ph type="dt" sz="half" idx="10"/>
          </p:nvPr>
        </p:nvSpPr>
        <p:spPr>
          <a:xfrm>
            <a:off x="457200" y="7029450"/>
            <a:ext cx="2133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ftr" sz="quarter" idx="11"/>
          </p:nvPr>
        </p:nvSpPr>
        <p:spPr>
          <a:xfrm>
            <a:off x="3124200" y="7029450"/>
            <a:ext cx="2895600" cy="476250"/>
          </a:xfrm>
          <a:prstGeom prst="rect">
            <a:avLst/>
          </a:prstGeom>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6553200" y="7029450"/>
            <a:ext cx="2133600" cy="476250"/>
          </a:xfrm>
          <a:prstGeom prst="rect">
            <a:avLst/>
          </a:prstGeom>
          <a:ln/>
        </p:spPr>
        <p:txBody>
          <a:bodyPr/>
          <a:lstStyle>
            <a:lvl1pPr>
              <a:defRPr/>
            </a:lvl1pPr>
          </a:lstStyle>
          <a:p>
            <a:fld id="{25A470B1-4B60-4DEC-B85F-F41A8644BCF0}" type="slidenum">
              <a:rPr lang="en-GB" altLang="en-US"/>
              <a:pPr/>
              <a:t>‹#›</a:t>
            </a:fld>
            <a:endParaRPr lang="en-GB" altLang="en-US"/>
          </a:p>
        </p:txBody>
      </p:sp>
    </p:spTree>
    <p:extLst>
      <p:ext uri="{BB962C8B-B14F-4D97-AF65-F5344CB8AC3E}">
        <p14:creationId xmlns:p14="http://schemas.microsoft.com/office/powerpoint/2010/main" val="2013336599"/>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59929"/>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3 Hospitality and Catering </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19</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br>
              <a:rPr lang="en-GB" dirty="0">
                <a:ea typeface="ＭＳ Ｐゴシック" pitchFamily="-105" charset="-128"/>
                <a:cs typeface="ＭＳ Ｐゴシック" pitchFamily="-105" charset="-128"/>
              </a:rPr>
            </a:br>
            <a:r>
              <a:rPr lang="en-GB">
                <a:ea typeface="ＭＳ Ｐゴシック" pitchFamily="-105" charset="-128"/>
                <a:cs typeface="ＭＳ Ｐゴシック" pitchFamily="-105" charset="-128"/>
              </a:rPr>
              <a:t>Checking Ingredients for </a:t>
            </a:r>
            <a:r>
              <a:rPr lang="en-GB" dirty="0">
                <a:ea typeface="ＭＳ Ｐゴシック" pitchFamily="-105" charset="-128"/>
                <a:cs typeface="ＭＳ Ｐゴシック" pitchFamily="-105" charset="-128"/>
              </a:rPr>
              <a:t>advanced main course dishes  </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308: Produce and present advanced main course dishes using standardised recipes</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10</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394700" cy="5019675"/>
          </a:xfrm>
        </p:spPr>
        <p:txBody>
          <a:bodyPr/>
          <a:lstStyle/>
          <a:p>
            <a:pPr>
              <a:lnSpc>
                <a:spcPct val="100000"/>
              </a:lnSpc>
              <a:spcBef>
                <a:spcPts val="0"/>
              </a:spcBef>
              <a:spcAft>
                <a:spcPts val="0"/>
              </a:spcAft>
              <a:buClr>
                <a:srgbClr val="FF0000"/>
              </a:buClr>
            </a:pPr>
            <a:r>
              <a:rPr lang="en-GB" sz="2000" b="1" dirty="0"/>
              <a:t>Herbs and spices</a:t>
            </a:r>
            <a:r>
              <a:rPr lang="en-GB" sz="2000" dirty="0"/>
              <a:t> – </a:t>
            </a:r>
            <a:r>
              <a:rPr lang="en-GB" sz="2000" b="1" dirty="0"/>
              <a:t>dried: </a:t>
            </a:r>
            <a:r>
              <a:rPr lang="en-GB" sz="2000" dirty="0"/>
              <a:t>You should replace whole spices every 4 years, ground spices every 2–3 years, and leafy herbs every 1–3 years is a good guideline to use. But unless you keep very detailed records of when you buy new herbs and spices, it’s a good idea to periodically check your spices for freshness.</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Smell</a:t>
            </a:r>
            <a:r>
              <a:rPr lang="en-GB" sz="2000" dirty="0"/>
              <a:t> – there should be a strong aroma. If not, there’s a good chance that spice needs to be replaced.</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Colour</a:t>
            </a:r>
            <a:r>
              <a:rPr lang="en-GB" sz="2000" dirty="0"/>
              <a:t> – red spices will turn brown as they age and green spices will darken.</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Texture</a:t>
            </a:r>
            <a:r>
              <a:rPr lang="en-GB" sz="2000" dirty="0"/>
              <a:t> – if the spice has caked together in the bottle or on the lid, it most likely is outdated or moisture has been trapped inside the bottle.</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Date</a:t>
            </a:r>
            <a:r>
              <a:rPr lang="en-GB" sz="2000" dirty="0"/>
              <a:t> – dried herbs and spices kept in their original containers, should have a best before date. </a:t>
            </a:r>
          </a:p>
        </p:txBody>
      </p:sp>
    </p:spTree>
    <p:extLst>
      <p:ext uri="{BB962C8B-B14F-4D97-AF65-F5344CB8AC3E}">
        <p14:creationId xmlns:p14="http://schemas.microsoft.com/office/powerpoint/2010/main" val="395261647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11</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165856"/>
            <a:ext cx="8966302" cy="5074608"/>
          </a:xfrm>
        </p:spPr>
        <p:txBody>
          <a:bodyPr/>
          <a:lstStyle/>
          <a:p>
            <a:pPr>
              <a:lnSpc>
                <a:spcPct val="100000"/>
              </a:lnSpc>
              <a:spcBef>
                <a:spcPts val="0"/>
              </a:spcBef>
              <a:spcAft>
                <a:spcPts val="0"/>
              </a:spcAft>
              <a:buClr>
                <a:srgbClr val="FF0000"/>
              </a:buClr>
            </a:pPr>
            <a:r>
              <a:rPr lang="en-GB" sz="2000" b="1" dirty="0"/>
              <a:t>Herbs and spices</a:t>
            </a:r>
            <a:r>
              <a:rPr lang="en-GB" sz="2000" dirty="0"/>
              <a:t> – </a:t>
            </a:r>
            <a:r>
              <a:rPr lang="en-GB" sz="2000" b="1" dirty="0"/>
              <a:t>fresh: </a:t>
            </a:r>
            <a:r>
              <a:rPr lang="en-GB" sz="2000" dirty="0"/>
              <a:t>Fresh herbs add a burst of colour and flavour as the finishing touch to many dishes. Fresh herbs generally last about a week once picked.</a:t>
            </a:r>
          </a:p>
          <a:p>
            <a:pPr>
              <a:lnSpc>
                <a:spcPct val="100000"/>
              </a:lnSpc>
              <a:spcBef>
                <a:spcPts val="0"/>
              </a:spcBef>
              <a:spcAft>
                <a:spcPts val="0"/>
              </a:spcAft>
              <a:buClr>
                <a:srgbClr val="FF0000"/>
              </a:buClr>
            </a:pPr>
            <a:endParaRPr lang="en-GB" sz="2000" dirty="0"/>
          </a:p>
          <a:p>
            <a:pPr>
              <a:lnSpc>
                <a:spcPct val="100000"/>
              </a:lnSpc>
              <a:spcBef>
                <a:spcPts val="0"/>
              </a:spcBef>
              <a:spcAft>
                <a:spcPts val="0"/>
              </a:spcAft>
              <a:buClr>
                <a:srgbClr val="FF0000"/>
              </a:buClr>
            </a:pPr>
            <a:r>
              <a:rPr lang="en-GB" sz="2000" dirty="0"/>
              <a:t>The quality points of fresh herbs and spices include:</a:t>
            </a:r>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good quality fresh herbs should exhibit colour consistent with variety</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hearty aroma</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high leaf to stem ratio</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leaves that are firmly attached to stems. </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buClr>
                <a:srgbClr val="FF0000"/>
              </a:buClr>
            </a:pPr>
            <a:r>
              <a:rPr lang="en-GB" sz="2000" dirty="0"/>
              <a:t>Avoid herbs with:</a:t>
            </a:r>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brown, black, or bruised leaves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limp leaves.</a:t>
            </a:r>
          </a:p>
        </p:txBody>
      </p:sp>
      <p:pic>
        <p:nvPicPr>
          <p:cNvPr id="5122" name="Picture 2" descr="Traditional vietnamese noodle soups pho in bowls, concrete background. Vietnamese beef soup pho bo, chicken pho ga. Close-up. Asian/vietnamese food. Vietnamese dinner. Pho bo meal. Top view. Healthy&#10;">
            <a:extLst>
              <a:ext uri="{FF2B5EF4-FFF2-40B4-BE49-F238E27FC236}">
                <a16:creationId xmlns:a16="http://schemas.microsoft.com/office/drawing/2014/main" id="{0CD07964-B522-497C-8D2C-33E3D21E0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5431" y="3429000"/>
            <a:ext cx="3717480" cy="2780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72378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225152" y="785813"/>
            <a:ext cx="8218488" cy="382588"/>
          </a:xfrm>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394700" cy="5019675"/>
          </a:xfrm>
        </p:spPr>
        <p:txBody>
          <a:bodyPr/>
          <a:lstStyle/>
          <a:p>
            <a:pPr>
              <a:lnSpc>
                <a:spcPct val="100000"/>
              </a:lnSpc>
              <a:spcBef>
                <a:spcPts val="0"/>
              </a:spcBef>
              <a:spcAft>
                <a:spcPts val="0"/>
              </a:spcAft>
              <a:buClr>
                <a:srgbClr val="FF0000"/>
              </a:buClr>
            </a:pPr>
            <a:r>
              <a:rPr lang="en-GB" sz="2000" b="1" dirty="0"/>
              <a:t>Meat substitutes, textured vegetable proteins </a:t>
            </a:r>
            <a:r>
              <a:rPr lang="en-GB" sz="2000" dirty="0"/>
              <a:t>– there are many different types of vegetable protein and are made from any part of the plant, examples include: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tofu</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tempeh</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seitan</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buClr>
                <a:srgbClr val="FF0000"/>
              </a:buClr>
            </a:pPr>
            <a:r>
              <a:rPr lang="en-GB" sz="2000" dirty="0"/>
              <a:t>All the above are derived from soya in one form or another. Another type is textured vegetable protein (TVP) used as a substitute for meat in many dishes.</a:t>
            </a:r>
          </a:p>
          <a:p>
            <a:pPr>
              <a:lnSpc>
                <a:spcPct val="100000"/>
              </a:lnSpc>
              <a:spcBef>
                <a:spcPts val="0"/>
              </a:spcBef>
              <a:spcAft>
                <a:spcPts val="0"/>
              </a:spcAft>
              <a:buClr>
                <a:srgbClr val="FF0000"/>
              </a:buClr>
            </a:pPr>
            <a:endParaRPr lang="en-GB" sz="2000" dirty="0"/>
          </a:p>
          <a:p>
            <a:pPr>
              <a:lnSpc>
                <a:spcPct val="100000"/>
              </a:lnSpc>
              <a:spcBef>
                <a:spcPts val="0"/>
              </a:spcBef>
              <a:spcAft>
                <a:spcPts val="0"/>
              </a:spcAft>
              <a:buClr>
                <a:srgbClr val="FF0000"/>
              </a:buClr>
            </a:pPr>
            <a:r>
              <a:rPr lang="en-GB" sz="2000" b="1" dirty="0"/>
              <a:t>Nuts</a:t>
            </a:r>
            <a:r>
              <a:rPr lang="en-GB" sz="2000" dirty="0"/>
              <a:t> – there are many different types of nuts available for a chef to enhance dishes and also create sauces. The addition of nuts to a recipe will add texture and flavour. Nuts should be stored in a sealed container to prolong their shelf-life and to prevent the absorption of odours from other food products.</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26235824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447784" y="722312"/>
            <a:ext cx="8218488" cy="382588"/>
          </a:xfrm>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13</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104900"/>
            <a:ext cx="8626748" cy="5019675"/>
          </a:xfrm>
        </p:spPr>
        <p:txBody>
          <a:bodyPr/>
          <a:lstStyle/>
          <a:p>
            <a:pPr>
              <a:lnSpc>
                <a:spcPct val="100000"/>
              </a:lnSpc>
              <a:spcBef>
                <a:spcPts val="0"/>
              </a:spcBef>
              <a:spcAft>
                <a:spcPts val="0"/>
              </a:spcAft>
              <a:buClr>
                <a:srgbClr val="FF0000"/>
              </a:buClr>
            </a:pPr>
            <a:r>
              <a:rPr lang="en-GB" sz="1800" b="1" dirty="0"/>
              <a:t>Pasta</a:t>
            </a:r>
            <a:r>
              <a:rPr lang="en-GB" sz="1800" dirty="0"/>
              <a:t> – the variety of Italian pasta is enormous and each pasta is used with specific sauces to maximise the flavour of the finished dish as the shapes will absorb more or less sauce. </a:t>
            </a:r>
            <a:r>
              <a:rPr lang="en-AU" sz="1800" dirty="0"/>
              <a:t>Key groups for pasta are:</a:t>
            </a:r>
          </a:p>
          <a:p>
            <a:pPr>
              <a:lnSpc>
                <a:spcPct val="100000"/>
              </a:lnSpc>
              <a:spcBef>
                <a:spcPts val="0"/>
              </a:spcBef>
              <a:spcAft>
                <a:spcPts val="0"/>
              </a:spcAft>
              <a:buClr>
                <a:srgbClr val="FF0000"/>
              </a:buClr>
            </a:pPr>
            <a:endParaRPr lang="en-AU" sz="1800" dirty="0"/>
          </a:p>
          <a:p>
            <a:pPr marL="342900" indent="-342900">
              <a:lnSpc>
                <a:spcPct val="100000"/>
              </a:lnSpc>
              <a:spcBef>
                <a:spcPts val="0"/>
              </a:spcBef>
              <a:spcAft>
                <a:spcPts val="0"/>
              </a:spcAft>
              <a:buClr>
                <a:srgbClr val="FF0000"/>
              </a:buClr>
              <a:buFont typeface="Arial" panose="020B0604020202020204" pitchFamily="34" charset="0"/>
              <a:buChar char="•"/>
            </a:pPr>
            <a:r>
              <a:rPr lang="en-GB" sz="1800" dirty="0"/>
              <a:t>decorative pasta</a:t>
            </a:r>
          </a:p>
          <a:p>
            <a:pPr marL="342900" indent="-342900">
              <a:lnSpc>
                <a:spcPct val="100000"/>
              </a:lnSpc>
              <a:spcBef>
                <a:spcPts val="0"/>
              </a:spcBef>
              <a:spcAft>
                <a:spcPts val="0"/>
              </a:spcAft>
              <a:buClr>
                <a:srgbClr val="FF0000"/>
              </a:buClr>
              <a:buFont typeface="Arial" panose="020B0604020202020204" pitchFamily="34" charset="0"/>
              <a:buChar char="•"/>
            </a:pPr>
            <a:r>
              <a:rPr lang="en-AU" sz="1800" dirty="0">
                <a:ea typeface="Calibri"/>
                <a:cs typeface="Arial"/>
              </a:rPr>
              <a:t>small shaped pasta</a:t>
            </a:r>
          </a:p>
          <a:p>
            <a:pPr marL="342900" indent="-342900">
              <a:lnSpc>
                <a:spcPct val="100000"/>
              </a:lnSpc>
              <a:spcBef>
                <a:spcPts val="0"/>
              </a:spcBef>
              <a:spcAft>
                <a:spcPts val="0"/>
              </a:spcAft>
              <a:buClr>
                <a:srgbClr val="FF0000"/>
              </a:buClr>
              <a:buFont typeface="Arial" panose="020B0604020202020204" pitchFamily="34" charset="0"/>
              <a:buChar char="•"/>
            </a:pPr>
            <a:r>
              <a:rPr lang="en-AU" sz="1800" dirty="0">
                <a:ea typeface="Calibri"/>
                <a:cs typeface="Arial"/>
              </a:rPr>
              <a:t>stuffed pasta</a:t>
            </a:r>
          </a:p>
          <a:p>
            <a:pPr marL="342900" indent="-342900">
              <a:lnSpc>
                <a:spcPct val="100000"/>
              </a:lnSpc>
              <a:spcBef>
                <a:spcPts val="0"/>
              </a:spcBef>
              <a:spcAft>
                <a:spcPts val="0"/>
              </a:spcAft>
              <a:buClr>
                <a:srgbClr val="FF0000"/>
              </a:buClr>
              <a:buFont typeface="Arial" panose="020B0604020202020204" pitchFamily="34" charset="0"/>
              <a:buChar char="•"/>
            </a:pPr>
            <a:r>
              <a:rPr lang="en-AU" sz="1800" dirty="0">
                <a:ea typeface="Calibri"/>
                <a:cs typeface="Arial"/>
              </a:rPr>
              <a:t>long extruded pasta</a:t>
            </a:r>
          </a:p>
          <a:p>
            <a:pPr marL="342900" indent="-342900">
              <a:lnSpc>
                <a:spcPct val="100000"/>
              </a:lnSpc>
              <a:spcBef>
                <a:spcPts val="0"/>
              </a:spcBef>
              <a:spcAft>
                <a:spcPts val="0"/>
              </a:spcAft>
              <a:buClr>
                <a:srgbClr val="FF0000"/>
              </a:buClr>
              <a:buFont typeface="Arial" panose="020B0604020202020204" pitchFamily="34" charset="0"/>
              <a:buChar char="•"/>
            </a:pPr>
            <a:r>
              <a:rPr lang="en-AU" sz="1800" dirty="0">
                <a:ea typeface="Calibri"/>
                <a:cs typeface="Arial"/>
              </a:rPr>
              <a:t>short extruded pasta</a:t>
            </a:r>
          </a:p>
          <a:p>
            <a:pPr marL="342900" indent="-342900">
              <a:lnSpc>
                <a:spcPct val="100000"/>
              </a:lnSpc>
              <a:spcBef>
                <a:spcPts val="0"/>
              </a:spcBef>
              <a:spcAft>
                <a:spcPts val="0"/>
              </a:spcAft>
              <a:buClr>
                <a:srgbClr val="FF0000"/>
              </a:buClr>
              <a:buFont typeface="Arial" panose="020B0604020202020204" pitchFamily="34" charset="0"/>
              <a:buChar char="•"/>
            </a:pPr>
            <a:r>
              <a:rPr lang="en-AU" sz="1800" dirty="0">
                <a:ea typeface="Calibri"/>
                <a:cs typeface="Arial"/>
              </a:rPr>
              <a:t>ribbon cut pasta</a:t>
            </a:r>
          </a:p>
          <a:p>
            <a:pPr>
              <a:lnSpc>
                <a:spcPct val="100000"/>
              </a:lnSpc>
              <a:spcBef>
                <a:spcPts val="0"/>
              </a:spcBef>
              <a:spcAft>
                <a:spcPts val="0"/>
              </a:spcAft>
              <a:buClr>
                <a:srgbClr val="FF0000"/>
              </a:buClr>
            </a:pPr>
            <a:endParaRPr lang="en-AU" sz="1800" dirty="0">
              <a:ea typeface="Calibri"/>
              <a:cs typeface="Arial"/>
            </a:endParaRPr>
          </a:p>
          <a:p>
            <a:pPr>
              <a:lnSpc>
                <a:spcPct val="100000"/>
              </a:lnSpc>
              <a:spcBef>
                <a:spcPts val="0"/>
              </a:spcBef>
              <a:spcAft>
                <a:spcPts val="0"/>
              </a:spcAft>
              <a:buClr>
                <a:srgbClr val="FF0000"/>
              </a:buClr>
            </a:pPr>
            <a:r>
              <a:rPr lang="en-GB" sz="1800" dirty="0"/>
              <a:t>When raw, good quality dry pasta must have the following characteristics:</a:t>
            </a:r>
          </a:p>
          <a:p>
            <a:pPr marL="342900" indent="-342900">
              <a:lnSpc>
                <a:spcPct val="100000"/>
              </a:lnSpc>
              <a:spcBef>
                <a:spcPts val="0"/>
              </a:spcBef>
              <a:spcAft>
                <a:spcPts val="0"/>
              </a:spcAft>
              <a:buClr>
                <a:srgbClr val="FF0000"/>
              </a:buClr>
              <a:buFont typeface="Arial" panose="020B0604020202020204" pitchFamily="34" charset="0"/>
              <a:buChar char="•"/>
            </a:pPr>
            <a:r>
              <a:rPr lang="en-GB" sz="1800" dirty="0"/>
              <a:t>uniformly smooth appearance and texture</a:t>
            </a:r>
          </a:p>
          <a:p>
            <a:pPr marL="342900" indent="-342900">
              <a:lnSpc>
                <a:spcPct val="100000"/>
              </a:lnSpc>
              <a:spcBef>
                <a:spcPts val="0"/>
              </a:spcBef>
              <a:spcAft>
                <a:spcPts val="0"/>
              </a:spcAft>
              <a:buClr>
                <a:srgbClr val="FF0000"/>
              </a:buClr>
              <a:buFont typeface="Arial" panose="020B0604020202020204" pitchFamily="34" charset="0"/>
              <a:buChar char="•"/>
            </a:pPr>
            <a:r>
              <a:rPr lang="en-GB" sz="1800" dirty="0"/>
              <a:t>no spots or dark shades must be visible when light shines through it</a:t>
            </a:r>
          </a:p>
          <a:p>
            <a:pPr marL="342900" indent="-342900">
              <a:lnSpc>
                <a:spcPct val="100000"/>
              </a:lnSpc>
              <a:spcBef>
                <a:spcPts val="0"/>
              </a:spcBef>
              <a:spcAft>
                <a:spcPts val="0"/>
              </a:spcAft>
              <a:buClr>
                <a:srgbClr val="FF0000"/>
              </a:buClr>
              <a:buFont typeface="Arial" panose="020B0604020202020204" pitchFamily="34" charset="0"/>
              <a:buChar char="•"/>
            </a:pPr>
            <a:r>
              <a:rPr lang="en-GB" sz="1800" dirty="0"/>
              <a:t>clear and unmistakable amber yellow colour</a:t>
            </a:r>
          </a:p>
          <a:p>
            <a:pPr marL="342900" indent="-342900">
              <a:lnSpc>
                <a:spcPct val="100000"/>
              </a:lnSpc>
              <a:spcBef>
                <a:spcPts val="0"/>
              </a:spcBef>
              <a:spcAft>
                <a:spcPts val="0"/>
              </a:spcAft>
              <a:buClr>
                <a:srgbClr val="FF0000"/>
              </a:buClr>
              <a:buFont typeface="Arial" panose="020B0604020202020204" pitchFamily="34" charset="0"/>
              <a:buChar char="•"/>
            </a:pPr>
            <a:r>
              <a:rPr lang="en-GB" sz="1800" dirty="0"/>
              <a:t>must be odourless</a:t>
            </a:r>
          </a:p>
          <a:p>
            <a:pPr marL="342900" indent="-342900">
              <a:lnSpc>
                <a:spcPct val="100000"/>
              </a:lnSpc>
              <a:spcBef>
                <a:spcPts val="0"/>
              </a:spcBef>
              <a:spcAft>
                <a:spcPts val="0"/>
              </a:spcAft>
              <a:buClr>
                <a:srgbClr val="FF0000"/>
              </a:buClr>
              <a:buFont typeface="Arial" panose="020B0604020202020204" pitchFamily="34" charset="0"/>
              <a:buChar char="•"/>
            </a:pPr>
            <a:r>
              <a:rPr lang="en-GB" sz="1800" dirty="0"/>
              <a:t>must taste slightly sweet</a:t>
            </a:r>
          </a:p>
          <a:p>
            <a:pPr marL="342900" indent="-342900">
              <a:lnSpc>
                <a:spcPct val="100000"/>
              </a:lnSpc>
              <a:spcBef>
                <a:spcPts val="0"/>
              </a:spcBef>
              <a:spcAft>
                <a:spcPts val="0"/>
              </a:spcAft>
              <a:buClr>
                <a:srgbClr val="FF0000"/>
              </a:buClr>
              <a:buFont typeface="Arial" panose="020B0604020202020204" pitchFamily="34" charset="0"/>
              <a:buChar char="•"/>
            </a:pPr>
            <a:r>
              <a:rPr lang="en-GB" sz="1800" dirty="0"/>
              <a:t>when broken it must make a dry sound.</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194848045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14</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5216004" cy="5019675"/>
          </a:xfrm>
        </p:spPr>
        <p:txBody>
          <a:bodyPr/>
          <a:lstStyle/>
          <a:p>
            <a:pPr>
              <a:lnSpc>
                <a:spcPct val="100000"/>
              </a:lnSpc>
              <a:spcBef>
                <a:spcPts val="0"/>
              </a:spcBef>
              <a:spcAft>
                <a:spcPts val="0"/>
              </a:spcAft>
              <a:buClr>
                <a:srgbClr val="FF0000"/>
              </a:buClr>
            </a:pPr>
            <a:r>
              <a:rPr lang="en-GB" sz="2000" b="1" dirty="0"/>
              <a:t>Pulses</a:t>
            </a:r>
            <a:r>
              <a:rPr lang="en-GB" sz="2000" dirty="0"/>
              <a:t> – pulses generally need to be washed, picked, and soaked before they are used, types of pulse include:</a:t>
            </a:r>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chickpea</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soya beans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lentils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black eyed beans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kidney beans</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buClr>
                <a:srgbClr val="FF0000"/>
              </a:buClr>
            </a:pPr>
            <a:r>
              <a:rPr lang="en-GB" sz="2000" dirty="0"/>
              <a:t>As a rule, you should soak all your pulses before cooking. This reduces cooking time and gives the pulses their best eating texture. You do not have to soak lentils and split peas. Pulses need to be soaked for 10–12 hours.</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p:txBody>
      </p:sp>
      <p:pic>
        <p:nvPicPr>
          <p:cNvPr id="6146" name="Picture 2" descr="Peas, beans and lentils in wooden box">
            <a:extLst>
              <a:ext uri="{FF2B5EF4-FFF2-40B4-BE49-F238E27FC236}">
                <a16:creationId xmlns:a16="http://schemas.microsoft.com/office/drawing/2014/main" id="{67C74CEC-A37D-4C8E-B0C5-10DE7F64BC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5052" y="973138"/>
            <a:ext cx="3487812" cy="526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04775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15</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4063876" cy="5019675"/>
          </a:xfrm>
        </p:spPr>
        <p:txBody>
          <a:bodyPr/>
          <a:lstStyle/>
          <a:p>
            <a:pPr>
              <a:lnSpc>
                <a:spcPct val="100000"/>
              </a:lnSpc>
              <a:spcBef>
                <a:spcPts val="0"/>
              </a:spcBef>
              <a:spcAft>
                <a:spcPts val="0"/>
              </a:spcAft>
              <a:buClr>
                <a:srgbClr val="FF0000"/>
              </a:buClr>
            </a:pPr>
            <a:r>
              <a:rPr lang="en-GB" sz="2000" b="1" dirty="0"/>
              <a:t>Rice</a:t>
            </a:r>
            <a:r>
              <a:rPr lang="en-GB" sz="2000" dirty="0"/>
              <a:t> – there are many different types of common </a:t>
            </a:r>
            <a:r>
              <a:rPr lang="en-GB" sz="2000" dirty="0" err="1"/>
              <a:t>rices</a:t>
            </a:r>
            <a:r>
              <a:rPr lang="en-GB" sz="2000" dirty="0"/>
              <a:t>, these include:</a:t>
            </a:r>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white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brown </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basmati</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jasmine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paella</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Patna.</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buClr>
                <a:srgbClr val="FF0000"/>
              </a:buClr>
            </a:pPr>
            <a:r>
              <a:rPr lang="en-GB" sz="2000" dirty="0"/>
              <a:t>Rice should be stored in a sealed container in a dry store. Cooked rice must be cooled correctly to avoid the food poisoning bacteria bacillus cereus.</a:t>
            </a:r>
          </a:p>
          <a:p>
            <a:pPr algn="just">
              <a:lnSpc>
                <a:spcPct val="100000"/>
              </a:lnSpc>
              <a:spcBef>
                <a:spcPts val="0"/>
              </a:spcBef>
              <a:spcAft>
                <a:spcPts val="0"/>
              </a:spcAft>
              <a:buClr>
                <a:srgbClr val="FF0000"/>
              </a:buClr>
            </a:pPr>
            <a:endParaRPr lang="en-GB" sz="2000"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p:txBody>
      </p:sp>
      <p:pic>
        <p:nvPicPr>
          <p:cNvPr id="7170" name="Picture 2" descr="Plate with black risotto on black background with dramatic side light. Haute cuisine.">
            <a:extLst>
              <a:ext uri="{FF2B5EF4-FFF2-40B4-BE49-F238E27FC236}">
                <a16:creationId xmlns:a16="http://schemas.microsoft.com/office/drawing/2014/main" id="{36A8F0E9-0D35-4C06-85D8-0BF3D20EE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2924" y="975795"/>
            <a:ext cx="4495924" cy="5294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7702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462756" y="671237"/>
            <a:ext cx="8218488" cy="382588"/>
          </a:xfrm>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16</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053825"/>
            <a:ext cx="8218489" cy="3178101"/>
          </a:xfrm>
        </p:spPr>
        <p:txBody>
          <a:bodyPr/>
          <a:lstStyle/>
          <a:p>
            <a:pPr>
              <a:lnSpc>
                <a:spcPct val="100000"/>
              </a:lnSpc>
              <a:spcBef>
                <a:spcPts val="0"/>
              </a:spcBef>
              <a:spcAft>
                <a:spcPts val="0"/>
              </a:spcAft>
              <a:buClr>
                <a:srgbClr val="FF0000"/>
              </a:buClr>
            </a:pPr>
            <a:r>
              <a:rPr lang="en-GB" sz="2000" b="1" dirty="0"/>
              <a:t>Sea vegetables/weeds </a:t>
            </a:r>
            <a:r>
              <a:rPr lang="en-GB" sz="2000" dirty="0"/>
              <a:t>– sea vegetables are becoming more popular within the UK, in the Far East they are a staple part of the diet and they are used for stir fry’s and as a vegetable, examples include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kelp</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err="1"/>
              <a:t>kambu</a:t>
            </a: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Irish moss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wakame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arame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err="1"/>
              <a:t>duls</a:t>
            </a: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nori.</a:t>
            </a:r>
          </a:p>
          <a:p>
            <a:pPr>
              <a:lnSpc>
                <a:spcPct val="100000"/>
              </a:lnSpc>
              <a:spcBef>
                <a:spcPts val="0"/>
              </a:spcBef>
              <a:spcAft>
                <a:spcPts val="0"/>
              </a:spcAft>
              <a:buClr>
                <a:srgbClr val="FF0000"/>
              </a:buClr>
            </a:pPr>
            <a:endParaRPr lang="en-GB" sz="2000" dirty="0"/>
          </a:p>
          <a:p>
            <a:pPr>
              <a:lnSpc>
                <a:spcPct val="100000"/>
              </a:lnSpc>
              <a:spcBef>
                <a:spcPts val="0"/>
              </a:spcBef>
              <a:spcAft>
                <a:spcPts val="0"/>
              </a:spcAft>
              <a:buClr>
                <a:srgbClr val="FF0000"/>
              </a:buClr>
            </a:pPr>
            <a:r>
              <a:rPr lang="en-GB" sz="2000" b="1" dirty="0"/>
              <a:t>Seeds</a:t>
            </a:r>
            <a:r>
              <a:rPr lang="en-GB" sz="2000" dirty="0"/>
              <a:t> – there are many different types of seeds which can be used:</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sunflower</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pumpkin</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sesame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poppy</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flax.</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p:txBody>
      </p:sp>
      <p:pic>
        <p:nvPicPr>
          <p:cNvPr id="8194" name="Picture 2" descr="Seafood seaweed noodle">
            <a:extLst>
              <a:ext uri="{FF2B5EF4-FFF2-40B4-BE49-F238E27FC236}">
                <a16:creationId xmlns:a16="http://schemas.microsoft.com/office/drawing/2014/main" id="{93D1D1FD-A16C-48BB-A74E-91E2AAD3C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7" y="2060848"/>
            <a:ext cx="3884608" cy="2388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891900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17</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394700" cy="5019675"/>
          </a:xfrm>
        </p:spPr>
        <p:txBody>
          <a:bodyPr/>
          <a:lstStyle/>
          <a:p>
            <a:pPr>
              <a:lnSpc>
                <a:spcPct val="100000"/>
              </a:lnSpc>
              <a:spcBef>
                <a:spcPts val="0"/>
              </a:spcBef>
              <a:spcAft>
                <a:spcPts val="0"/>
              </a:spcAft>
              <a:buClr>
                <a:srgbClr val="FF0000"/>
              </a:buClr>
            </a:pPr>
            <a:r>
              <a:rPr lang="en-GB" sz="2000" b="1" dirty="0"/>
              <a:t>Vegetables</a:t>
            </a:r>
            <a:r>
              <a:rPr lang="en-GB" sz="2000" dirty="0"/>
              <a:t> – quality points for vegetables:</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Should not contains insect bites, spade marks, excess soil and should not be uneven size.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Green leaf vegetables should be firm and should not contain yellow sign.</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Flower vegetables should not contain brawn brushing marks.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Fruit vegetables should have good shape, colours and fine texture.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Stem vegetables should have crisp texture, they should be fresh and should have no sign of insect bites.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Legume like peas, beans should be well and firm without any insect bites.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Fungi vegetables must be dry or fresh and should not contain any sign of stickiness and mould.</a:t>
            </a:r>
          </a:p>
        </p:txBody>
      </p:sp>
    </p:spTree>
    <p:extLst>
      <p:ext uri="{BB962C8B-B14F-4D97-AF65-F5344CB8AC3E}">
        <p14:creationId xmlns:p14="http://schemas.microsoft.com/office/powerpoint/2010/main" val="30842701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457200" y="1019540"/>
            <a:ext cx="8218488" cy="382588"/>
          </a:xfrm>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18</a:t>
            </a:fld>
            <a:endParaRPr lang="en-GB" altLang="en-US"/>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173956" y="1604677"/>
            <a:ext cx="8784976"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Alcohol</a:t>
            </a:r>
            <a:r>
              <a:rPr lang="en-GB" sz="2000" dirty="0"/>
              <a:t> – alcohol brings out the flavour in food. Whether you’re cooking with wine, beer, or liquor, spirits, the alcohol in those beverages improves flavour perception in at least two important ways; by evaporation and by molecular bonding. Popular alcohols used in cooking:</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White wine </a:t>
            </a:r>
            <a:r>
              <a:rPr lang="en-GB" sz="2000" dirty="0"/>
              <a:t>– especially dry, crisp ones like Sauvignon Blanc, provide acidity, freshness and floras flavours to any dish.</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Red wine </a:t>
            </a:r>
            <a:r>
              <a:rPr lang="en-GB" sz="2000" dirty="0"/>
              <a:t>– when you cook with red wine, there is so much variety and will add a deep earthy flavour to dishes.</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Beer </a:t>
            </a:r>
            <a:r>
              <a:rPr lang="en-GB" sz="2000" dirty="0"/>
              <a:t>– has natural enzymes that help tenderize meat, making it a perfect ingredient in a marinade, beer adds a rich nuttiness to a dish.</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Bourbon </a:t>
            </a:r>
            <a:r>
              <a:rPr lang="en-GB" sz="2000" dirty="0"/>
              <a:t>– is a great alcohol to add to a sauce or allow fruit to soak in. Its honey-like taste with a hint of sweetness and deep molasses undertones.</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Whisky</a:t>
            </a:r>
            <a:r>
              <a:rPr lang="en-GB" sz="2000" dirty="0"/>
              <a:t>  brings out the sea in seafood, the smoke in cured meats, and the sweetness in dessert.</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271790567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395285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225152" y="814238"/>
            <a:ext cx="8218488" cy="382588"/>
          </a:xfrm>
        </p:spPr>
        <p:txBody>
          <a:bodyPr/>
          <a:lstStyle/>
          <a:p>
            <a:r>
              <a:rPr lang="en-GB" dirty="0"/>
              <a:t>Introduction</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2</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25152" y="1166018"/>
            <a:ext cx="5195407" cy="4525963"/>
          </a:xfrm>
        </p:spPr>
        <p:txBody>
          <a:bodyPr/>
          <a:lstStyle/>
          <a:p>
            <a:pPr>
              <a:lnSpc>
                <a:spcPct val="100000"/>
              </a:lnSpc>
              <a:spcBef>
                <a:spcPts val="0"/>
              </a:spcBef>
              <a:spcAft>
                <a:spcPts val="0"/>
              </a:spcAft>
            </a:pPr>
            <a:r>
              <a:rPr lang="en-GB" sz="2000" dirty="0"/>
              <a:t>In order for any chef to provide a quality menu they must have a good understanding of the quality points associated with their ingredients.</a:t>
            </a:r>
          </a:p>
          <a:p>
            <a:pPr>
              <a:lnSpc>
                <a:spcPct val="100000"/>
              </a:lnSpc>
              <a:spcBef>
                <a:spcPts val="0"/>
              </a:spcBef>
              <a:spcAft>
                <a:spcPts val="0"/>
              </a:spcAft>
            </a:pPr>
            <a:endParaRPr lang="en-GB" sz="2000" dirty="0"/>
          </a:p>
          <a:p>
            <a:pPr>
              <a:lnSpc>
                <a:spcPct val="100000"/>
              </a:lnSpc>
              <a:spcBef>
                <a:spcPts val="0"/>
              </a:spcBef>
              <a:spcAft>
                <a:spcPts val="0"/>
              </a:spcAft>
            </a:pPr>
            <a:r>
              <a:rPr lang="en-GB" sz="2000" dirty="0"/>
              <a:t>The chef must understand the different ingredients, have a sound knowledge of their suppliers and the supply chain. They must also understand that a good mix of different ingredients types enables a chef to provide a varied and distinctive menu. </a:t>
            </a:r>
          </a:p>
          <a:p>
            <a:pPr>
              <a:lnSpc>
                <a:spcPct val="100000"/>
              </a:lnSpc>
              <a:spcBef>
                <a:spcPts val="0"/>
              </a:spcBef>
              <a:spcAft>
                <a:spcPts val="0"/>
              </a:spcAft>
            </a:pPr>
            <a:endParaRPr lang="en-GB" sz="2000" dirty="0"/>
          </a:p>
          <a:p>
            <a:pPr>
              <a:lnSpc>
                <a:spcPct val="100000"/>
              </a:lnSpc>
              <a:spcBef>
                <a:spcPts val="0"/>
              </a:spcBef>
              <a:spcAft>
                <a:spcPts val="0"/>
              </a:spcAft>
            </a:pPr>
            <a:r>
              <a:rPr lang="en-GB" sz="2000" dirty="0"/>
              <a:t>Chefs must make the time and effort to get to know their suppliers and endeavour to use their knowledge to ensure they get the best ingredients.</a:t>
            </a:r>
          </a:p>
          <a:p>
            <a:pPr>
              <a:lnSpc>
                <a:spcPct val="100000"/>
              </a:lnSpc>
              <a:spcBef>
                <a:spcPts val="0"/>
              </a:spcBef>
              <a:spcAft>
                <a:spcPts val="0"/>
              </a:spcAft>
            </a:pPr>
            <a:endParaRPr lang="en-GB" sz="2000" dirty="0"/>
          </a:p>
        </p:txBody>
      </p:sp>
      <p:pic>
        <p:nvPicPr>
          <p:cNvPr id="1026" name="Picture 2" descr="Fish with vegetables and caviar– stock image">
            <a:extLst>
              <a:ext uri="{FF2B5EF4-FFF2-40B4-BE49-F238E27FC236}">
                <a16:creationId xmlns:a16="http://schemas.microsoft.com/office/drawing/2014/main" id="{51DC546F-06BE-46A2-80DF-62F63AC1FD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5447" y="900572"/>
            <a:ext cx="3373401" cy="521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5918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3</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626748" cy="5019675"/>
          </a:xfrm>
        </p:spPr>
        <p:txBody>
          <a:bodyPr/>
          <a:lstStyle/>
          <a:p>
            <a:pPr>
              <a:lnSpc>
                <a:spcPct val="100000"/>
              </a:lnSpc>
              <a:spcBef>
                <a:spcPts val="0"/>
              </a:spcBef>
              <a:spcAft>
                <a:spcPts val="0"/>
              </a:spcAft>
              <a:buClr>
                <a:srgbClr val="FF0000"/>
              </a:buClr>
            </a:pPr>
            <a:r>
              <a:rPr lang="en-GB" sz="2000" b="1" dirty="0"/>
              <a:t>Fresh stock </a:t>
            </a:r>
            <a:r>
              <a:rPr lang="en-GB" sz="2000" dirty="0"/>
              <a:t>– any fresh stock whether vegetable or veal, brown or white, all stocks share four common indicators of quality:</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Body</a:t>
            </a:r>
            <a:r>
              <a:rPr lang="en-GB" sz="2000" dirty="0"/>
              <a:t> – created when the collagen in the connective tissue of the bones dissolves and converts to gelatine during the cooking process.  Vegetable stocks have less body than protein-based stocks. </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Flavour</a:t>
            </a:r>
            <a:r>
              <a:rPr lang="en-GB" sz="2000" dirty="0"/>
              <a:t> – is developed in a brown stock by caramelizing the bones and vegetables before adding them to the water.  Deglaze the roasting pan and add the liquor to the stock for additional flavour.  All stocks acquire flavour from the mirepoix and bouquet </a:t>
            </a:r>
            <a:r>
              <a:rPr lang="en-GB" sz="2000" dirty="0" err="1"/>
              <a:t>garnii</a:t>
            </a:r>
            <a:r>
              <a:rPr lang="en-GB" sz="2000" dirty="0"/>
              <a:t>.</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Clarity</a:t>
            </a:r>
            <a:r>
              <a:rPr lang="en-GB" sz="2000" dirty="0"/>
              <a:t> – a clear stock is one free of impurities.</a:t>
            </a:r>
          </a:p>
          <a:p>
            <a:pPr marL="342900" indent="-342900">
              <a:lnSpc>
                <a:spcPct val="100000"/>
              </a:lnSpc>
              <a:spcBef>
                <a:spcPts val="0"/>
              </a:spcBef>
              <a:spcAft>
                <a:spcPts val="0"/>
              </a:spcAft>
              <a:buClr>
                <a:srgbClr val="FF0000"/>
              </a:buClr>
              <a:buFont typeface="Arial" panose="020B0604020202020204" pitchFamily="34" charset="0"/>
              <a:buChar char="•"/>
            </a:pPr>
            <a:r>
              <a:rPr lang="en-GB" sz="2000" b="1" dirty="0"/>
              <a:t>Colour</a:t>
            </a:r>
            <a:r>
              <a:rPr lang="en-GB" sz="2000" dirty="0"/>
              <a:t> – many ingredients, such as carrots, leeks, tomatoes and mushrooms will darken the colour of a stock.  Using too many of these vegetables may cause your stock to be too green or too orange.  In a brown stock, colour is achieved by browning the bones and adding tomato paste.</a:t>
            </a:r>
          </a:p>
          <a:p>
            <a:pPr marL="342900" indent="-342900" algn="just">
              <a:lnSpc>
                <a:spcPct val="100000"/>
              </a:lnSpc>
              <a:spcBef>
                <a:spcPts val="0"/>
              </a:spcBef>
              <a:spcAft>
                <a:spcPts val="0"/>
              </a:spcAft>
              <a:buClr>
                <a:srgbClr val="FF0000"/>
              </a:buClr>
              <a:buFont typeface="Arial" panose="020B0604020202020204" pitchFamily="34" charset="0"/>
              <a:buChar char="•"/>
            </a:pPr>
            <a:endParaRPr lang="en-GB" sz="2000" dirty="0"/>
          </a:p>
        </p:txBody>
      </p:sp>
    </p:spTree>
    <p:extLst>
      <p:ext uri="{BB962C8B-B14F-4D97-AF65-F5344CB8AC3E}">
        <p14:creationId xmlns:p14="http://schemas.microsoft.com/office/powerpoint/2010/main" val="789799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4</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394700" cy="5019675"/>
          </a:xfrm>
        </p:spPr>
        <p:txBody>
          <a:bodyPr/>
          <a:lstStyle/>
          <a:p>
            <a:pPr>
              <a:lnSpc>
                <a:spcPct val="100000"/>
              </a:lnSpc>
              <a:spcBef>
                <a:spcPts val="0"/>
              </a:spcBef>
              <a:spcAft>
                <a:spcPts val="0"/>
              </a:spcAft>
              <a:buClr>
                <a:srgbClr val="FF0000"/>
              </a:buClr>
            </a:pPr>
            <a:r>
              <a:rPr lang="en-GB" sz="2000" b="1" dirty="0"/>
              <a:t>Meat and offal</a:t>
            </a:r>
            <a:r>
              <a:rPr lang="en-GB" sz="2000" dirty="0"/>
              <a:t> – in order for any chef to provide a quality menu they must have a good understanding of the quality points associated with of meat and offal. The quality points of meat and offal include:</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buClr>
                <a:srgbClr val="FF0000"/>
              </a:buClr>
            </a:pPr>
            <a:endParaRPr lang="en-GB" sz="2000" dirty="0"/>
          </a:p>
          <a:p>
            <a:pPr>
              <a:lnSpc>
                <a:spcPct val="100000"/>
              </a:lnSpc>
              <a:spcBef>
                <a:spcPts val="0"/>
              </a:spcBef>
              <a:spcAft>
                <a:spcPts val="0"/>
              </a:spcAft>
              <a:buClr>
                <a:srgbClr val="FF0000"/>
              </a:buClr>
            </a:pPr>
            <a:r>
              <a:rPr lang="en-GB" sz="2000" dirty="0"/>
              <a:t>There are many other factors that affect quality, including:</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sp>
        <p:nvSpPr>
          <p:cNvPr id="7" name="TextBox 6">
            <a:extLst>
              <a:ext uri="{FF2B5EF4-FFF2-40B4-BE49-F238E27FC236}">
                <a16:creationId xmlns:a16="http://schemas.microsoft.com/office/drawing/2014/main" id="{1E951A6F-00A0-4884-B7F9-F2887FFCFBFF}"/>
              </a:ext>
            </a:extLst>
          </p:cNvPr>
          <p:cNvSpPr txBox="1"/>
          <p:nvPr/>
        </p:nvSpPr>
        <p:spPr>
          <a:xfrm>
            <a:off x="672808" y="2451809"/>
            <a:ext cx="2664296" cy="1954381"/>
          </a:xfrm>
          <a:prstGeom prst="rect">
            <a:avLst/>
          </a:prstGeom>
          <a:noFill/>
        </p:spPr>
        <p:txBody>
          <a:bodyPr wrap="square" rtlCol="0">
            <a:spAutoFit/>
          </a:bodyPr>
          <a:lstStyle/>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aroma</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freshness</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type</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size</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damage</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colour</a:t>
            </a:r>
          </a:p>
        </p:txBody>
      </p:sp>
      <p:sp>
        <p:nvSpPr>
          <p:cNvPr id="8" name="TextBox 7">
            <a:extLst>
              <a:ext uri="{FF2B5EF4-FFF2-40B4-BE49-F238E27FC236}">
                <a16:creationId xmlns:a16="http://schemas.microsoft.com/office/drawing/2014/main" id="{A4269002-A98C-4A1F-9439-51CBA37FA2FE}"/>
              </a:ext>
            </a:extLst>
          </p:cNvPr>
          <p:cNvSpPr txBox="1"/>
          <p:nvPr/>
        </p:nvSpPr>
        <p:spPr>
          <a:xfrm>
            <a:off x="3385183" y="2451808"/>
            <a:ext cx="3433670" cy="1954381"/>
          </a:xfrm>
          <a:prstGeom prst="rect">
            <a:avLst/>
          </a:prstGeom>
          <a:noFill/>
        </p:spPr>
        <p:txBody>
          <a:bodyPr wrap="square" rtlCol="0">
            <a:spAutoFit/>
          </a:bodyPr>
          <a:lstStyle/>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packaging</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temperature</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texture</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fat content</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muscle development</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period of ageing</a:t>
            </a:r>
          </a:p>
        </p:txBody>
      </p:sp>
      <p:sp>
        <p:nvSpPr>
          <p:cNvPr id="9" name="TextBox 8">
            <a:extLst>
              <a:ext uri="{FF2B5EF4-FFF2-40B4-BE49-F238E27FC236}">
                <a16:creationId xmlns:a16="http://schemas.microsoft.com/office/drawing/2014/main" id="{6DC101A9-91FD-4081-8F40-7D957A84274B}"/>
              </a:ext>
            </a:extLst>
          </p:cNvPr>
          <p:cNvSpPr txBox="1"/>
          <p:nvPr/>
        </p:nvSpPr>
        <p:spPr>
          <a:xfrm>
            <a:off x="706282" y="4976472"/>
            <a:ext cx="2664296" cy="1308050"/>
          </a:xfrm>
          <a:prstGeom prst="rect">
            <a:avLst/>
          </a:prstGeom>
          <a:noFill/>
        </p:spPr>
        <p:txBody>
          <a:bodyPr wrap="square" rtlCol="0">
            <a:spAutoFit/>
          </a:bodyPr>
          <a:lstStyle/>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rearing</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origin</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breed</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age</a:t>
            </a:r>
          </a:p>
        </p:txBody>
      </p:sp>
      <p:sp>
        <p:nvSpPr>
          <p:cNvPr id="10" name="TextBox 9">
            <a:extLst>
              <a:ext uri="{FF2B5EF4-FFF2-40B4-BE49-F238E27FC236}">
                <a16:creationId xmlns:a16="http://schemas.microsoft.com/office/drawing/2014/main" id="{8F6642B4-6401-406D-A12E-DE47AABB153A}"/>
              </a:ext>
            </a:extLst>
          </p:cNvPr>
          <p:cNvSpPr txBox="1"/>
          <p:nvPr/>
        </p:nvSpPr>
        <p:spPr>
          <a:xfrm>
            <a:off x="3437526" y="4976472"/>
            <a:ext cx="3433670" cy="1308050"/>
          </a:xfrm>
          <a:prstGeom prst="rect">
            <a:avLst/>
          </a:prstGeom>
          <a:noFill/>
        </p:spPr>
        <p:txBody>
          <a:bodyPr wrap="square" rtlCol="0">
            <a:spAutoFit/>
          </a:bodyPr>
          <a:lstStyle/>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feed</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slaughtering method</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period of ageing</a:t>
            </a:r>
          </a:p>
          <a:p>
            <a:pPr marL="285750" indent="-285750" eaLnBrk="1" hangingPunct="1">
              <a:lnSpc>
                <a:spcPct val="80000"/>
              </a:lnSpc>
              <a:spcAft>
                <a:spcPts val="600"/>
              </a:spcAft>
              <a:buClr>
                <a:srgbClr val="FF0000"/>
              </a:buClr>
              <a:buFont typeface="Arial" charset="0"/>
              <a:buChar char="•"/>
            </a:pPr>
            <a:r>
              <a:rPr lang="en-GB" altLang="en-US" dirty="0">
                <a:latin typeface="Arial" charset="0"/>
                <a:ea typeface="Arial" charset="0"/>
                <a:cs typeface="Arial" charset="0"/>
              </a:rPr>
              <a:t>cut</a:t>
            </a:r>
          </a:p>
        </p:txBody>
      </p:sp>
      <p:pic>
        <p:nvPicPr>
          <p:cNvPr id="2050" name="Picture 2" descr="Close up of braised beef short rib on dinner table. Selective focus.&#10;">
            <a:extLst>
              <a:ext uri="{FF2B5EF4-FFF2-40B4-BE49-F238E27FC236}">
                <a16:creationId xmlns:a16="http://schemas.microsoft.com/office/drawing/2014/main" id="{829E2536-D638-4D57-B633-EF05C2ABDC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54"/>
          <a:stretch/>
        </p:blipFill>
        <p:spPr bwMode="auto">
          <a:xfrm>
            <a:off x="6866932" y="2019299"/>
            <a:ext cx="2051916" cy="4221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10487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268139" y="815868"/>
            <a:ext cx="8218488" cy="382588"/>
          </a:xfrm>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5</a:t>
            </a:fld>
            <a:endParaRPr lang="en-GB" altLang="en-US"/>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099" y="1220788"/>
            <a:ext cx="8754567" cy="5019675"/>
          </a:xfrm>
        </p:spPr>
        <p:txBody>
          <a:bodyPr/>
          <a:lstStyle/>
          <a:p>
            <a:pPr algn="just">
              <a:lnSpc>
                <a:spcPct val="100000"/>
              </a:lnSpc>
              <a:spcBef>
                <a:spcPts val="0"/>
              </a:spcBef>
              <a:spcAft>
                <a:spcPts val="0"/>
              </a:spcAft>
              <a:buClr>
                <a:srgbClr val="FF0000"/>
              </a:buClr>
            </a:pPr>
            <a:r>
              <a:rPr lang="en-GB" sz="2000" b="1" dirty="0"/>
              <a:t>Poultry</a:t>
            </a:r>
            <a:r>
              <a:rPr lang="en-GB" sz="2000" dirty="0"/>
              <a:t> – poultry is one of the most common meat used in a kitchen. The meat is easily digestible and is a good source of protein, but low in fat. The quality points of poultry include:</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sp>
        <p:nvSpPr>
          <p:cNvPr id="7" name="TextBox 6">
            <a:extLst>
              <a:ext uri="{FF2B5EF4-FFF2-40B4-BE49-F238E27FC236}">
                <a16:creationId xmlns:a16="http://schemas.microsoft.com/office/drawing/2014/main" id="{D19E13AF-4843-4ECC-9D8D-8D50E88ACD89}"/>
              </a:ext>
            </a:extLst>
          </p:cNvPr>
          <p:cNvSpPr txBox="1"/>
          <p:nvPr/>
        </p:nvSpPr>
        <p:spPr>
          <a:xfrm>
            <a:off x="313356" y="2451809"/>
            <a:ext cx="4690691" cy="1938992"/>
          </a:xfrm>
          <a:prstGeom prst="rect">
            <a:avLst/>
          </a:prstGeom>
          <a:noFill/>
        </p:spPr>
        <p:txBody>
          <a:bodyPr wrap="square" rtlCol="0">
            <a:spAutoFit/>
          </a:bodyPr>
          <a:lstStyle/>
          <a:p>
            <a:pPr eaLnBrk="1" hangingPunct="1">
              <a:spcAft>
                <a:spcPts val="0"/>
              </a:spcAft>
              <a:buClr>
                <a:srgbClr val="FF0000"/>
              </a:buClr>
            </a:pPr>
            <a:r>
              <a:rPr lang="en-GB" altLang="en-US" b="1" dirty="0">
                <a:latin typeface="Arial" charset="0"/>
                <a:ea typeface="Arial" charset="0"/>
                <a:cs typeface="Arial" charset="0"/>
              </a:rPr>
              <a:t>Duck</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webbed feet that tear easily</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plumb breasts with a pliable breastbone</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undamaged and unbruised skin</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feet and beak is yellow in colour</a:t>
            </a:r>
          </a:p>
        </p:txBody>
      </p:sp>
      <p:sp>
        <p:nvSpPr>
          <p:cNvPr id="8" name="TextBox 7">
            <a:extLst>
              <a:ext uri="{FF2B5EF4-FFF2-40B4-BE49-F238E27FC236}">
                <a16:creationId xmlns:a16="http://schemas.microsoft.com/office/drawing/2014/main" id="{C34B936C-EB12-496C-B334-57076C806C34}"/>
              </a:ext>
            </a:extLst>
          </p:cNvPr>
          <p:cNvSpPr txBox="1"/>
          <p:nvPr/>
        </p:nvSpPr>
        <p:spPr>
          <a:xfrm>
            <a:off x="292100" y="4346136"/>
            <a:ext cx="4690691" cy="1323439"/>
          </a:xfrm>
          <a:prstGeom prst="rect">
            <a:avLst/>
          </a:prstGeom>
          <a:noFill/>
        </p:spPr>
        <p:txBody>
          <a:bodyPr wrap="square" rtlCol="0">
            <a:spAutoFit/>
          </a:bodyPr>
          <a:lstStyle/>
          <a:p>
            <a:pPr eaLnBrk="1" hangingPunct="1">
              <a:spcAft>
                <a:spcPts val="0"/>
              </a:spcAft>
              <a:buClr>
                <a:srgbClr val="FF0000"/>
              </a:buClr>
            </a:pPr>
            <a:r>
              <a:rPr lang="en-GB" altLang="en-US" b="1" dirty="0">
                <a:latin typeface="Arial" charset="0"/>
                <a:ea typeface="Arial" charset="0"/>
                <a:cs typeface="Arial" charset="0"/>
              </a:rPr>
              <a:t>Chicken</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a plump firm breast</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a pliable breastbone (wishbone)</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skin that is white and unbroken</a:t>
            </a:r>
          </a:p>
        </p:txBody>
      </p:sp>
      <p:sp>
        <p:nvSpPr>
          <p:cNvPr id="9" name="TextBox 8">
            <a:extLst>
              <a:ext uri="{FF2B5EF4-FFF2-40B4-BE49-F238E27FC236}">
                <a16:creationId xmlns:a16="http://schemas.microsoft.com/office/drawing/2014/main" id="{7567EA9C-F75A-4927-9131-A6D6B4429C44}"/>
              </a:ext>
            </a:extLst>
          </p:cNvPr>
          <p:cNvSpPr txBox="1"/>
          <p:nvPr/>
        </p:nvSpPr>
        <p:spPr>
          <a:xfrm>
            <a:off x="4355976" y="2496474"/>
            <a:ext cx="4690691" cy="1323439"/>
          </a:xfrm>
          <a:prstGeom prst="rect">
            <a:avLst/>
          </a:prstGeom>
          <a:noFill/>
        </p:spPr>
        <p:txBody>
          <a:bodyPr wrap="square" rtlCol="0">
            <a:spAutoFit/>
          </a:bodyPr>
          <a:lstStyle/>
          <a:p>
            <a:pPr eaLnBrk="1" hangingPunct="1">
              <a:spcAft>
                <a:spcPts val="0"/>
              </a:spcAft>
              <a:buClr>
                <a:srgbClr val="FF0000"/>
              </a:buClr>
            </a:pPr>
            <a:r>
              <a:rPr lang="en-GB" altLang="en-US" b="1" dirty="0">
                <a:latin typeface="Arial" charset="0"/>
                <a:ea typeface="Arial" charset="0"/>
                <a:cs typeface="Arial" charset="0"/>
              </a:rPr>
              <a:t>Turkey</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a plump firm breast</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a pliable breastbone (wishbone)</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skin that is white and unbroken</a:t>
            </a:r>
          </a:p>
        </p:txBody>
      </p:sp>
      <p:sp>
        <p:nvSpPr>
          <p:cNvPr id="10" name="TextBox 9">
            <a:extLst>
              <a:ext uri="{FF2B5EF4-FFF2-40B4-BE49-F238E27FC236}">
                <a16:creationId xmlns:a16="http://schemas.microsoft.com/office/drawing/2014/main" id="{F75E0347-D4AD-4C9C-8625-A1484D98A6BC}"/>
              </a:ext>
            </a:extLst>
          </p:cNvPr>
          <p:cNvSpPr txBox="1"/>
          <p:nvPr/>
        </p:nvSpPr>
        <p:spPr>
          <a:xfrm>
            <a:off x="4340439" y="4343048"/>
            <a:ext cx="4803561" cy="1631216"/>
          </a:xfrm>
          <a:prstGeom prst="rect">
            <a:avLst/>
          </a:prstGeom>
          <a:noFill/>
        </p:spPr>
        <p:txBody>
          <a:bodyPr wrap="square" rtlCol="0">
            <a:spAutoFit/>
          </a:bodyPr>
          <a:lstStyle/>
          <a:p>
            <a:pPr eaLnBrk="1" hangingPunct="1">
              <a:spcAft>
                <a:spcPts val="0"/>
              </a:spcAft>
              <a:buClr>
                <a:srgbClr val="FF0000"/>
              </a:buClr>
            </a:pPr>
            <a:r>
              <a:rPr lang="en-GB" altLang="en-US" b="1" dirty="0">
                <a:latin typeface="Arial" charset="0"/>
                <a:ea typeface="Arial" charset="0"/>
                <a:cs typeface="Arial" charset="0"/>
              </a:rPr>
              <a:t>Goose</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webbed feat that easily tear</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plump breasts with a pliable breastbone</a:t>
            </a:r>
          </a:p>
          <a:p>
            <a:pPr marL="342900" indent="-342900" eaLnBrk="1" hangingPunct="1">
              <a:spcAft>
                <a:spcPts val="0"/>
              </a:spcAft>
              <a:buClr>
                <a:srgbClr val="FF0000"/>
              </a:buClr>
              <a:buFont typeface="Arial" panose="020B0604020202020204" pitchFamily="34" charset="0"/>
              <a:buChar char="•"/>
            </a:pPr>
            <a:r>
              <a:rPr lang="en-GB" altLang="en-US" dirty="0">
                <a:latin typeface="Arial" charset="0"/>
                <a:ea typeface="Arial" charset="0"/>
                <a:cs typeface="Arial" charset="0"/>
              </a:rPr>
              <a:t>moist to touch</a:t>
            </a:r>
          </a:p>
        </p:txBody>
      </p:sp>
    </p:spTree>
    <p:extLst>
      <p:ext uri="{BB962C8B-B14F-4D97-AF65-F5344CB8AC3E}">
        <p14:creationId xmlns:p14="http://schemas.microsoft.com/office/powerpoint/2010/main" val="406865011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6</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394700" cy="5019675"/>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dirty="0"/>
              <a:t>In order to preserve the quality of the end product the professional chef must first ensure the fish (round/flat/oily) which include fresh, frozen, pre-fillet, smoked or shellfish, purchased is of the correct quality from the start. </a:t>
            </a:r>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Quality points for whole </a:t>
            </a:r>
            <a:r>
              <a:rPr lang="en-GB" sz="2000" b="1" dirty="0"/>
              <a:t>fresh fish</a:t>
            </a:r>
            <a:r>
              <a:rPr lang="en-GB" sz="2000" dirty="0"/>
              <a:t>:</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eyes which are clear and bright, not sunken</a:t>
            </a:r>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bright red gills</a:t>
            </a:r>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scales should not be missing, but firmly attached to the skin</a:t>
            </a:r>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the skin should be moist, even slippery</a:t>
            </a:r>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the skin should be shiny and have bright natural colouring</a:t>
            </a:r>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the tail should be stiff and the flesh firm</a:t>
            </a:r>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the fish should have a fresh sea aroma.</a:t>
            </a:r>
          </a:p>
          <a:p>
            <a:pPr>
              <a:lnSpc>
                <a:spcPct val="100000"/>
              </a:lnSpc>
              <a:spcBef>
                <a:spcPts val="0"/>
              </a:spcBef>
              <a:spcAft>
                <a:spcPts val="0"/>
              </a:spcAft>
              <a:buClr>
                <a:srgbClr val="FF0000"/>
              </a:buClr>
            </a:pPr>
            <a:endParaRPr lang="en-GB" sz="2000" dirty="0"/>
          </a:p>
        </p:txBody>
      </p:sp>
    </p:spTree>
    <p:extLst>
      <p:ext uri="{BB962C8B-B14F-4D97-AF65-F5344CB8AC3E}">
        <p14:creationId xmlns:p14="http://schemas.microsoft.com/office/powerpoint/2010/main" val="1957716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7</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20788"/>
            <a:ext cx="8394700" cy="5019675"/>
          </a:xfrm>
        </p:spPr>
        <p:txBody>
          <a:bodyPr/>
          <a:lstStyle/>
          <a:p>
            <a:pPr marL="342900" indent="-342900" algn="just">
              <a:lnSpc>
                <a:spcPct val="100000"/>
              </a:lnSpc>
              <a:spcBef>
                <a:spcPts val="0"/>
              </a:spcBef>
              <a:spcAft>
                <a:spcPts val="0"/>
              </a:spcAft>
              <a:buClr>
                <a:srgbClr val="FF0000"/>
              </a:buClr>
              <a:buFont typeface="Arial" panose="020B0604020202020204" pitchFamily="34" charset="0"/>
              <a:buChar char="•"/>
            </a:pPr>
            <a:r>
              <a:rPr lang="en-GB" sz="2000" dirty="0"/>
              <a:t>Quality points for </a:t>
            </a:r>
            <a:r>
              <a:rPr lang="en-GB" sz="2000" b="1" dirty="0"/>
              <a:t>frozen fish</a:t>
            </a:r>
            <a:r>
              <a:rPr lang="en-GB" sz="2000" dirty="0"/>
              <a:t>:</a:t>
            </a:r>
          </a:p>
          <a:p>
            <a:pPr algn="just">
              <a:lnSpc>
                <a:spcPct val="100000"/>
              </a:lnSpc>
              <a:spcBef>
                <a:spcPts val="0"/>
              </a:spcBef>
              <a:spcAft>
                <a:spcPts val="0"/>
              </a:spcAft>
              <a:buClr>
                <a:srgbClr val="FF0000"/>
              </a:buClr>
            </a:pPr>
            <a:endParaRPr lang="en-GB" sz="2000" dirty="0"/>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correct temperature of -18℃ or below</a:t>
            </a:r>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packaging should show no signs of damage and be sufficient to keep the fish safe and undamaged</a:t>
            </a:r>
          </a:p>
          <a:p>
            <a:pPr marL="558800" lvl="1" indent="-342900">
              <a:lnSpc>
                <a:spcPct val="100000"/>
              </a:lnSpc>
              <a:spcBef>
                <a:spcPts val="0"/>
              </a:spcBef>
              <a:spcAft>
                <a:spcPts val="0"/>
              </a:spcAft>
              <a:buClr>
                <a:srgbClr val="FF0000"/>
              </a:buClr>
              <a:buFont typeface="Arial" panose="020B0604020202020204" pitchFamily="34" charset="0"/>
              <a:buChar char="•"/>
            </a:pPr>
            <a:r>
              <a:rPr lang="en-GB" sz="2000" dirty="0"/>
              <a:t>the fish should be wrapped carefully to prevent any freezer burn</a:t>
            </a:r>
          </a:p>
          <a:p>
            <a:pPr marL="558800" lvl="1"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Quality points for </a:t>
            </a:r>
            <a:r>
              <a:rPr lang="en-GB" sz="2000" b="1" dirty="0"/>
              <a:t>pre-filleted fish</a:t>
            </a:r>
            <a:r>
              <a:rPr lang="en-GB" sz="2000" dirty="0"/>
              <a:t>:</a:t>
            </a:r>
          </a:p>
          <a:p>
            <a:pPr>
              <a:lnSpc>
                <a:spcPct val="100000"/>
              </a:lnSpc>
              <a:spcBef>
                <a:spcPts val="0"/>
              </a:spcBef>
              <a:spcAft>
                <a:spcPts val="0"/>
              </a:spcAft>
              <a:buClr>
                <a:srgbClr val="FF0000"/>
              </a:buClr>
            </a:pPr>
            <a:endParaRPr lang="en-GB" sz="2000" dirty="0"/>
          </a:p>
          <a:p>
            <a:pPr marL="627063" indent="-352425" eaLnBrk="1" hangingPunct="1">
              <a:lnSpc>
                <a:spcPct val="100000"/>
              </a:lnSpc>
              <a:spcBef>
                <a:spcPts val="0"/>
              </a:spcBef>
              <a:spcAft>
                <a:spcPts val="0"/>
              </a:spcAft>
              <a:buClr>
                <a:srgbClr val="FF0000"/>
              </a:buClr>
              <a:buFont typeface="Arial" charset="0"/>
              <a:buChar char="•"/>
            </a:pPr>
            <a:r>
              <a:rPr lang="en-GB" altLang="en-US" sz="2000" dirty="0">
                <a:latin typeface="Arial" charset="0"/>
                <a:ea typeface="Arial" charset="0"/>
                <a:cs typeface="Arial" charset="0"/>
              </a:rPr>
              <a:t>firm flesh</a:t>
            </a:r>
          </a:p>
          <a:p>
            <a:pPr marL="627063" indent="-352425" eaLnBrk="1" hangingPunct="1">
              <a:lnSpc>
                <a:spcPct val="100000"/>
              </a:lnSpc>
              <a:spcBef>
                <a:spcPts val="0"/>
              </a:spcBef>
              <a:spcAft>
                <a:spcPts val="0"/>
              </a:spcAft>
              <a:buClr>
                <a:srgbClr val="FF0000"/>
              </a:buClr>
              <a:buFont typeface="Arial" charset="0"/>
              <a:buChar char="•"/>
            </a:pPr>
            <a:r>
              <a:rPr lang="en-GB" altLang="en-US" sz="2000" dirty="0">
                <a:latin typeface="Arial" charset="0"/>
                <a:ea typeface="Arial" charset="0"/>
                <a:cs typeface="Arial" charset="0"/>
              </a:rPr>
              <a:t>neat and trimmed</a:t>
            </a:r>
          </a:p>
          <a:p>
            <a:pPr marL="627063" indent="-352425" eaLnBrk="1" hangingPunct="1">
              <a:lnSpc>
                <a:spcPct val="100000"/>
              </a:lnSpc>
              <a:spcBef>
                <a:spcPts val="0"/>
              </a:spcBef>
              <a:spcAft>
                <a:spcPts val="0"/>
              </a:spcAft>
              <a:buClr>
                <a:srgbClr val="FF0000"/>
              </a:buClr>
              <a:buFont typeface="Arial" charset="0"/>
              <a:buChar char="•"/>
            </a:pPr>
            <a:r>
              <a:rPr lang="en-GB" altLang="en-US" sz="2000" dirty="0">
                <a:latin typeface="Arial" charset="0"/>
                <a:ea typeface="Arial" charset="0"/>
                <a:cs typeface="Arial" charset="0"/>
              </a:rPr>
              <a:t>fillets should be closely packed</a:t>
            </a:r>
          </a:p>
          <a:p>
            <a:pPr marL="627063" indent="-352425" eaLnBrk="1" hangingPunct="1">
              <a:lnSpc>
                <a:spcPct val="100000"/>
              </a:lnSpc>
              <a:spcBef>
                <a:spcPts val="0"/>
              </a:spcBef>
              <a:spcAft>
                <a:spcPts val="0"/>
              </a:spcAft>
              <a:buClr>
                <a:srgbClr val="FF0000"/>
              </a:buClr>
              <a:buFont typeface="Arial" charset="0"/>
              <a:buChar char="•"/>
            </a:pPr>
            <a:r>
              <a:rPr lang="en-GB" altLang="en-US" sz="2000" dirty="0">
                <a:latin typeface="Arial" charset="0"/>
                <a:ea typeface="Arial" charset="0"/>
                <a:cs typeface="Arial" charset="0"/>
              </a:rPr>
              <a:t>white fish should be translucent with no discolouration</a:t>
            </a:r>
          </a:p>
          <a:p>
            <a:pPr marL="627063" indent="-352425" eaLnBrk="1" hangingPunct="1">
              <a:lnSpc>
                <a:spcPct val="100000"/>
              </a:lnSpc>
              <a:spcBef>
                <a:spcPts val="0"/>
              </a:spcBef>
              <a:spcAft>
                <a:spcPts val="0"/>
              </a:spcAft>
              <a:buClr>
                <a:srgbClr val="FF0000"/>
              </a:buClr>
              <a:buFont typeface="Arial" charset="0"/>
              <a:buChar char="•"/>
            </a:pPr>
            <a:r>
              <a:rPr lang="en-GB" altLang="en-US" sz="2000" dirty="0">
                <a:latin typeface="Arial" charset="0"/>
                <a:ea typeface="Arial" charset="0"/>
                <a:cs typeface="Arial" charset="0"/>
              </a:rPr>
              <a:t>fresh sea smell.</a:t>
            </a:r>
          </a:p>
          <a:p>
            <a:pPr>
              <a:lnSpc>
                <a:spcPct val="100000"/>
              </a:lnSpc>
              <a:spcBef>
                <a:spcPts val="0"/>
              </a:spcBef>
              <a:spcAft>
                <a:spcPts val="0"/>
              </a:spcAft>
              <a:buClr>
                <a:srgbClr val="FF0000"/>
              </a:buClr>
            </a:pPr>
            <a:endParaRPr lang="en-GB" sz="2000" dirty="0"/>
          </a:p>
        </p:txBody>
      </p:sp>
    </p:spTree>
    <p:extLst>
      <p:ext uri="{BB962C8B-B14F-4D97-AF65-F5344CB8AC3E}">
        <p14:creationId xmlns:p14="http://schemas.microsoft.com/office/powerpoint/2010/main" val="116736697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8</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291097"/>
            <a:ext cx="8428220" cy="4949366"/>
          </a:xfrm>
        </p:spPr>
        <p:txBody>
          <a:bodyPr/>
          <a:lstStyle/>
          <a:p>
            <a:pPr marL="342900" indent="-342900">
              <a:lnSpc>
                <a:spcPct val="100000"/>
              </a:lnSpc>
              <a:spcBef>
                <a:spcPts val="0"/>
              </a:spcBef>
              <a:spcAft>
                <a:spcPts val="0"/>
              </a:spcAft>
              <a:buClr>
                <a:srgbClr val="FF0000"/>
              </a:buClr>
              <a:buFont typeface="Arial" panose="020B0604020202020204" pitchFamily="34" charset="0"/>
              <a:buChar char="•"/>
            </a:pPr>
            <a:r>
              <a:rPr lang="en-GB" sz="2000" dirty="0"/>
              <a:t>Quality points for </a:t>
            </a:r>
            <a:r>
              <a:rPr lang="en-GB" sz="2000" b="1" dirty="0"/>
              <a:t>smoked fish</a:t>
            </a:r>
            <a:r>
              <a:rPr lang="en-GB" sz="2000" dirty="0"/>
              <a:t>:</a:t>
            </a:r>
          </a:p>
          <a:p>
            <a:pPr>
              <a:lnSpc>
                <a:spcPct val="100000"/>
              </a:lnSpc>
              <a:spcBef>
                <a:spcPts val="0"/>
              </a:spcBef>
              <a:spcAft>
                <a:spcPts val="0"/>
              </a:spcAft>
              <a:buClr>
                <a:srgbClr val="FF0000"/>
              </a:buClr>
            </a:pPr>
            <a:endParaRPr lang="en-GB" sz="2000" dirty="0"/>
          </a:p>
          <a:p>
            <a:pPr marL="627063" indent="-352425">
              <a:lnSpc>
                <a:spcPct val="100000"/>
              </a:lnSpc>
              <a:spcBef>
                <a:spcPts val="0"/>
              </a:spcBef>
              <a:spcAft>
                <a:spcPts val="0"/>
              </a:spcAft>
              <a:buClr>
                <a:srgbClr val="FF0000"/>
              </a:buClr>
              <a:buFont typeface="Arial" panose="020B0604020202020204" pitchFamily="34" charset="0"/>
              <a:buChar char="•"/>
            </a:pPr>
            <a:r>
              <a:rPr lang="en-GB" sz="2000" dirty="0"/>
              <a:t>glossy in appearance</a:t>
            </a:r>
          </a:p>
          <a:p>
            <a:pPr marL="627063" indent="-352425">
              <a:lnSpc>
                <a:spcPct val="100000"/>
              </a:lnSpc>
              <a:spcBef>
                <a:spcPts val="0"/>
              </a:spcBef>
              <a:spcAft>
                <a:spcPts val="0"/>
              </a:spcAft>
              <a:buClr>
                <a:srgbClr val="FF0000"/>
              </a:buClr>
              <a:buFont typeface="Arial" panose="020B0604020202020204" pitchFamily="34" charset="0"/>
              <a:buChar char="•"/>
            </a:pPr>
            <a:r>
              <a:rPr lang="en-GB" sz="2000" dirty="0"/>
              <a:t>firm flesh</a:t>
            </a:r>
          </a:p>
          <a:p>
            <a:pPr marL="627063" indent="-352425">
              <a:lnSpc>
                <a:spcPct val="100000"/>
              </a:lnSpc>
              <a:spcBef>
                <a:spcPts val="0"/>
              </a:spcBef>
              <a:spcAft>
                <a:spcPts val="0"/>
              </a:spcAft>
              <a:buClr>
                <a:srgbClr val="FF0000"/>
              </a:buClr>
              <a:buFont typeface="Arial" panose="020B0604020202020204" pitchFamily="34" charset="0"/>
              <a:buChar char="•"/>
            </a:pPr>
            <a:r>
              <a:rPr lang="en-GB" sz="2000" dirty="0"/>
              <a:t>smoky aroma.</a:t>
            </a:r>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Quality points for </a:t>
            </a:r>
            <a:r>
              <a:rPr lang="en-GB" sz="2000" b="1" dirty="0"/>
              <a:t>shellfish</a:t>
            </a:r>
            <a:r>
              <a:rPr lang="en-GB" sz="2000" dirty="0"/>
              <a:t> and </a:t>
            </a:r>
            <a:r>
              <a:rPr lang="en-GB" sz="2000" b="1" dirty="0"/>
              <a:t>crustacean:</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719138" indent="-342900">
              <a:lnSpc>
                <a:spcPct val="100000"/>
              </a:lnSpc>
              <a:spcBef>
                <a:spcPts val="0"/>
              </a:spcBef>
              <a:spcAft>
                <a:spcPts val="0"/>
              </a:spcAft>
              <a:buClr>
                <a:srgbClr val="FF0000"/>
              </a:buClr>
              <a:buFont typeface="Arial" panose="020B0604020202020204" pitchFamily="34" charset="0"/>
              <a:buChar char="•"/>
            </a:pPr>
            <a:r>
              <a:rPr lang="en-GB" sz="2000" dirty="0"/>
              <a:t>shells not cracked or broken</a:t>
            </a:r>
          </a:p>
          <a:p>
            <a:pPr marL="719138" indent="-342900">
              <a:lnSpc>
                <a:spcPct val="100000"/>
              </a:lnSpc>
              <a:spcBef>
                <a:spcPts val="0"/>
              </a:spcBef>
              <a:spcAft>
                <a:spcPts val="0"/>
              </a:spcAft>
              <a:buClr>
                <a:srgbClr val="FF0000"/>
              </a:buClr>
              <a:buFont typeface="Arial" panose="020B0604020202020204" pitchFamily="34" charset="0"/>
              <a:buChar char="•"/>
            </a:pPr>
            <a:r>
              <a:rPr lang="en-GB" sz="2000" dirty="0"/>
              <a:t>shellfish are tightly closed</a:t>
            </a:r>
          </a:p>
          <a:p>
            <a:pPr marL="719138" indent="-342900">
              <a:lnSpc>
                <a:spcPct val="100000"/>
              </a:lnSpc>
              <a:spcBef>
                <a:spcPts val="0"/>
              </a:spcBef>
              <a:spcAft>
                <a:spcPts val="0"/>
              </a:spcAft>
              <a:buClr>
                <a:srgbClr val="FF0000"/>
              </a:buClr>
              <a:buFont typeface="Arial" panose="020B0604020202020204" pitchFamily="34" charset="0"/>
              <a:buChar char="•"/>
            </a:pPr>
            <a:r>
              <a:rPr lang="en-GB" sz="2000" dirty="0"/>
              <a:t>lobsters, crabs and prawns should be heavy for their size</a:t>
            </a:r>
          </a:p>
          <a:p>
            <a:pPr marL="719138" indent="-342900">
              <a:lnSpc>
                <a:spcPct val="100000"/>
              </a:lnSpc>
              <a:spcBef>
                <a:spcPts val="0"/>
              </a:spcBef>
              <a:spcAft>
                <a:spcPts val="0"/>
              </a:spcAft>
              <a:buClr>
                <a:srgbClr val="FF0000"/>
              </a:buClr>
              <a:buFont typeface="Arial" panose="020B0604020202020204" pitchFamily="34" charset="0"/>
              <a:buChar char="•"/>
            </a:pPr>
            <a:r>
              <a:rPr lang="en-GB" sz="2000" dirty="0"/>
              <a:t>all crustaceans should have their claws tied to prevent damage to each other</a:t>
            </a:r>
          </a:p>
          <a:p>
            <a:pPr marL="719138" indent="-342900">
              <a:lnSpc>
                <a:spcPct val="100000"/>
              </a:lnSpc>
              <a:spcBef>
                <a:spcPts val="0"/>
              </a:spcBef>
              <a:spcAft>
                <a:spcPts val="0"/>
              </a:spcAft>
              <a:buClr>
                <a:srgbClr val="FF0000"/>
              </a:buClr>
              <a:buFont typeface="Arial" panose="020B0604020202020204" pitchFamily="34" charset="0"/>
              <a:buChar char="•"/>
            </a:pPr>
            <a:r>
              <a:rPr lang="en-GB" sz="2000" dirty="0"/>
              <a:t>any crustaceans should have all their limbs</a:t>
            </a:r>
          </a:p>
          <a:p>
            <a:pPr marL="718820" indent="-342900">
              <a:lnSpc>
                <a:spcPct val="100000"/>
              </a:lnSpc>
              <a:spcBef>
                <a:spcPts val="0"/>
              </a:spcBef>
              <a:spcAft>
                <a:spcPts val="0"/>
              </a:spcAft>
              <a:buClr>
                <a:srgbClr val="FF0000"/>
              </a:buClr>
              <a:buFont typeface="Arial" panose="020B0604020202020204" pitchFamily="34" charset="0"/>
              <a:buChar char="•"/>
            </a:pPr>
            <a:r>
              <a:rPr lang="en-GB" sz="2000" dirty="0">
                <a:ea typeface="ＭＳ Ｐゴシック"/>
              </a:rPr>
              <a:t>should have a fresh sea aroma.</a:t>
            </a:r>
          </a:p>
          <a:p>
            <a:pPr marL="376238">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a:lnSpc>
                <a:spcPct val="100000"/>
              </a:lnSpc>
              <a:spcBef>
                <a:spcPts val="0"/>
              </a:spcBef>
              <a:spcAft>
                <a:spcPts val="0"/>
              </a:spcAft>
              <a:buClr>
                <a:srgbClr val="FF0000"/>
              </a:buClr>
            </a:pPr>
            <a:endParaRPr lang="en-GB" sz="2000" dirty="0"/>
          </a:p>
          <a:p>
            <a:pPr>
              <a:lnSpc>
                <a:spcPct val="100000"/>
              </a:lnSpc>
              <a:spcBef>
                <a:spcPts val="0"/>
              </a:spcBef>
              <a:spcAft>
                <a:spcPts val="0"/>
              </a:spcAft>
              <a:buClr>
                <a:srgbClr val="FF0000"/>
              </a:buCl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pic>
        <p:nvPicPr>
          <p:cNvPr id="3074" name="Picture 2" descr="Healthy and delicious beef sandwich on dark table at restaurant, chef making food ">
            <a:extLst>
              <a:ext uri="{FF2B5EF4-FFF2-40B4-BE49-F238E27FC236}">
                <a16:creationId xmlns:a16="http://schemas.microsoft.com/office/drawing/2014/main" id="{593D837B-93B6-47E5-8EEF-B4227F5F34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52" t="10256"/>
          <a:stretch/>
        </p:blipFill>
        <p:spPr bwMode="auto">
          <a:xfrm>
            <a:off x="5652120" y="975794"/>
            <a:ext cx="3199780" cy="3389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5375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4F43-8DE7-4D71-8538-0534EA96760E}"/>
              </a:ext>
            </a:extLst>
          </p:cNvPr>
          <p:cNvSpPr>
            <a:spLocks noGrp="1"/>
          </p:cNvSpPr>
          <p:nvPr>
            <p:ph type="title"/>
          </p:nvPr>
        </p:nvSpPr>
        <p:spPr>
          <a:xfrm>
            <a:off x="259112" y="784500"/>
            <a:ext cx="8218488" cy="382588"/>
          </a:xfrm>
        </p:spPr>
        <p:txBody>
          <a:bodyPr/>
          <a:lstStyle/>
          <a:p>
            <a:r>
              <a:rPr lang="en-GB" dirty="0"/>
              <a:t>Ingredients</a:t>
            </a:r>
          </a:p>
        </p:txBody>
      </p:sp>
      <p:sp>
        <p:nvSpPr>
          <p:cNvPr id="5" name="Slide Number Placeholder 4">
            <a:extLst>
              <a:ext uri="{FF2B5EF4-FFF2-40B4-BE49-F238E27FC236}">
                <a16:creationId xmlns:a16="http://schemas.microsoft.com/office/drawing/2014/main" id="{8007DEB4-74D7-4AAD-94DA-C144DE9DCA02}"/>
              </a:ext>
            </a:extLst>
          </p:cNvPr>
          <p:cNvSpPr>
            <a:spLocks noGrp="1"/>
          </p:cNvSpPr>
          <p:nvPr>
            <p:ph type="sldNum" sz="quarter" idx="12"/>
          </p:nvPr>
        </p:nvSpPr>
        <p:spPr/>
        <p:txBody>
          <a:bodyPr/>
          <a:lstStyle/>
          <a:p>
            <a:fld id="{25A470B1-4B60-4DEC-B85F-F41A8644BCF0}" type="slidenum">
              <a:rPr lang="en-GB" altLang="en-US" smtClean="0"/>
              <a:pPr/>
              <a:t>9</a:t>
            </a:fld>
            <a:endParaRPr lang="en-GB" altLang="en-US"/>
          </a:p>
        </p:txBody>
      </p:sp>
      <p:sp>
        <p:nvSpPr>
          <p:cNvPr id="6" name="Content Placeholder 2">
            <a:extLst>
              <a:ext uri="{FF2B5EF4-FFF2-40B4-BE49-F238E27FC236}">
                <a16:creationId xmlns:a16="http://schemas.microsoft.com/office/drawing/2014/main" id="{19CC953A-CE55-4E03-8031-16DB6CEBFC3F}"/>
              </a:ext>
            </a:extLst>
          </p:cNvPr>
          <p:cNvSpPr txBox="1">
            <a:spLocks/>
          </p:cNvSpPr>
          <p:nvPr/>
        </p:nvSpPr>
        <p:spPr>
          <a:xfrm>
            <a:off x="225152" y="1371600"/>
            <a:ext cx="5570984" cy="4510606"/>
          </a:xfrm>
          <a:prstGeom prst="rect">
            <a:avLst/>
          </a:prstGeom>
          <a:ln/>
        </p:spPr>
        <p:txBody>
          <a:bodyPr/>
          <a:ls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a:lstStyle>
          <a:p>
            <a:pPr algn="just"/>
            <a:endParaRPr lang="en-GB" dirty="0"/>
          </a:p>
        </p:txBody>
      </p:sp>
      <p:sp>
        <p:nvSpPr>
          <p:cNvPr id="3" name="Content Placeholder 2">
            <a:extLst>
              <a:ext uri="{FF2B5EF4-FFF2-40B4-BE49-F238E27FC236}">
                <a16:creationId xmlns:a16="http://schemas.microsoft.com/office/drawing/2014/main" id="{E06E6CF8-8F85-4885-9A03-5DEE538700DA}"/>
              </a:ext>
            </a:extLst>
          </p:cNvPr>
          <p:cNvSpPr>
            <a:spLocks noGrp="1"/>
          </p:cNvSpPr>
          <p:nvPr>
            <p:ph sz="half" idx="1"/>
          </p:nvPr>
        </p:nvSpPr>
        <p:spPr>
          <a:xfrm>
            <a:off x="292100" y="1149078"/>
            <a:ext cx="8394700" cy="5091385"/>
          </a:xfrm>
        </p:spPr>
        <p:txBody>
          <a:bodyPr/>
          <a:lstStyle/>
          <a:p>
            <a:pPr>
              <a:lnSpc>
                <a:spcPct val="100000"/>
              </a:lnSpc>
              <a:spcBef>
                <a:spcPts val="0"/>
              </a:spcBef>
              <a:spcAft>
                <a:spcPts val="0"/>
              </a:spcAft>
              <a:buClr>
                <a:srgbClr val="FF0000"/>
              </a:buClr>
            </a:pPr>
            <a:r>
              <a:rPr lang="en-GB" sz="2000" b="1" dirty="0"/>
              <a:t>Eggs</a:t>
            </a:r>
            <a:r>
              <a:rPr lang="en-GB" sz="2000" dirty="0"/>
              <a:t> – </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choose eggs with clean, uncracked shells.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don’t buy out-of-date eggs.</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look for the grade shield or mark. </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graded eggs must meet standards for quality and size.</a:t>
            </a:r>
          </a:p>
          <a:p>
            <a:pPr>
              <a:lnSpc>
                <a:spcPct val="100000"/>
              </a:lnSpc>
              <a:spcBef>
                <a:spcPts val="0"/>
              </a:spcBef>
              <a:spcAft>
                <a:spcPts val="0"/>
              </a:spcAft>
              <a:buClr>
                <a:srgbClr val="FF0000"/>
              </a:buClr>
            </a:pPr>
            <a:endParaRPr lang="en-GB" sz="2000" dirty="0"/>
          </a:p>
          <a:p>
            <a:pPr>
              <a:lnSpc>
                <a:spcPct val="100000"/>
              </a:lnSpc>
              <a:spcBef>
                <a:spcPts val="0"/>
              </a:spcBef>
              <a:spcAft>
                <a:spcPts val="0"/>
              </a:spcAft>
              <a:buClr>
                <a:srgbClr val="FF0000"/>
              </a:buClr>
            </a:pPr>
            <a:r>
              <a:rPr lang="en-GB" sz="2000" b="1" dirty="0"/>
              <a:t>Grains</a:t>
            </a:r>
            <a:r>
              <a:rPr lang="en-GB" sz="2000" dirty="0"/>
              <a:t> – grains provide chefs with a particularly good source of fibre and other nutrients for their customers, these should be stored in a cool dry store off the floor. Grains can be used in salads, soups, side dishes and as a main course in a risotto amongst other dishes. Types of grain include:</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bulgur</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quinoa</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barley</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wheat</a:t>
            </a:r>
          </a:p>
          <a:p>
            <a:pPr marL="342900" indent="-342900">
              <a:lnSpc>
                <a:spcPct val="100000"/>
              </a:lnSpc>
              <a:spcBef>
                <a:spcPts val="0"/>
              </a:spcBef>
              <a:spcAft>
                <a:spcPts val="0"/>
              </a:spcAft>
              <a:buClr>
                <a:srgbClr val="FF0000"/>
              </a:buClr>
              <a:buFont typeface="Arial" panose="020B0604020202020204" pitchFamily="34" charset="0"/>
              <a:buChar char="•"/>
            </a:pPr>
            <a:r>
              <a:rPr lang="en-GB" sz="2000" dirty="0"/>
              <a:t>Corn.</a:t>
            </a:r>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a:p>
            <a:pPr marL="342900" indent="-342900">
              <a:lnSpc>
                <a:spcPct val="100000"/>
              </a:lnSpc>
              <a:spcBef>
                <a:spcPts val="0"/>
              </a:spcBef>
              <a:spcAft>
                <a:spcPts val="0"/>
              </a:spcAft>
              <a:buClr>
                <a:srgbClr val="FF0000"/>
              </a:buClr>
              <a:buFont typeface="Arial" panose="020B0604020202020204" pitchFamily="34" charset="0"/>
              <a:buChar char="•"/>
            </a:pPr>
            <a:endParaRPr lang="en-GB" sz="2000" dirty="0"/>
          </a:p>
        </p:txBody>
      </p:sp>
      <p:pic>
        <p:nvPicPr>
          <p:cNvPr id="4098" name="Picture 2" descr="various cereals, seeds, beans and grains on wooden table, top view">
            <a:extLst>
              <a:ext uri="{FF2B5EF4-FFF2-40B4-BE49-F238E27FC236}">
                <a16:creationId xmlns:a16="http://schemas.microsoft.com/office/drawing/2014/main" id="{F127FD58-550C-45B7-9B74-49F2F2D2C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4274667"/>
            <a:ext cx="7160220" cy="1965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929354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2656</TotalTime>
  <Words>1819</Words>
  <Application>Microsoft Macintosh PowerPoint</Application>
  <PresentationFormat>On-screen Show (4:3)</PresentationFormat>
  <Paragraphs>254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Lucida Grande</vt:lpstr>
      <vt:lpstr>Times New Roman</vt:lpstr>
      <vt:lpstr>Default Design</vt:lpstr>
      <vt:lpstr> Checking Ingredients for advanced main course dishes  </vt:lpstr>
      <vt:lpstr>Introduction</vt:lpstr>
      <vt:lpstr>Ingredients</vt:lpstr>
      <vt:lpstr>Ingredients</vt:lpstr>
      <vt:lpstr>Ingredients</vt:lpstr>
      <vt:lpstr>Ingredients</vt:lpstr>
      <vt:lpstr>Ingredients</vt:lpstr>
      <vt:lpstr>Ingredients</vt:lpstr>
      <vt:lpstr>Ingredients</vt:lpstr>
      <vt:lpstr>Ingredients</vt:lpstr>
      <vt:lpstr>Ingredients</vt:lpstr>
      <vt:lpstr>Ingredients</vt:lpstr>
      <vt:lpstr>Ingredients</vt:lpstr>
      <vt:lpstr>Ingredients</vt:lpstr>
      <vt:lpstr>Ingredients</vt:lpstr>
      <vt:lpstr>Ingredients</vt:lpstr>
      <vt:lpstr>Ingredients</vt:lpstr>
      <vt:lpstr>Ingredients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110</cp:revision>
  <dcterms:created xsi:type="dcterms:W3CDTF">2013-05-28T00:38:54Z</dcterms:created>
  <dcterms:modified xsi:type="dcterms:W3CDTF">2020-04-30T22:51:37Z</dcterms:modified>
</cp:coreProperties>
</file>