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4"/>
  </p:notesMasterIdLst>
  <p:handoutMasterIdLst>
    <p:handoutMasterId r:id="rId15"/>
  </p:handoutMasterIdLst>
  <p:sldIdLst>
    <p:sldId id="256" r:id="rId2"/>
    <p:sldId id="285" r:id="rId3"/>
    <p:sldId id="373" r:id="rId4"/>
    <p:sldId id="269" r:id="rId5"/>
    <p:sldId id="374" r:id="rId6"/>
    <p:sldId id="274" r:id="rId7"/>
    <p:sldId id="376" r:id="rId8"/>
    <p:sldId id="377" r:id="rId9"/>
    <p:sldId id="378" r:id="rId10"/>
    <p:sldId id="381" r:id="rId11"/>
    <p:sldId id="280" r:id="rId12"/>
    <p:sldId id="372" r:id="rId13"/>
  </p:sldIdLst>
  <p:sldSz cx="9144000" cy="6858000" type="screen4x3"/>
  <p:notesSz cx="6858000" cy="9144000"/>
  <p:custDataLst>
    <p:tags r:id="rId16"/>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7E490A-BA8E-4F4D-8E0A-EE1C24F03538}" v="38" dt="2020-03-29T09:16:07.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0"/>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docChgLst>
    <pc:chgData name="Jamie Webb-Fryer" userId="ba7c1b63bcfb9db4" providerId="LiveId" clId="{C97E490A-BA8E-4F4D-8E0A-EE1C24F03538}"/>
    <pc:docChg chg="custSel delSld modSld">
      <pc:chgData name="Jamie Webb-Fryer" userId="ba7c1b63bcfb9db4" providerId="LiveId" clId="{C97E490A-BA8E-4F4D-8E0A-EE1C24F03538}" dt="2020-03-29T09:18:27.918" v="459" actId="20577"/>
      <pc:docMkLst>
        <pc:docMk/>
      </pc:docMkLst>
      <pc:sldChg chg="modSp mod">
        <pc:chgData name="Jamie Webb-Fryer" userId="ba7c1b63bcfb9db4" providerId="LiveId" clId="{C97E490A-BA8E-4F4D-8E0A-EE1C24F03538}" dt="2020-03-28T19:54:14.353" v="116"/>
        <pc:sldMkLst>
          <pc:docMk/>
          <pc:sldMk cId="0" sldId="256"/>
        </pc:sldMkLst>
        <pc:spChg chg="mod">
          <ac:chgData name="Jamie Webb-Fryer" userId="ba7c1b63bcfb9db4" providerId="LiveId" clId="{C97E490A-BA8E-4F4D-8E0A-EE1C24F03538}" dt="2020-03-28T19:54:14.353" v="116"/>
          <ac:spMkLst>
            <pc:docMk/>
            <pc:sldMk cId="0" sldId="256"/>
            <ac:spMk id="2053" creationId="{00000000-0000-0000-0000-000000000000}"/>
          </ac:spMkLst>
        </pc:spChg>
        <pc:spChg chg="mod">
          <ac:chgData name="Jamie Webb-Fryer" userId="ba7c1b63bcfb9db4" providerId="LiveId" clId="{C97E490A-BA8E-4F4D-8E0A-EE1C24F03538}" dt="2020-02-21T21:00:37.396" v="0"/>
          <ac:spMkLst>
            <pc:docMk/>
            <pc:sldMk cId="0" sldId="256"/>
            <ac:spMk id="2054" creationId="{00000000-0000-0000-0000-000000000000}"/>
          </ac:spMkLst>
        </pc:spChg>
      </pc:sldChg>
      <pc:sldChg chg="addSp delSp modSp mod">
        <pc:chgData name="Jamie Webb-Fryer" userId="ba7c1b63bcfb9db4" providerId="LiveId" clId="{C97E490A-BA8E-4F4D-8E0A-EE1C24F03538}" dt="2020-03-29T09:09:58.947" v="416" actId="14100"/>
        <pc:sldMkLst>
          <pc:docMk/>
          <pc:sldMk cId="2769804904" sldId="274"/>
        </pc:sldMkLst>
        <pc:spChg chg="mod">
          <ac:chgData name="Jamie Webb-Fryer" userId="ba7c1b63bcfb9db4" providerId="LiveId" clId="{C97E490A-BA8E-4F4D-8E0A-EE1C24F03538}" dt="2020-03-29T09:09:52.746" v="414" actId="14100"/>
          <ac:spMkLst>
            <pc:docMk/>
            <pc:sldMk cId="2769804904" sldId="274"/>
            <ac:spMk id="3" creationId="{00000000-0000-0000-0000-000000000000}"/>
          </ac:spMkLst>
        </pc:spChg>
        <pc:spChg chg="add del">
          <ac:chgData name="Jamie Webb-Fryer" userId="ba7c1b63bcfb9db4" providerId="LiveId" clId="{C97E490A-BA8E-4F4D-8E0A-EE1C24F03538}" dt="2020-03-29T09:09:03.848" v="408" actId="478"/>
          <ac:spMkLst>
            <pc:docMk/>
            <pc:sldMk cId="2769804904" sldId="274"/>
            <ac:spMk id="4" creationId="{EF78EB83-04D5-4494-B061-612FB045C0EC}"/>
          </ac:spMkLst>
        </pc:spChg>
        <pc:picChg chg="add mod">
          <ac:chgData name="Jamie Webb-Fryer" userId="ba7c1b63bcfb9db4" providerId="LiveId" clId="{C97E490A-BA8E-4F4D-8E0A-EE1C24F03538}" dt="2020-03-29T09:09:58.947" v="416" actId="14100"/>
          <ac:picMkLst>
            <pc:docMk/>
            <pc:sldMk cId="2769804904" sldId="274"/>
            <ac:picMk id="1026" creationId="{0234F58C-FA65-48C5-9F72-79682C70FB1A}"/>
          </ac:picMkLst>
        </pc:picChg>
      </pc:sldChg>
      <pc:sldChg chg="addSp delSp modSp mod">
        <pc:chgData name="Jamie Webb-Fryer" userId="ba7c1b63bcfb9db4" providerId="LiveId" clId="{C97E490A-BA8E-4F4D-8E0A-EE1C24F03538}" dt="2020-03-28T20:16:24.936" v="405" actId="6549"/>
        <pc:sldMkLst>
          <pc:docMk/>
          <pc:sldMk cId="1872582336" sldId="280"/>
        </pc:sldMkLst>
        <pc:spChg chg="mod">
          <ac:chgData name="Jamie Webb-Fryer" userId="ba7c1b63bcfb9db4" providerId="LiveId" clId="{C97E490A-BA8E-4F4D-8E0A-EE1C24F03538}" dt="2020-03-28T20:16:24.936" v="405" actId="6549"/>
          <ac:spMkLst>
            <pc:docMk/>
            <pc:sldMk cId="1872582336" sldId="280"/>
            <ac:spMk id="3" creationId="{00000000-0000-0000-0000-000000000000}"/>
          </ac:spMkLst>
        </pc:spChg>
        <pc:picChg chg="add mod">
          <ac:chgData name="Jamie Webb-Fryer" userId="ba7c1b63bcfb9db4" providerId="LiveId" clId="{C97E490A-BA8E-4F4D-8E0A-EE1C24F03538}" dt="2020-03-28T20:09:52.381" v="363" actId="1076"/>
          <ac:picMkLst>
            <pc:docMk/>
            <pc:sldMk cId="1872582336" sldId="280"/>
            <ac:picMk id="1026" creationId="{A0C403AF-341F-4324-9DDC-54E5A9D9BDCE}"/>
          </ac:picMkLst>
        </pc:picChg>
        <pc:picChg chg="del">
          <ac:chgData name="Jamie Webb-Fryer" userId="ba7c1b63bcfb9db4" providerId="LiveId" clId="{C97E490A-BA8E-4F4D-8E0A-EE1C24F03538}" dt="2020-03-28T20:02:01.064" v="356" actId="478"/>
          <ac:picMkLst>
            <pc:docMk/>
            <pc:sldMk cId="1872582336" sldId="280"/>
            <ac:picMk id="4098" creationId="{00000000-0000-0000-0000-000000000000}"/>
          </ac:picMkLst>
        </pc:picChg>
      </pc:sldChg>
      <pc:sldChg chg="modSp mod">
        <pc:chgData name="Jamie Webb-Fryer" userId="ba7c1b63bcfb9db4" providerId="LiveId" clId="{C97E490A-BA8E-4F4D-8E0A-EE1C24F03538}" dt="2020-03-28T19:55:26.758" v="145" actId="20577"/>
        <pc:sldMkLst>
          <pc:docMk/>
          <pc:sldMk cId="1336415677" sldId="285"/>
        </pc:sldMkLst>
        <pc:spChg chg="mod">
          <ac:chgData name="Jamie Webb-Fryer" userId="ba7c1b63bcfb9db4" providerId="LiveId" clId="{C97E490A-BA8E-4F4D-8E0A-EE1C24F03538}" dt="2020-03-28T19:55:26.758" v="145" actId="20577"/>
          <ac:spMkLst>
            <pc:docMk/>
            <pc:sldMk cId="1336415677" sldId="285"/>
            <ac:spMk id="3" creationId="{00000000-0000-0000-0000-000000000000}"/>
          </ac:spMkLst>
        </pc:spChg>
      </pc:sldChg>
      <pc:sldChg chg="modSp del mod">
        <pc:chgData name="Jamie Webb-Fryer" userId="ba7c1b63bcfb9db4" providerId="LiveId" clId="{C97E490A-BA8E-4F4D-8E0A-EE1C24F03538}" dt="2020-03-28T19:56:05.984" v="166" actId="20577"/>
        <pc:sldMkLst>
          <pc:docMk/>
          <pc:sldMk cId="543591831" sldId="373"/>
        </pc:sldMkLst>
        <pc:spChg chg="mod">
          <ac:chgData name="Jamie Webb-Fryer" userId="ba7c1b63bcfb9db4" providerId="LiveId" clId="{C97E490A-BA8E-4F4D-8E0A-EE1C24F03538}" dt="2020-03-28T19:56:05.984" v="166" actId="20577"/>
          <ac:spMkLst>
            <pc:docMk/>
            <pc:sldMk cId="543591831" sldId="373"/>
            <ac:spMk id="4" creationId="{B5A86383-72BB-42B3-A7C1-DD768F58504D}"/>
          </ac:spMkLst>
        </pc:spChg>
      </pc:sldChg>
      <pc:sldChg chg="addSp delSp modSp del mod">
        <pc:chgData name="Jamie Webb-Fryer" userId="ba7c1b63bcfb9db4" providerId="LiveId" clId="{C97E490A-BA8E-4F4D-8E0A-EE1C24F03538}" dt="2020-03-28T19:54:39.709" v="118" actId="47"/>
        <pc:sldMkLst>
          <pc:docMk/>
          <pc:sldMk cId="968195845" sldId="374"/>
        </pc:sldMkLst>
        <pc:spChg chg="mod">
          <ac:chgData name="Jamie Webb-Fryer" userId="ba7c1b63bcfb9db4" providerId="LiveId" clId="{C97E490A-BA8E-4F4D-8E0A-EE1C24F03538}" dt="2020-03-27T18:57:51.084" v="53" actId="20577"/>
          <ac:spMkLst>
            <pc:docMk/>
            <pc:sldMk cId="968195845" sldId="374"/>
            <ac:spMk id="2" creationId="{38414F43-8DE7-4D71-8538-0534EA96760E}"/>
          </ac:spMkLst>
        </pc:spChg>
        <pc:spChg chg="mod">
          <ac:chgData name="Jamie Webb-Fryer" userId="ba7c1b63bcfb9db4" providerId="LiveId" clId="{C97E490A-BA8E-4F4D-8E0A-EE1C24F03538}" dt="2020-03-27T19:01:23.830" v="95" actId="20577"/>
          <ac:spMkLst>
            <pc:docMk/>
            <pc:sldMk cId="968195845" sldId="374"/>
            <ac:spMk id="3" creationId="{E06E6CF8-8F85-4885-9A03-5DEE538700DA}"/>
          </ac:spMkLst>
        </pc:spChg>
        <pc:graphicFrameChg chg="add del modGraphic">
          <ac:chgData name="Jamie Webb-Fryer" userId="ba7c1b63bcfb9db4" providerId="LiveId" clId="{C97E490A-BA8E-4F4D-8E0A-EE1C24F03538}" dt="2020-03-27T18:55:24.742" v="2" actId="478"/>
          <ac:graphicFrameMkLst>
            <pc:docMk/>
            <pc:sldMk cId="968195845" sldId="374"/>
            <ac:graphicFrameMk id="7" creationId="{77B8C49D-C582-4F6C-93B1-55876D525540}"/>
          </ac:graphicFrameMkLst>
        </pc:graphicFrameChg>
      </pc:sldChg>
      <pc:sldChg chg="modSp mod">
        <pc:chgData name="Jamie Webb-Fryer" userId="ba7c1b63bcfb9db4" providerId="LiveId" clId="{C97E490A-BA8E-4F4D-8E0A-EE1C24F03538}" dt="2020-03-29T09:18:27.918" v="459" actId="20577"/>
        <pc:sldMkLst>
          <pc:docMk/>
          <pc:sldMk cId="2807051817" sldId="374"/>
        </pc:sldMkLst>
        <pc:spChg chg="mod">
          <ac:chgData name="Jamie Webb-Fryer" userId="ba7c1b63bcfb9db4" providerId="LiveId" clId="{C97E490A-BA8E-4F4D-8E0A-EE1C24F03538}" dt="2020-03-29T09:18:27.918" v="459" actId="20577"/>
          <ac:spMkLst>
            <pc:docMk/>
            <pc:sldMk cId="2807051817" sldId="374"/>
            <ac:spMk id="6" creationId="{CE87B678-A412-4490-A068-254C5B23922A}"/>
          </ac:spMkLst>
        </pc:spChg>
      </pc:sldChg>
      <pc:sldChg chg="modSp mod">
        <pc:chgData name="Jamie Webb-Fryer" userId="ba7c1b63bcfb9db4" providerId="LiveId" clId="{C97E490A-BA8E-4F4D-8E0A-EE1C24F03538}" dt="2020-03-28T19:59:37.712" v="283" actId="20577"/>
        <pc:sldMkLst>
          <pc:docMk/>
          <pc:sldMk cId="4268492710" sldId="376"/>
        </pc:sldMkLst>
        <pc:spChg chg="mod">
          <ac:chgData name="Jamie Webb-Fryer" userId="ba7c1b63bcfb9db4" providerId="LiveId" clId="{C97E490A-BA8E-4F4D-8E0A-EE1C24F03538}" dt="2020-03-28T19:59:37.712" v="283" actId="20577"/>
          <ac:spMkLst>
            <pc:docMk/>
            <pc:sldMk cId="4268492710" sldId="376"/>
            <ac:spMk id="3" creationId="{A920A5D0-07D7-4182-941B-535152A64E3B}"/>
          </ac:spMkLst>
        </pc:spChg>
      </pc:sldChg>
      <pc:sldChg chg="addSp modSp mod">
        <pc:chgData name="Jamie Webb-Fryer" userId="ba7c1b63bcfb9db4" providerId="LiveId" clId="{C97E490A-BA8E-4F4D-8E0A-EE1C24F03538}" dt="2020-03-29T09:16:07.979" v="429" actId="14100"/>
        <pc:sldMkLst>
          <pc:docMk/>
          <pc:sldMk cId="2958509210" sldId="377"/>
        </pc:sldMkLst>
        <pc:spChg chg="mod">
          <ac:chgData name="Jamie Webb-Fryer" userId="ba7c1b63bcfb9db4" providerId="LiveId" clId="{C97E490A-BA8E-4F4D-8E0A-EE1C24F03538}" dt="2020-03-29T09:15:02.422" v="424" actId="14100"/>
          <ac:spMkLst>
            <pc:docMk/>
            <pc:sldMk cId="2958509210" sldId="377"/>
            <ac:spMk id="3" creationId="{A920A5D0-07D7-4182-941B-535152A64E3B}"/>
          </ac:spMkLst>
        </pc:spChg>
        <pc:picChg chg="add mod">
          <ac:chgData name="Jamie Webb-Fryer" userId="ba7c1b63bcfb9db4" providerId="LiveId" clId="{C97E490A-BA8E-4F4D-8E0A-EE1C24F03538}" dt="2020-03-29T09:16:07.979" v="429" actId="14100"/>
          <ac:picMkLst>
            <pc:docMk/>
            <pc:sldMk cId="2958509210" sldId="377"/>
            <ac:picMk id="3074" creationId="{37B5F953-A5B1-4251-851C-283F80EF7B09}"/>
          </ac:picMkLst>
        </pc:picChg>
      </pc:sldChg>
      <pc:sldChg chg="modSp mod">
        <pc:chgData name="Jamie Webb-Fryer" userId="ba7c1b63bcfb9db4" providerId="LiveId" clId="{C97E490A-BA8E-4F4D-8E0A-EE1C24F03538}" dt="2020-03-28T20:00:47.817" v="301" actId="20577"/>
        <pc:sldMkLst>
          <pc:docMk/>
          <pc:sldMk cId="2433698267" sldId="378"/>
        </pc:sldMkLst>
        <pc:spChg chg="mod">
          <ac:chgData name="Jamie Webb-Fryer" userId="ba7c1b63bcfb9db4" providerId="LiveId" clId="{C97E490A-BA8E-4F4D-8E0A-EE1C24F03538}" dt="2020-03-28T20:00:47.817" v="301" actId="20577"/>
          <ac:spMkLst>
            <pc:docMk/>
            <pc:sldMk cId="2433698267" sldId="378"/>
            <ac:spMk id="3" creationId="{A920A5D0-07D7-4182-941B-535152A64E3B}"/>
          </ac:spMkLst>
        </pc:spChg>
      </pc:sldChg>
      <pc:sldChg chg="del">
        <pc:chgData name="Jamie Webb-Fryer" userId="ba7c1b63bcfb9db4" providerId="LiveId" clId="{C97E490A-BA8E-4F4D-8E0A-EE1C24F03538}" dt="2020-03-28T20:01:42.297" v="340" actId="2696"/>
        <pc:sldMkLst>
          <pc:docMk/>
          <pc:sldMk cId="2049913600" sldId="379"/>
        </pc:sldMkLst>
      </pc:sldChg>
      <pc:sldChg chg="del">
        <pc:chgData name="Jamie Webb-Fryer" userId="ba7c1b63bcfb9db4" providerId="LiveId" clId="{C97E490A-BA8E-4F4D-8E0A-EE1C24F03538}" dt="2020-03-28T20:02:05.455" v="357" actId="47"/>
        <pc:sldMkLst>
          <pc:docMk/>
          <pc:sldMk cId="1509836895" sldId="380"/>
        </pc:sldMkLst>
      </pc:sldChg>
      <pc:sldChg chg="addSp delSp modSp mod">
        <pc:chgData name="Jamie Webb-Fryer" userId="ba7c1b63bcfb9db4" providerId="LiveId" clId="{C97E490A-BA8E-4F4D-8E0A-EE1C24F03538}" dt="2020-03-29T09:18:14.863" v="447" actId="20577"/>
        <pc:sldMkLst>
          <pc:docMk/>
          <pc:sldMk cId="2416005587" sldId="381"/>
        </pc:sldMkLst>
        <pc:spChg chg="mod">
          <ac:chgData name="Jamie Webb-Fryer" userId="ba7c1b63bcfb9db4" providerId="LiveId" clId="{C97E490A-BA8E-4F4D-8E0A-EE1C24F03538}" dt="2020-03-29T09:18:14.863" v="447" actId="20577"/>
          <ac:spMkLst>
            <pc:docMk/>
            <pc:sldMk cId="2416005587" sldId="381"/>
            <ac:spMk id="3" creationId="{A920A5D0-07D7-4182-941B-535152A64E3B}"/>
          </ac:spMkLst>
        </pc:spChg>
        <pc:picChg chg="add mod">
          <ac:chgData name="Jamie Webb-Fryer" userId="ba7c1b63bcfb9db4" providerId="LiveId" clId="{C97E490A-BA8E-4F4D-8E0A-EE1C24F03538}" dt="2020-03-29T09:13:40.543" v="421" actId="14100"/>
          <ac:picMkLst>
            <pc:docMk/>
            <pc:sldMk cId="2416005587" sldId="381"/>
            <ac:picMk id="2050" creationId="{59ACD1D8-5F53-4739-AF88-2DA1444F0C95}"/>
          </ac:picMkLst>
        </pc:picChg>
        <pc:picChg chg="del mod">
          <ac:chgData name="Jamie Webb-Fryer" userId="ba7c1b63bcfb9db4" providerId="LiveId" clId="{C97E490A-BA8E-4F4D-8E0A-EE1C24F03538}" dt="2020-03-28T20:02:08.048" v="358" actId="478"/>
          <ac:picMkLst>
            <pc:docMk/>
            <pc:sldMk cId="2416005587" sldId="381"/>
            <ac:picMk id="2050" creationId="{BB5416E8-907F-4489-B917-A03C1F14380D}"/>
          </ac:picMkLst>
        </pc:picChg>
      </pc:sldChg>
      <pc:sldMasterChg chg="delSldLayout">
        <pc:chgData name="Jamie Webb-Fryer" userId="ba7c1b63bcfb9db4" providerId="LiveId" clId="{C97E490A-BA8E-4F4D-8E0A-EE1C24F03538}" dt="2020-03-28T19:54:39.709" v="118" actId="47"/>
        <pc:sldMasterMkLst>
          <pc:docMk/>
          <pc:sldMasterMk cId="0" sldId="2147483651"/>
        </pc:sldMasterMkLst>
        <pc:sldLayoutChg chg="del">
          <pc:chgData name="Jamie Webb-Fryer" userId="ba7c1b63bcfb9db4" providerId="LiveId" clId="{C97E490A-BA8E-4F4D-8E0A-EE1C24F03538}" dt="2020-03-28T19:54:39.709" v="118" actId="47"/>
          <pc:sldLayoutMkLst>
            <pc:docMk/>
            <pc:sldMasterMk cId="0" sldId="2147483651"/>
            <pc:sldLayoutMk cId="2013336599" sldId="2147483653"/>
          </pc:sldLayoutMkLst>
        </pc:sldLayoutChg>
      </pc:sldMaster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F2103-DDDE-498F-89D0-7217897085D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BB65B82-2F15-4365-9053-6E8E818BE4C9}">
      <dgm:prSet phldrT="[Text]"/>
      <dgm:spPr/>
      <dgm:t>
        <a:bodyPr/>
        <a:lstStyle/>
        <a:p>
          <a:r>
            <a:rPr lang="en-US" b="1" dirty="0">
              <a:solidFill>
                <a:schemeClr val="tx1"/>
              </a:solidFill>
            </a:rPr>
            <a:t>Large Kitchen Equipment</a:t>
          </a:r>
        </a:p>
      </dgm:t>
    </dgm:pt>
    <dgm:pt modelId="{EE3147D0-7C1D-4C85-8432-EA5C6E41AA30}" type="parTrans" cxnId="{CAF9C06D-84F0-439D-9DFA-8B0CE17C1E7B}">
      <dgm:prSet/>
      <dgm:spPr/>
      <dgm:t>
        <a:bodyPr/>
        <a:lstStyle/>
        <a:p>
          <a:endParaRPr lang="en-US"/>
        </a:p>
      </dgm:t>
    </dgm:pt>
    <dgm:pt modelId="{FD183CEE-A9B0-4A17-80C3-ED46254968EF}" type="sibTrans" cxnId="{CAF9C06D-84F0-439D-9DFA-8B0CE17C1E7B}">
      <dgm:prSet/>
      <dgm:spPr/>
      <dgm:t>
        <a:bodyPr/>
        <a:lstStyle/>
        <a:p>
          <a:endParaRPr lang="en-US"/>
        </a:p>
      </dgm:t>
    </dgm:pt>
    <dgm:pt modelId="{BEEBC818-58EF-4B36-A4A4-FD25838D2392}">
      <dgm:prSet phldrT="[Text]"/>
      <dgm:spPr>
        <a:solidFill>
          <a:schemeClr val="bg2">
            <a:lumMod val="40000"/>
            <a:lumOff val="60000"/>
          </a:schemeClr>
        </a:solidFill>
      </dgm:spPr>
      <dgm:t>
        <a:bodyPr/>
        <a:lstStyle/>
        <a:p>
          <a:r>
            <a:rPr lang="en-US" dirty="0"/>
            <a:t> </a:t>
          </a:r>
        </a:p>
      </dgm:t>
    </dgm:pt>
    <dgm:pt modelId="{C4D3D0EC-F808-4314-BB47-891C1417BACB}" type="parTrans" cxnId="{A3BC91A9-B692-43FB-A961-979890BEBEF5}">
      <dgm:prSet/>
      <dgm:spPr/>
      <dgm:t>
        <a:bodyPr/>
        <a:lstStyle/>
        <a:p>
          <a:endParaRPr lang="en-US"/>
        </a:p>
      </dgm:t>
    </dgm:pt>
    <dgm:pt modelId="{41090F0C-1D31-4BD4-8CC9-1467C17CC7B7}" type="sibTrans" cxnId="{A3BC91A9-B692-43FB-A961-979890BEBEF5}">
      <dgm:prSet/>
      <dgm:spPr/>
      <dgm:t>
        <a:bodyPr/>
        <a:lstStyle/>
        <a:p>
          <a:endParaRPr lang="en-US"/>
        </a:p>
      </dgm:t>
    </dgm:pt>
    <dgm:pt modelId="{13E05EAA-B149-4CCC-B12C-8330F4D116D7}">
      <dgm:prSet phldrT="[Text]"/>
      <dgm:spPr/>
      <dgm:t>
        <a:bodyPr/>
        <a:lstStyle/>
        <a:p>
          <a:r>
            <a:rPr lang="en-US" dirty="0"/>
            <a:t> </a:t>
          </a:r>
        </a:p>
      </dgm:t>
    </dgm:pt>
    <dgm:pt modelId="{E705CF33-335F-4292-969E-0409D570286B}" type="parTrans" cxnId="{7767F838-C69E-47C5-A165-5148930D51A8}">
      <dgm:prSet/>
      <dgm:spPr/>
      <dgm:t>
        <a:bodyPr/>
        <a:lstStyle/>
        <a:p>
          <a:endParaRPr lang="en-US"/>
        </a:p>
      </dgm:t>
    </dgm:pt>
    <dgm:pt modelId="{EC7DE429-90D0-4215-B161-A9FBC91BBC0F}" type="sibTrans" cxnId="{7767F838-C69E-47C5-A165-5148930D51A8}">
      <dgm:prSet/>
      <dgm:spPr/>
      <dgm:t>
        <a:bodyPr/>
        <a:lstStyle/>
        <a:p>
          <a:endParaRPr lang="en-US"/>
        </a:p>
      </dgm:t>
    </dgm:pt>
    <dgm:pt modelId="{0FFD7548-905C-44A4-B298-6E66603A4965}">
      <dgm:prSet phldrT="[Text]"/>
      <dgm:spPr>
        <a:solidFill>
          <a:schemeClr val="bg2">
            <a:lumMod val="40000"/>
            <a:lumOff val="60000"/>
          </a:schemeClr>
        </a:solidFill>
      </dgm:spPr>
      <dgm:t>
        <a:bodyPr/>
        <a:lstStyle/>
        <a:p>
          <a:r>
            <a:rPr lang="en-US" dirty="0"/>
            <a:t> </a:t>
          </a:r>
        </a:p>
      </dgm:t>
    </dgm:pt>
    <dgm:pt modelId="{0D469305-66EC-4D19-BD82-438667A4F5EB}" type="parTrans" cxnId="{C623D616-DBC1-4A89-9355-C0C5569D7D3A}">
      <dgm:prSet/>
      <dgm:spPr/>
      <dgm:t>
        <a:bodyPr/>
        <a:lstStyle/>
        <a:p>
          <a:endParaRPr lang="en-US"/>
        </a:p>
      </dgm:t>
    </dgm:pt>
    <dgm:pt modelId="{9C736E46-C4C5-4B2A-BB91-F1FD8946A458}" type="sibTrans" cxnId="{C623D616-DBC1-4A89-9355-C0C5569D7D3A}">
      <dgm:prSet/>
      <dgm:spPr/>
      <dgm:t>
        <a:bodyPr/>
        <a:lstStyle/>
        <a:p>
          <a:endParaRPr lang="en-US"/>
        </a:p>
      </dgm:t>
    </dgm:pt>
    <dgm:pt modelId="{E3802143-013D-4FDB-BE1C-3A4CB278E409}">
      <dgm:prSet phldrT="[Text]"/>
      <dgm:spPr/>
      <dgm:t>
        <a:bodyPr/>
        <a:lstStyle/>
        <a:p>
          <a:r>
            <a:rPr lang="en-US" dirty="0"/>
            <a:t> </a:t>
          </a:r>
        </a:p>
      </dgm:t>
    </dgm:pt>
    <dgm:pt modelId="{E7DC0152-1A01-4430-A1EA-C8621EE7FE6A}" type="parTrans" cxnId="{44E7D08F-03F3-4EFC-B042-30D2317BA254}">
      <dgm:prSet/>
      <dgm:spPr/>
      <dgm:t>
        <a:bodyPr/>
        <a:lstStyle/>
        <a:p>
          <a:endParaRPr lang="en-US"/>
        </a:p>
      </dgm:t>
    </dgm:pt>
    <dgm:pt modelId="{46A17312-F658-4EB6-8621-13EEEA1EA5C6}" type="sibTrans" cxnId="{44E7D08F-03F3-4EFC-B042-30D2317BA254}">
      <dgm:prSet/>
      <dgm:spPr/>
      <dgm:t>
        <a:bodyPr/>
        <a:lstStyle/>
        <a:p>
          <a:endParaRPr lang="en-US"/>
        </a:p>
      </dgm:t>
    </dgm:pt>
    <dgm:pt modelId="{7BAE7FF0-3FC2-473E-A11B-DECF5A8AF7A7}">
      <dgm:prSet/>
      <dgm:spPr>
        <a:solidFill>
          <a:schemeClr val="bg2">
            <a:lumMod val="40000"/>
            <a:lumOff val="60000"/>
          </a:schemeClr>
        </a:solidFill>
      </dgm:spPr>
      <dgm:t>
        <a:bodyPr/>
        <a:lstStyle/>
        <a:p>
          <a:endParaRPr lang="en-US"/>
        </a:p>
      </dgm:t>
    </dgm:pt>
    <dgm:pt modelId="{B6858ED5-EB50-41D6-A7E7-4A152D8F21B5}" type="parTrans" cxnId="{13125348-0E4C-43C5-84A9-6E9139132BA2}">
      <dgm:prSet/>
      <dgm:spPr/>
      <dgm:t>
        <a:bodyPr/>
        <a:lstStyle/>
        <a:p>
          <a:endParaRPr lang="en-US"/>
        </a:p>
      </dgm:t>
    </dgm:pt>
    <dgm:pt modelId="{99EA9FCD-1F88-4CF0-A39A-5F2EB029853B}" type="sibTrans" cxnId="{13125348-0E4C-43C5-84A9-6E9139132BA2}">
      <dgm:prSet/>
      <dgm:spPr/>
      <dgm:t>
        <a:bodyPr/>
        <a:lstStyle/>
        <a:p>
          <a:endParaRPr lang="en-US"/>
        </a:p>
      </dgm:t>
    </dgm:pt>
    <dgm:pt modelId="{DB3A129D-5F48-477B-A907-22840461034D}">
      <dgm:prSet/>
      <dgm:spPr/>
      <dgm:t>
        <a:bodyPr/>
        <a:lstStyle/>
        <a:p>
          <a:endParaRPr lang="en-US"/>
        </a:p>
      </dgm:t>
    </dgm:pt>
    <dgm:pt modelId="{BACB322E-A093-4B08-9B19-212B4558D690}" type="parTrans" cxnId="{4058BF00-D1E9-4479-8E1F-4C14635B2FA5}">
      <dgm:prSet/>
      <dgm:spPr/>
      <dgm:t>
        <a:bodyPr/>
        <a:lstStyle/>
        <a:p>
          <a:endParaRPr lang="en-US"/>
        </a:p>
      </dgm:t>
    </dgm:pt>
    <dgm:pt modelId="{DF1E5123-D82E-424E-B944-51738D931D3B}" type="sibTrans" cxnId="{4058BF00-D1E9-4479-8E1F-4C14635B2FA5}">
      <dgm:prSet/>
      <dgm:spPr/>
      <dgm:t>
        <a:bodyPr/>
        <a:lstStyle/>
        <a:p>
          <a:endParaRPr lang="en-US"/>
        </a:p>
      </dgm:t>
    </dgm:pt>
    <dgm:pt modelId="{BA26F30C-B9F1-4998-8CD6-D6C6C1147BCA}">
      <dgm:prSet/>
      <dgm:spPr>
        <a:solidFill>
          <a:schemeClr val="bg2">
            <a:lumMod val="40000"/>
            <a:lumOff val="60000"/>
          </a:schemeClr>
        </a:solidFill>
      </dgm:spPr>
      <dgm:t>
        <a:bodyPr/>
        <a:lstStyle/>
        <a:p>
          <a:endParaRPr lang="en-US"/>
        </a:p>
      </dgm:t>
    </dgm:pt>
    <dgm:pt modelId="{3F508452-C87E-4953-964E-ADF0557F7C02}" type="parTrans" cxnId="{AD558A31-44CA-4186-8EF2-E286911C9825}">
      <dgm:prSet/>
      <dgm:spPr/>
      <dgm:t>
        <a:bodyPr/>
        <a:lstStyle/>
        <a:p>
          <a:endParaRPr lang="en-US"/>
        </a:p>
      </dgm:t>
    </dgm:pt>
    <dgm:pt modelId="{F2A60AD5-EF7B-4910-8F82-D2649B587791}" type="sibTrans" cxnId="{AD558A31-44CA-4186-8EF2-E286911C9825}">
      <dgm:prSet/>
      <dgm:spPr/>
      <dgm:t>
        <a:bodyPr/>
        <a:lstStyle/>
        <a:p>
          <a:endParaRPr lang="en-US"/>
        </a:p>
      </dgm:t>
    </dgm:pt>
    <dgm:pt modelId="{F80097CE-ECDA-4166-89BB-2192929F63F5}">
      <dgm:prSet/>
      <dgm:spPr/>
      <dgm:t>
        <a:bodyPr/>
        <a:lstStyle/>
        <a:p>
          <a:endParaRPr lang="en-US"/>
        </a:p>
      </dgm:t>
    </dgm:pt>
    <dgm:pt modelId="{BEF72669-06E3-420A-A93B-4AAE5873B544}" type="parTrans" cxnId="{B3719E23-18FB-40EC-8974-6E23C42061B8}">
      <dgm:prSet/>
      <dgm:spPr/>
      <dgm:t>
        <a:bodyPr/>
        <a:lstStyle/>
        <a:p>
          <a:endParaRPr lang="en-US"/>
        </a:p>
      </dgm:t>
    </dgm:pt>
    <dgm:pt modelId="{0CBAD2E4-E3F0-4CDB-919B-3BBE4A55B59B}" type="sibTrans" cxnId="{B3719E23-18FB-40EC-8974-6E23C42061B8}">
      <dgm:prSet/>
      <dgm:spPr/>
      <dgm:t>
        <a:bodyPr/>
        <a:lstStyle/>
        <a:p>
          <a:endParaRPr lang="en-US"/>
        </a:p>
      </dgm:t>
    </dgm:pt>
    <dgm:pt modelId="{A9F14C3C-45E5-4DF9-8A4D-34F98A8E6688}">
      <dgm:prSet/>
      <dgm:spPr>
        <a:solidFill>
          <a:schemeClr val="bg2">
            <a:lumMod val="40000"/>
            <a:lumOff val="60000"/>
          </a:schemeClr>
        </a:solidFill>
      </dgm:spPr>
      <dgm:t>
        <a:bodyPr/>
        <a:lstStyle/>
        <a:p>
          <a:endParaRPr lang="en-US"/>
        </a:p>
      </dgm:t>
    </dgm:pt>
    <dgm:pt modelId="{A8545E62-2C1C-45CE-A951-4A1903E97C2F}" type="parTrans" cxnId="{398F1247-4CCA-47B6-AD71-28C77B838518}">
      <dgm:prSet/>
      <dgm:spPr/>
      <dgm:t>
        <a:bodyPr/>
        <a:lstStyle/>
        <a:p>
          <a:endParaRPr lang="en-US"/>
        </a:p>
      </dgm:t>
    </dgm:pt>
    <dgm:pt modelId="{ECB93F23-ADE5-4F6D-9CAC-C4651C89CCE3}" type="sibTrans" cxnId="{398F1247-4CCA-47B6-AD71-28C77B838518}">
      <dgm:prSet/>
      <dgm:spPr/>
      <dgm:t>
        <a:bodyPr/>
        <a:lstStyle/>
        <a:p>
          <a:endParaRPr lang="en-US"/>
        </a:p>
      </dgm:t>
    </dgm:pt>
    <dgm:pt modelId="{E076A2AB-BEF7-457A-8E00-B307802F6E2C}">
      <dgm:prSet/>
      <dgm:spPr/>
      <dgm:t>
        <a:bodyPr/>
        <a:lstStyle/>
        <a:p>
          <a:endParaRPr lang="en-US"/>
        </a:p>
      </dgm:t>
    </dgm:pt>
    <dgm:pt modelId="{B3854FC8-541E-4785-B125-56929A3A7A7F}" type="parTrans" cxnId="{A19DA7BA-6738-4B90-9B2B-4D84F7CD66D8}">
      <dgm:prSet/>
      <dgm:spPr/>
      <dgm:t>
        <a:bodyPr/>
        <a:lstStyle/>
        <a:p>
          <a:endParaRPr lang="en-US"/>
        </a:p>
      </dgm:t>
    </dgm:pt>
    <dgm:pt modelId="{105AC87B-AAF8-4D96-84A5-19BB16023E9D}" type="sibTrans" cxnId="{A19DA7BA-6738-4B90-9B2B-4D84F7CD66D8}">
      <dgm:prSet/>
      <dgm:spPr/>
      <dgm:t>
        <a:bodyPr/>
        <a:lstStyle/>
        <a:p>
          <a:endParaRPr lang="en-US"/>
        </a:p>
      </dgm:t>
    </dgm:pt>
    <dgm:pt modelId="{D7A43317-FDE3-4679-9AD9-6028EDDD1722}" type="pres">
      <dgm:prSet presAssocID="{AC5F2103-DDDE-498F-89D0-7217897085DD}" presName="cycle" presStyleCnt="0">
        <dgm:presLayoutVars>
          <dgm:chMax val="1"/>
          <dgm:dir/>
          <dgm:animLvl val="ctr"/>
          <dgm:resizeHandles val="exact"/>
        </dgm:presLayoutVars>
      </dgm:prSet>
      <dgm:spPr/>
    </dgm:pt>
    <dgm:pt modelId="{81EC0AB7-68F8-41C2-B6C3-93AE48D1D57F}" type="pres">
      <dgm:prSet presAssocID="{4BB65B82-2F15-4365-9053-6E8E818BE4C9}" presName="centerShape" presStyleLbl="node0" presStyleIdx="0" presStyleCnt="1" custScaleX="200726" custScaleY="198724"/>
      <dgm:spPr/>
    </dgm:pt>
    <dgm:pt modelId="{BD4937F7-21C1-44E8-8CA1-783519C9CED8}" type="pres">
      <dgm:prSet presAssocID="{C4D3D0EC-F808-4314-BB47-891C1417BACB}" presName="Name9" presStyleLbl="parChTrans1D2" presStyleIdx="0" presStyleCnt="10"/>
      <dgm:spPr/>
    </dgm:pt>
    <dgm:pt modelId="{72D19660-D56C-40BA-98AC-8A84B7F18858}" type="pres">
      <dgm:prSet presAssocID="{C4D3D0EC-F808-4314-BB47-891C1417BACB}" presName="connTx" presStyleLbl="parChTrans1D2" presStyleIdx="0" presStyleCnt="10"/>
      <dgm:spPr/>
    </dgm:pt>
    <dgm:pt modelId="{0A5B2CAD-CEFC-4422-ABDA-C256BC25D273}" type="pres">
      <dgm:prSet presAssocID="{BEEBC818-58EF-4B36-A4A4-FD25838D2392}" presName="node" presStyleLbl="node1" presStyleIdx="0" presStyleCnt="10">
        <dgm:presLayoutVars>
          <dgm:bulletEnabled val="1"/>
        </dgm:presLayoutVars>
      </dgm:prSet>
      <dgm:spPr/>
    </dgm:pt>
    <dgm:pt modelId="{3F7237EA-FE12-4B88-A48A-E21FEBDB8026}" type="pres">
      <dgm:prSet presAssocID="{E705CF33-335F-4292-969E-0409D570286B}" presName="Name9" presStyleLbl="parChTrans1D2" presStyleIdx="1" presStyleCnt="10"/>
      <dgm:spPr/>
    </dgm:pt>
    <dgm:pt modelId="{96123A0F-CCD3-426F-9F8B-0B2F6AD279DF}" type="pres">
      <dgm:prSet presAssocID="{E705CF33-335F-4292-969E-0409D570286B}" presName="connTx" presStyleLbl="parChTrans1D2" presStyleIdx="1" presStyleCnt="10"/>
      <dgm:spPr/>
    </dgm:pt>
    <dgm:pt modelId="{0028E95A-91BC-43DF-98D4-15F2E147504B}" type="pres">
      <dgm:prSet presAssocID="{13E05EAA-B149-4CCC-B12C-8330F4D116D7}" presName="node" presStyleLbl="node1" presStyleIdx="1" presStyleCnt="10">
        <dgm:presLayoutVars>
          <dgm:bulletEnabled val="1"/>
        </dgm:presLayoutVars>
      </dgm:prSet>
      <dgm:spPr/>
    </dgm:pt>
    <dgm:pt modelId="{247A61DB-DC6D-4798-9D7F-C6B24B5F48D8}" type="pres">
      <dgm:prSet presAssocID="{0D469305-66EC-4D19-BD82-438667A4F5EB}" presName="Name9" presStyleLbl="parChTrans1D2" presStyleIdx="2" presStyleCnt="10"/>
      <dgm:spPr/>
    </dgm:pt>
    <dgm:pt modelId="{1C33AA39-9316-4320-8A1D-6DCC747A2F03}" type="pres">
      <dgm:prSet presAssocID="{0D469305-66EC-4D19-BD82-438667A4F5EB}" presName="connTx" presStyleLbl="parChTrans1D2" presStyleIdx="2" presStyleCnt="10"/>
      <dgm:spPr/>
    </dgm:pt>
    <dgm:pt modelId="{CD64904B-380C-4706-830D-60F63CA824A4}" type="pres">
      <dgm:prSet presAssocID="{0FFD7548-905C-44A4-B298-6E66603A4965}" presName="node" presStyleLbl="node1" presStyleIdx="2" presStyleCnt="10">
        <dgm:presLayoutVars>
          <dgm:bulletEnabled val="1"/>
        </dgm:presLayoutVars>
      </dgm:prSet>
      <dgm:spPr/>
    </dgm:pt>
    <dgm:pt modelId="{98FC6AC4-EB81-4D9F-B43D-BBEC752E531E}" type="pres">
      <dgm:prSet presAssocID="{E7DC0152-1A01-4430-A1EA-C8621EE7FE6A}" presName="Name9" presStyleLbl="parChTrans1D2" presStyleIdx="3" presStyleCnt="10"/>
      <dgm:spPr/>
    </dgm:pt>
    <dgm:pt modelId="{64A8D1A2-062B-4F52-BAE3-4E09DA3C4E37}" type="pres">
      <dgm:prSet presAssocID="{E7DC0152-1A01-4430-A1EA-C8621EE7FE6A}" presName="connTx" presStyleLbl="parChTrans1D2" presStyleIdx="3" presStyleCnt="10"/>
      <dgm:spPr/>
    </dgm:pt>
    <dgm:pt modelId="{65C719F3-9E12-417E-B10C-A030BFE83554}" type="pres">
      <dgm:prSet presAssocID="{E3802143-013D-4FDB-BE1C-3A4CB278E409}" presName="node" presStyleLbl="node1" presStyleIdx="3" presStyleCnt="10">
        <dgm:presLayoutVars>
          <dgm:bulletEnabled val="1"/>
        </dgm:presLayoutVars>
      </dgm:prSet>
      <dgm:spPr/>
    </dgm:pt>
    <dgm:pt modelId="{219F9FCE-8853-4491-BE65-B7E8B7FD703D}" type="pres">
      <dgm:prSet presAssocID="{B6858ED5-EB50-41D6-A7E7-4A152D8F21B5}" presName="Name9" presStyleLbl="parChTrans1D2" presStyleIdx="4" presStyleCnt="10"/>
      <dgm:spPr/>
    </dgm:pt>
    <dgm:pt modelId="{B45E7720-575C-43E1-AA8A-EB0174AE56BF}" type="pres">
      <dgm:prSet presAssocID="{B6858ED5-EB50-41D6-A7E7-4A152D8F21B5}" presName="connTx" presStyleLbl="parChTrans1D2" presStyleIdx="4" presStyleCnt="10"/>
      <dgm:spPr/>
    </dgm:pt>
    <dgm:pt modelId="{805B5581-B40C-48C8-945E-C36D47E9E0ED}" type="pres">
      <dgm:prSet presAssocID="{7BAE7FF0-3FC2-473E-A11B-DECF5A8AF7A7}" presName="node" presStyleLbl="node1" presStyleIdx="4" presStyleCnt="10">
        <dgm:presLayoutVars>
          <dgm:bulletEnabled val="1"/>
        </dgm:presLayoutVars>
      </dgm:prSet>
      <dgm:spPr/>
    </dgm:pt>
    <dgm:pt modelId="{1ADA64ED-4264-4DCB-8FA3-2EDB42B7675F}" type="pres">
      <dgm:prSet presAssocID="{BACB322E-A093-4B08-9B19-212B4558D690}" presName="Name9" presStyleLbl="parChTrans1D2" presStyleIdx="5" presStyleCnt="10"/>
      <dgm:spPr/>
    </dgm:pt>
    <dgm:pt modelId="{BD10FD98-417D-45A7-9752-FDE4296799DE}" type="pres">
      <dgm:prSet presAssocID="{BACB322E-A093-4B08-9B19-212B4558D690}" presName="connTx" presStyleLbl="parChTrans1D2" presStyleIdx="5" presStyleCnt="10"/>
      <dgm:spPr/>
    </dgm:pt>
    <dgm:pt modelId="{E2205027-832F-4AC5-B6F0-9CB18B222C74}" type="pres">
      <dgm:prSet presAssocID="{DB3A129D-5F48-477B-A907-22840461034D}" presName="node" presStyleLbl="node1" presStyleIdx="5" presStyleCnt="10">
        <dgm:presLayoutVars>
          <dgm:bulletEnabled val="1"/>
        </dgm:presLayoutVars>
      </dgm:prSet>
      <dgm:spPr/>
    </dgm:pt>
    <dgm:pt modelId="{1EB6DD7E-5819-4F1D-AC05-44DAF5EC936D}" type="pres">
      <dgm:prSet presAssocID="{3F508452-C87E-4953-964E-ADF0557F7C02}" presName="Name9" presStyleLbl="parChTrans1D2" presStyleIdx="6" presStyleCnt="10"/>
      <dgm:spPr/>
    </dgm:pt>
    <dgm:pt modelId="{286CAD56-0701-47E4-ABD3-7173D63E99BD}" type="pres">
      <dgm:prSet presAssocID="{3F508452-C87E-4953-964E-ADF0557F7C02}" presName="connTx" presStyleLbl="parChTrans1D2" presStyleIdx="6" presStyleCnt="10"/>
      <dgm:spPr/>
    </dgm:pt>
    <dgm:pt modelId="{D62EAC49-75C9-404B-892F-2BF6BD6FD73A}" type="pres">
      <dgm:prSet presAssocID="{BA26F30C-B9F1-4998-8CD6-D6C6C1147BCA}" presName="node" presStyleLbl="node1" presStyleIdx="6" presStyleCnt="10">
        <dgm:presLayoutVars>
          <dgm:bulletEnabled val="1"/>
        </dgm:presLayoutVars>
      </dgm:prSet>
      <dgm:spPr/>
    </dgm:pt>
    <dgm:pt modelId="{67DBA4BC-7A42-445A-9D80-468E82E49FB6}" type="pres">
      <dgm:prSet presAssocID="{BEF72669-06E3-420A-A93B-4AAE5873B544}" presName="Name9" presStyleLbl="parChTrans1D2" presStyleIdx="7" presStyleCnt="10"/>
      <dgm:spPr/>
    </dgm:pt>
    <dgm:pt modelId="{D8BA4396-1FE1-44E8-9C64-26B8B02C226E}" type="pres">
      <dgm:prSet presAssocID="{BEF72669-06E3-420A-A93B-4AAE5873B544}" presName="connTx" presStyleLbl="parChTrans1D2" presStyleIdx="7" presStyleCnt="10"/>
      <dgm:spPr/>
    </dgm:pt>
    <dgm:pt modelId="{66E55C8A-12CE-48E1-BFA5-FCA5BF6CC789}" type="pres">
      <dgm:prSet presAssocID="{F80097CE-ECDA-4166-89BB-2192929F63F5}" presName="node" presStyleLbl="node1" presStyleIdx="7" presStyleCnt="10">
        <dgm:presLayoutVars>
          <dgm:bulletEnabled val="1"/>
        </dgm:presLayoutVars>
      </dgm:prSet>
      <dgm:spPr/>
    </dgm:pt>
    <dgm:pt modelId="{36D67DF7-563D-4D37-8397-FCE495453737}" type="pres">
      <dgm:prSet presAssocID="{A8545E62-2C1C-45CE-A951-4A1903E97C2F}" presName="Name9" presStyleLbl="parChTrans1D2" presStyleIdx="8" presStyleCnt="10"/>
      <dgm:spPr/>
    </dgm:pt>
    <dgm:pt modelId="{73E07A76-EE89-40D9-A1B7-AEFD5AE5EBCD}" type="pres">
      <dgm:prSet presAssocID="{A8545E62-2C1C-45CE-A951-4A1903E97C2F}" presName="connTx" presStyleLbl="parChTrans1D2" presStyleIdx="8" presStyleCnt="10"/>
      <dgm:spPr/>
    </dgm:pt>
    <dgm:pt modelId="{B2BD77EB-0181-4B97-957F-C37BA41D3DFC}" type="pres">
      <dgm:prSet presAssocID="{A9F14C3C-45E5-4DF9-8A4D-34F98A8E6688}" presName="node" presStyleLbl="node1" presStyleIdx="8" presStyleCnt="10">
        <dgm:presLayoutVars>
          <dgm:bulletEnabled val="1"/>
        </dgm:presLayoutVars>
      </dgm:prSet>
      <dgm:spPr/>
    </dgm:pt>
    <dgm:pt modelId="{FB2D53EA-94ED-49E5-A226-0E20729BA7DE}" type="pres">
      <dgm:prSet presAssocID="{B3854FC8-541E-4785-B125-56929A3A7A7F}" presName="Name9" presStyleLbl="parChTrans1D2" presStyleIdx="9" presStyleCnt="10"/>
      <dgm:spPr/>
    </dgm:pt>
    <dgm:pt modelId="{13C2D061-861E-4485-B49F-519F8F82BEF2}" type="pres">
      <dgm:prSet presAssocID="{B3854FC8-541E-4785-B125-56929A3A7A7F}" presName="connTx" presStyleLbl="parChTrans1D2" presStyleIdx="9" presStyleCnt="10"/>
      <dgm:spPr/>
    </dgm:pt>
    <dgm:pt modelId="{87EF99BF-7643-49DF-94D6-15826CAF1863}" type="pres">
      <dgm:prSet presAssocID="{E076A2AB-BEF7-457A-8E00-B307802F6E2C}" presName="node" presStyleLbl="node1" presStyleIdx="9" presStyleCnt="10">
        <dgm:presLayoutVars>
          <dgm:bulletEnabled val="1"/>
        </dgm:presLayoutVars>
      </dgm:prSet>
      <dgm:spPr/>
    </dgm:pt>
  </dgm:ptLst>
  <dgm:cxnLst>
    <dgm:cxn modelId="{F9236300-01A2-4CB8-81D5-B41DBB19877B}" type="presOf" srcId="{E3802143-013D-4FDB-BE1C-3A4CB278E409}" destId="{65C719F3-9E12-417E-B10C-A030BFE83554}" srcOrd="0" destOrd="0" presId="urn:microsoft.com/office/officeart/2005/8/layout/radial1"/>
    <dgm:cxn modelId="{4058BF00-D1E9-4479-8E1F-4C14635B2FA5}" srcId="{4BB65B82-2F15-4365-9053-6E8E818BE4C9}" destId="{DB3A129D-5F48-477B-A907-22840461034D}" srcOrd="5" destOrd="0" parTransId="{BACB322E-A093-4B08-9B19-212B4558D690}" sibTransId="{DF1E5123-D82E-424E-B944-51738D931D3B}"/>
    <dgm:cxn modelId="{9B11B205-9471-4E1F-8C68-682901E22723}" type="presOf" srcId="{BACB322E-A093-4B08-9B19-212B4558D690}" destId="{BD10FD98-417D-45A7-9752-FDE4296799DE}" srcOrd="1" destOrd="0" presId="urn:microsoft.com/office/officeart/2005/8/layout/radial1"/>
    <dgm:cxn modelId="{45CEB807-5033-4D77-8BAD-13C159B88EEF}" type="presOf" srcId="{A9F14C3C-45E5-4DF9-8A4D-34F98A8E6688}" destId="{B2BD77EB-0181-4B97-957F-C37BA41D3DFC}" srcOrd="0" destOrd="0" presId="urn:microsoft.com/office/officeart/2005/8/layout/radial1"/>
    <dgm:cxn modelId="{C623D616-DBC1-4A89-9355-C0C5569D7D3A}" srcId="{4BB65B82-2F15-4365-9053-6E8E818BE4C9}" destId="{0FFD7548-905C-44A4-B298-6E66603A4965}" srcOrd="2" destOrd="0" parTransId="{0D469305-66EC-4D19-BD82-438667A4F5EB}" sibTransId="{9C736E46-C4C5-4B2A-BB91-F1FD8946A458}"/>
    <dgm:cxn modelId="{DE5D401C-5994-4C41-816E-566CCED8DDD4}" type="presOf" srcId="{C4D3D0EC-F808-4314-BB47-891C1417BACB}" destId="{BD4937F7-21C1-44E8-8CA1-783519C9CED8}" srcOrd="0" destOrd="0" presId="urn:microsoft.com/office/officeart/2005/8/layout/radial1"/>
    <dgm:cxn modelId="{17814C1C-476F-46CA-8676-486E1A552B9E}" type="presOf" srcId="{BEF72669-06E3-420A-A93B-4AAE5873B544}" destId="{D8BA4396-1FE1-44E8-9C64-26B8B02C226E}" srcOrd="1" destOrd="0" presId="urn:microsoft.com/office/officeart/2005/8/layout/radial1"/>
    <dgm:cxn modelId="{6BFD4D23-73FD-4CE5-8A55-D61466881A47}" type="presOf" srcId="{A8545E62-2C1C-45CE-A951-4A1903E97C2F}" destId="{73E07A76-EE89-40D9-A1B7-AEFD5AE5EBCD}" srcOrd="1" destOrd="0" presId="urn:microsoft.com/office/officeart/2005/8/layout/radial1"/>
    <dgm:cxn modelId="{B3719E23-18FB-40EC-8974-6E23C42061B8}" srcId="{4BB65B82-2F15-4365-9053-6E8E818BE4C9}" destId="{F80097CE-ECDA-4166-89BB-2192929F63F5}" srcOrd="7" destOrd="0" parTransId="{BEF72669-06E3-420A-A93B-4AAE5873B544}" sibTransId="{0CBAD2E4-E3F0-4CDB-919B-3BBE4A55B59B}"/>
    <dgm:cxn modelId="{911B9924-6DC9-4BF0-B0D1-134577F64C77}" type="presOf" srcId="{3F508452-C87E-4953-964E-ADF0557F7C02}" destId="{286CAD56-0701-47E4-ABD3-7173D63E99BD}" srcOrd="1" destOrd="0" presId="urn:microsoft.com/office/officeart/2005/8/layout/radial1"/>
    <dgm:cxn modelId="{9DDC152F-8DE4-4770-B628-39B0DFD5F26D}" type="presOf" srcId="{B6858ED5-EB50-41D6-A7E7-4A152D8F21B5}" destId="{B45E7720-575C-43E1-AA8A-EB0174AE56BF}" srcOrd="1" destOrd="0" presId="urn:microsoft.com/office/officeart/2005/8/layout/radial1"/>
    <dgm:cxn modelId="{252E2730-4A23-4B5D-BBBA-01D0D3D64D84}" type="presOf" srcId="{B3854FC8-541E-4785-B125-56929A3A7A7F}" destId="{13C2D061-861E-4485-B49F-519F8F82BEF2}" srcOrd="1" destOrd="0" presId="urn:microsoft.com/office/officeart/2005/8/layout/radial1"/>
    <dgm:cxn modelId="{AD558A31-44CA-4186-8EF2-E286911C9825}" srcId="{4BB65B82-2F15-4365-9053-6E8E818BE4C9}" destId="{BA26F30C-B9F1-4998-8CD6-D6C6C1147BCA}" srcOrd="6" destOrd="0" parTransId="{3F508452-C87E-4953-964E-ADF0557F7C02}" sibTransId="{F2A60AD5-EF7B-4910-8F82-D2649B587791}"/>
    <dgm:cxn modelId="{CCB27532-AB03-41D2-9AFC-9D51225CEA68}" type="presOf" srcId="{A8545E62-2C1C-45CE-A951-4A1903E97C2F}" destId="{36D67DF7-563D-4D37-8397-FCE495453737}" srcOrd="0" destOrd="0" presId="urn:microsoft.com/office/officeart/2005/8/layout/radial1"/>
    <dgm:cxn modelId="{7767F838-C69E-47C5-A165-5148930D51A8}" srcId="{4BB65B82-2F15-4365-9053-6E8E818BE4C9}" destId="{13E05EAA-B149-4CCC-B12C-8330F4D116D7}" srcOrd="1" destOrd="0" parTransId="{E705CF33-335F-4292-969E-0409D570286B}" sibTransId="{EC7DE429-90D0-4215-B161-A9FBC91BBC0F}"/>
    <dgm:cxn modelId="{AFC7203B-C0B8-48A7-BCB3-DB72EFC98A7A}" type="presOf" srcId="{E7DC0152-1A01-4430-A1EA-C8621EE7FE6A}" destId="{64A8D1A2-062B-4F52-BAE3-4E09DA3C4E37}" srcOrd="1" destOrd="0" presId="urn:microsoft.com/office/officeart/2005/8/layout/radial1"/>
    <dgm:cxn modelId="{E1BEB544-75F7-4A5E-A444-9608310A5AEA}" type="presOf" srcId="{BACB322E-A093-4B08-9B19-212B4558D690}" destId="{1ADA64ED-4264-4DCB-8FA3-2EDB42B7675F}" srcOrd="0" destOrd="0" presId="urn:microsoft.com/office/officeart/2005/8/layout/radial1"/>
    <dgm:cxn modelId="{2178E644-BE0E-441B-ADD9-01B18C5F9393}" type="presOf" srcId="{BEEBC818-58EF-4B36-A4A4-FD25838D2392}" destId="{0A5B2CAD-CEFC-4422-ABDA-C256BC25D273}" srcOrd="0" destOrd="0" presId="urn:microsoft.com/office/officeart/2005/8/layout/radial1"/>
    <dgm:cxn modelId="{398F1247-4CCA-47B6-AD71-28C77B838518}" srcId="{4BB65B82-2F15-4365-9053-6E8E818BE4C9}" destId="{A9F14C3C-45E5-4DF9-8A4D-34F98A8E6688}" srcOrd="8" destOrd="0" parTransId="{A8545E62-2C1C-45CE-A951-4A1903E97C2F}" sibTransId="{ECB93F23-ADE5-4F6D-9CAC-C4651C89CCE3}"/>
    <dgm:cxn modelId="{13125348-0E4C-43C5-84A9-6E9139132BA2}" srcId="{4BB65B82-2F15-4365-9053-6E8E818BE4C9}" destId="{7BAE7FF0-3FC2-473E-A11B-DECF5A8AF7A7}" srcOrd="4" destOrd="0" parTransId="{B6858ED5-EB50-41D6-A7E7-4A152D8F21B5}" sibTransId="{99EA9FCD-1F88-4CF0-A39A-5F2EB029853B}"/>
    <dgm:cxn modelId="{F9DD5D63-07AB-4DFF-981B-C551D75BC479}" type="presOf" srcId="{B6858ED5-EB50-41D6-A7E7-4A152D8F21B5}" destId="{219F9FCE-8853-4491-BE65-B7E8B7FD703D}" srcOrd="0" destOrd="0" presId="urn:microsoft.com/office/officeart/2005/8/layout/radial1"/>
    <dgm:cxn modelId="{D6E2006C-4E62-4A85-8E68-C788D429E489}" type="presOf" srcId="{E7DC0152-1A01-4430-A1EA-C8621EE7FE6A}" destId="{98FC6AC4-EB81-4D9F-B43D-BBEC752E531E}" srcOrd="0" destOrd="0" presId="urn:microsoft.com/office/officeart/2005/8/layout/radial1"/>
    <dgm:cxn modelId="{CAF9C06D-84F0-439D-9DFA-8B0CE17C1E7B}" srcId="{AC5F2103-DDDE-498F-89D0-7217897085DD}" destId="{4BB65B82-2F15-4365-9053-6E8E818BE4C9}" srcOrd="0" destOrd="0" parTransId="{EE3147D0-7C1D-4C85-8432-EA5C6E41AA30}" sibTransId="{FD183CEE-A9B0-4A17-80C3-ED46254968EF}"/>
    <dgm:cxn modelId="{52E82683-43E5-4264-A4A2-C69990D00BEE}" type="presOf" srcId="{BA26F30C-B9F1-4998-8CD6-D6C6C1147BCA}" destId="{D62EAC49-75C9-404B-892F-2BF6BD6FD73A}" srcOrd="0" destOrd="0" presId="urn:microsoft.com/office/officeart/2005/8/layout/radial1"/>
    <dgm:cxn modelId="{44E7D08F-03F3-4EFC-B042-30D2317BA254}" srcId="{4BB65B82-2F15-4365-9053-6E8E818BE4C9}" destId="{E3802143-013D-4FDB-BE1C-3A4CB278E409}" srcOrd="3" destOrd="0" parTransId="{E7DC0152-1A01-4430-A1EA-C8621EE7FE6A}" sibTransId="{46A17312-F658-4EB6-8621-13EEEA1EA5C6}"/>
    <dgm:cxn modelId="{67C02596-D395-498F-BAA3-B48CE31758D3}" type="presOf" srcId="{E705CF33-335F-4292-969E-0409D570286B}" destId="{96123A0F-CCD3-426F-9F8B-0B2F6AD279DF}" srcOrd="1" destOrd="0" presId="urn:microsoft.com/office/officeart/2005/8/layout/radial1"/>
    <dgm:cxn modelId="{8E9B899B-B025-48CC-A8E0-4A714855AE12}" type="presOf" srcId="{F80097CE-ECDA-4166-89BB-2192929F63F5}" destId="{66E55C8A-12CE-48E1-BFA5-FCA5BF6CC789}" srcOrd="0" destOrd="0" presId="urn:microsoft.com/office/officeart/2005/8/layout/radial1"/>
    <dgm:cxn modelId="{B942C09F-71E8-48DF-84D8-F21EADB75D05}" type="presOf" srcId="{4BB65B82-2F15-4365-9053-6E8E818BE4C9}" destId="{81EC0AB7-68F8-41C2-B6C3-93AE48D1D57F}" srcOrd="0" destOrd="0" presId="urn:microsoft.com/office/officeart/2005/8/layout/radial1"/>
    <dgm:cxn modelId="{1E9E84A0-FDBA-48A8-852A-07A89464C674}" type="presOf" srcId="{C4D3D0EC-F808-4314-BB47-891C1417BACB}" destId="{72D19660-D56C-40BA-98AC-8A84B7F18858}" srcOrd="1" destOrd="0" presId="urn:microsoft.com/office/officeart/2005/8/layout/radial1"/>
    <dgm:cxn modelId="{EF2DB6A1-5012-447A-B5FA-07E49BA3D86D}" type="presOf" srcId="{B3854FC8-541E-4785-B125-56929A3A7A7F}" destId="{FB2D53EA-94ED-49E5-A226-0E20729BA7DE}" srcOrd="0" destOrd="0" presId="urn:microsoft.com/office/officeart/2005/8/layout/radial1"/>
    <dgm:cxn modelId="{C3F1FDA7-0D4B-4B00-9E52-097D75C6686D}" type="presOf" srcId="{7BAE7FF0-3FC2-473E-A11B-DECF5A8AF7A7}" destId="{805B5581-B40C-48C8-945E-C36D47E9E0ED}" srcOrd="0" destOrd="0" presId="urn:microsoft.com/office/officeart/2005/8/layout/radial1"/>
    <dgm:cxn modelId="{A3BC91A9-B692-43FB-A961-979890BEBEF5}" srcId="{4BB65B82-2F15-4365-9053-6E8E818BE4C9}" destId="{BEEBC818-58EF-4B36-A4A4-FD25838D2392}" srcOrd="0" destOrd="0" parTransId="{C4D3D0EC-F808-4314-BB47-891C1417BACB}" sibTransId="{41090F0C-1D31-4BD4-8CC9-1467C17CC7B7}"/>
    <dgm:cxn modelId="{A19DA7BA-6738-4B90-9B2B-4D84F7CD66D8}" srcId="{4BB65B82-2F15-4365-9053-6E8E818BE4C9}" destId="{E076A2AB-BEF7-457A-8E00-B307802F6E2C}" srcOrd="9" destOrd="0" parTransId="{B3854FC8-541E-4785-B125-56929A3A7A7F}" sibTransId="{105AC87B-AAF8-4D96-84A5-19BB16023E9D}"/>
    <dgm:cxn modelId="{91F956BD-75A0-4533-B21C-248FBF17BB32}" type="presOf" srcId="{13E05EAA-B149-4CCC-B12C-8330F4D116D7}" destId="{0028E95A-91BC-43DF-98D4-15F2E147504B}" srcOrd="0" destOrd="0" presId="urn:microsoft.com/office/officeart/2005/8/layout/radial1"/>
    <dgm:cxn modelId="{832368BE-3555-4068-8126-833314772FC3}" type="presOf" srcId="{DB3A129D-5F48-477B-A907-22840461034D}" destId="{E2205027-832F-4AC5-B6F0-9CB18B222C74}" srcOrd="0" destOrd="0" presId="urn:microsoft.com/office/officeart/2005/8/layout/radial1"/>
    <dgm:cxn modelId="{515729C5-2649-49EC-9704-957951C2EDFC}" type="presOf" srcId="{BEF72669-06E3-420A-A93B-4AAE5873B544}" destId="{67DBA4BC-7A42-445A-9D80-468E82E49FB6}" srcOrd="0" destOrd="0" presId="urn:microsoft.com/office/officeart/2005/8/layout/radial1"/>
    <dgm:cxn modelId="{08BA51C9-CA30-4407-9E08-453EB4B5A484}" type="presOf" srcId="{E705CF33-335F-4292-969E-0409D570286B}" destId="{3F7237EA-FE12-4B88-A48A-E21FEBDB8026}" srcOrd="0" destOrd="0" presId="urn:microsoft.com/office/officeart/2005/8/layout/radial1"/>
    <dgm:cxn modelId="{929934D2-FCE9-445B-9691-75F0D01E8C5C}" type="presOf" srcId="{0D469305-66EC-4D19-BD82-438667A4F5EB}" destId="{1C33AA39-9316-4320-8A1D-6DCC747A2F03}" srcOrd="1" destOrd="0" presId="urn:microsoft.com/office/officeart/2005/8/layout/radial1"/>
    <dgm:cxn modelId="{8A334FD4-7086-4BC9-A56F-8076C85C97FE}" type="presOf" srcId="{3F508452-C87E-4953-964E-ADF0557F7C02}" destId="{1EB6DD7E-5819-4F1D-AC05-44DAF5EC936D}" srcOrd="0" destOrd="0" presId="urn:microsoft.com/office/officeart/2005/8/layout/radial1"/>
    <dgm:cxn modelId="{44A387D9-6E90-4043-B89E-53F3A1B8EFBE}" type="presOf" srcId="{0D469305-66EC-4D19-BD82-438667A4F5EB}" destId="{247A61DB-DC6D-4798-9D7F-C6B24B5F48D8}" srcOrd="0" destOrd="0" presId="urn:microsoft.com/office/officeart/2005/8/layout/radial1"/>
    <dgm:cxn modelId="{BB26F6E2-037F-441C-A97A-D9F995F34CDA}" type="presOf" srcId="{E076A2AB-BEF7-457A-8E00-B307802F6E2C}" destId="{87EF99BF-7643-49DF-94D6-15826CAF1863}" srcOrd="0" destOrd="0" presId="urn:microsoft.com/office/officeart/2005/8/layout/radial1"/>
    <dgm:cxn modelId="{6CD305EC-1FBF-4FE2-9EE5-AA28B97F97FA}" type="presOf" srcId="{AC5F2103-DDDE-498F-89D0-7217897085DD}" destId="{D7A43317-FDE3-4679-9AD9-6028EDDD1722}" srcOrd="0" destOrd="0" presId="urn:microsoft.com/office/officeart/2005/8/layout/radial1"/>
    <dgm:cxn modelId="{ED9BA2F4-003F-4278-817D-7AFDD45A67EB}" type="presOf" srcId="{0FFD7548-905C-44A4-B298-6E66603A4965}" destId="{CD64904B-380C-4706-830D-60F63CA824A4}" srcOrd="0" destOrd="0" presId="urn:microsoft.com/office/officeart/2005/8/layout/radial1"/>
    <dgm:cxn modelId="{F30DBC8A-C98A-4E58-9FBA-BCA078DEC472}" type="presParOf" srcId="{D7A43317-FDE3-4679-9AD9-6028EDDD1722}" destId="{81EC0AB7-68F8-41C2-B6C3-93AE48D1D57F}" srcOrd="0" destOrd="0" presId="urn:microsoft.com/office/officeart/2005/8/layout/radial1"/>
    <dgm:cxn modelId="{A6E67500-D185-4DDB-962D-A9E9419C352F}" type="presParOf" srcId="{D7A43317-FDE3-4679-9AD9-6028EDDD1722}" destId="{BD4937F7-21C1-44E8-8CA1-783519C9CED8}" srcOrd="1" destOrd="0" presId="urn:microsoft.com/office/officeart/2005/8/layout/radial1"/>
    <dgm:cxn modelId="{E878E222-A2CC-4E37-9E59-8DA1F1D247B0}" type="presParOf" srcId="{BD4937F7-21C1-44E8-8CA1-783519C9CED8}" destId="{72D19660-D56C-40BA-98AC-8A84B7F18858}" srcOrd="0" destOrd="0" presId="urn:microsoft.com/office/officeart/2005/8/layout/radial1"/>
    <dgm:cxn modelId="{C78652CF-42E6-48BF-AFC0-D0021734E12B}" type="presParOf" srcId="{D7A43317-FDE3-4679-9AD9-6028EDDD1722}" destId="{0A5B2CAD-CEFC-4422-ABDA-C256BC25D273}" srcOrd="2" destOrd="0" presId="urn:microsoft.com/office/officeart/2005/8/layout/radial1"/>
    <dgm:cxn modelId="{4A1C1D78-6EA5-4F89-8FFD-1DD16CD17C20}" type="presParOf" srcId="{D7A43317-FDE3-4679-9AD9-6028EDDD1722}" destId="{3F7237EA-FE12-4B88-A48A-E21FEBDB8026}" srcOrd="3" destOrd="0" presId="urn:microsoft.com/office/officeart/2005/8/layout/radial1"/>
    <dgm:cxn modelId="{BC8354D8-448E-4985-89FD-9E02A88C7C64}" type="presParOf" srcId="{3F7237EA-FE12-4B88-A48A-E21FEBDB8026}" destId="{96123A0F-CCD3-426F-9F8B-0B2F6AD279DF}" srcOrd="0" destOrd="0" presId="urn:microsoft.com/office/officeart/2005/8/layout/radial1"/>
    <dgm:cxn modelId="{A1489D74-2284-4328-BF97-D74E8A7F884D}" type="presParOf" srcId="{D7A43317-FDE3-4679-9AD9-6028EDDD1722}" destId="{0028E95A-91BC-43DF-98D4-15F2E147504B}" srcOrd="4" destOrd="0" presId="urn:microsoft.com/office/officeart/2005/8/layout/radial1"/>
    <dgm:cxn modelId="{7075BC77-CB65-4209-958D-21E031DF1F4A}" type="presParOf" srcId="{D7A43317-FDE3-4679-9AD9-6028EDDD1722}" destId="{247A61DB-DC6D-4798-9D7F-C6B24B5F48D8}" srcOrd="5" destOrd="0" presId="urn:microsoft.com/office/officeart/2005/8/layout/radial1"/>
    <dgm:cxn modelId="{83AF3C3E-6B36-4EE7-947B-9FA6C3C74B4E}" type="presParOf" srcId="{247A61DB-DC6D-4798-9D7F-C6B24B5F48D8}" destId="{1C33AA39-9316-4320-8A1D-6DCC747A2F03}" srcOrd="0" destOrd="0" presId="urn:microsoft.com/office/officeart/2005/8/layout/radial1"/>
    <dgm:cxn modelId="{8B3D2A42-14E1-40B8-AA58-EF4DDF2E592A}" type="presParOf" srcId="{D7A43317-FDE3-4679-9AD9-6028EDDD1722}" destId="{CD64904B-380C-4706-830D-60F63CA824A4}" srcOrd="6" destOrd="0" presId="urn:microsoft.com/office/officeart/2005/8/layout/radial1"/>
    <dgm:cxn modelId="{0EE0BFF4-62A9-424E-AFD3-0D9576300CC1}" type="presParOf" srcId="{D7A43317-FDE3-4679-9AD9-6028EDDD1722}" destId="{98FC6AC4-EB81-4D9F-B43D-BBEC752E531E}" srcOrd="7" destOrd="0" presId="urn:microsoft.com/office/officeart/2005/8/layout/radial1"/>
    <dgm:cxn modelId="{6A728274-EA07-4691-B868-BDE83BE8E8F9}" type="presParOf" srcId="{98FC6AC4-EB81-4D9F-B43D-BBEC752E531E}" destId="{64A8D1A2-062B-4F52-BAE3-4E09DA3C4E37}" srcOrd="0" destOrd="0" presId="urn:microsoft.com/office/officeart/2005/8/layout/radial1"/>
    <dgm:cxn modelId="{B4418B54-165D-4F08-BA5E-9455E9C74F8F}" type="presParOf" srcId="{D7A43317-FDE3-4679-9AD9-6028EDDD1722}" destId="{65C719F3-9E12-417E-B10C-A030BFE83554}" srcOrd="8" destOrd="0" presId="urn:microsoft.com/office/officeart/2005/8/layout/radial1"/>
    <dgm:cxn modelId="{091FAC9F-2811-45E7-99FB-5E77E7BB1D60}" type="presParOf" srcId="{D7A43317-FDE3-4679-9AD9-6028EDDD1722}" destId="{219F9FCE-8853-4491-BE65-B7E8B7FD703D}" srcOrd="9" destOrd="0" presId="urn:microsoft.com/office/officeart/2005/8/layout/radial1"/>
    <dgm:cxn modelId="{AF21DAF3-687B-4CC6-A24D-3A8A295FA851}" type="presParOf" srcId="{219F9FCE-8853-4491-BE65-B7E8B7FD703D}" destId="{B45E7720-575C-43E1-AA8A-EB0174AE56BF}" srcOrd="0" destOrd="0" presId="urn:microsoft.com/office/officeart/2005/8/layout/radial1"/>
    <dgm:cxn modelId="{7FB81C56-AC22-4F44-B0C4-639737B46479}" type="presParOf" srcId="{D7A43317-FDE3-4679-9AD9-6028EDDD1722}" destId="{805B5581-B40C-48C8-945E-C36D47E9E0ED}" srcOrd="10" destOrd="0" presId="urn:microsoft.com/office/officeart/2005/8/layout/radial1"/>
    <dgm:cxn modelId="{34DC6102-7FA5-4E10-BF4D-8397E21E09A2}" type="presParOf" srcId="{D7A43317-FDE3-4679-9AD9-6028EDDD1722}" destId="{1ADA64ED-4264-4DCB-8FA3-2EDB42B7675F}" srcOrd="11" destOrd="0" presId="urn:microsoft.com/office/officeart/2005/8/layout/radial1"/>
    <dgm:cxn modelId="{308214B3-EC97-418B-8BE9-C11B56280D8F}" type="presParOf" srcId="{1ADA64ED-4264-4DCB-8FA3-2EDB42B7675F}" destId="{BD10FD98-417D-45A7-9752-FDE4296799DE}" srcOrd="0" destOrd="0" presId="urn:microsoft.com/office/officeart/2005/8/layout/radial1"/>
    <dgm:cxn modelId="{B18DB831-5C31-4951-B380-2E7776C6BE5B}" type="presParOf" srcId="{D7A43317-FDE3-4679-9AD9-6028EDDD1722}" destId="{E2205027-832F-4AC5-B6F0-9CB18B222C74}" srcOrd="12" destOrd="0" presId="urn:microsoft.com/office/officeart/2005/8/layout/radial1"/>
    <dgm:cxn modelId="{5B80EC1B-E7F3-46A4-948E-06A2CB919A24}" type="presParOf" srcId="{D7A43317-FDE3-4679-9AD9-6028EDDD1722}" destId="{1EB6DD7E-5819-4F1D-AC05-44DAF5EC936D}" srcOrd="13" destOrd="0" presId="urn:microsoft.com/office/officeart/2005/8/layout/radial1"/>
    <dgm:cxn modelId="{BDE2DD18-85A9-44F7-A71C-9DCAF9A69DFE}" type="presParOf" srcId="{1EB6DD7E-5819-4F1D-AC05-44DAF5EC936D}" destId="{286CAD56-0701-47E4-ABD3-7173D63E99BD}" srcOrd="0" destOrd="0" presId="urn:microsoft.com/office/officeart/2005/8/layout/radial1"/>
    <dgm:cxn modelId="{6F595CBD-E0F5-4E66-A782-85C7BBB07657}" type="presParOf" srcId="{D7A43317-FDE3-4679-9AD9-6028EDDD1722}" destId="{D62EAC49-75C9-404B-892F-2BF6BD6FD73A}" srcOrd="14" destOrd="0" presId="urn:microsoft.com/office/officeart/2005/8/layout/radial1"/>
    <dgm:cxn modelId="{0A388BE0-AB91-478D-8213-DCB5A753360C}" type="presParOf" srcId="{D7A43317-FDE3-4679-9AD9-6028EDDD1722}" destId="{67DBA4BC-7A42-445A-9D80-468E82E49FB6}" srcOrd="15" destOrd="0" presId="urn:microsoft.com/office/officeart/2005/8/layout/radial1"/>
    <dgm:cxn modelId="{8F24A36E-96C7-4AF4-BD93-9594B12645DA}" type="presParOf" srcId="{67DBA4BC-7A42-445A-9D80-468E82E49FB6}" destId="{D8BA4396-1FE1-44E8-9C64-26B8B02C226E}" srcOrd="0" destOrd="0" presId="urn:microsoft.com/office/officeart/2005/8/layout/radial1"/>
    <dgm:cxn modelId="{AB03180C-5214-47E9-B4B1-22C8071780B4}" type="presParOf" srcId="{D7A43317-FDE3-4679-9AD9-6028EDDD1722}" destId="{66E55C8A-12CE-48E1-BFA5-FCA5BF6CC789}" srcOrd="16" destOrd="0" presId="urn:microsoft.com/office/officeart/2005/8/layout/radial1"/>
    <dgm:cxn modelId="{18B48B5D-A93A-4A70-9E59-34C981950671}" type="presParOf" srcId="{D7A43317-FDE3-4679-9AD9-6028EDDD1722}" destId="{36D67DF7-563D-4D37-8397-FCE495453737}" srcOrd="17" destOrd="0" presId="urn:microsoft.com/office/officeart/2005/8/layout/radial1"/>
    <dgm:cxn modelId="{FDFCD73A-D142-4422-BA4A-596FB7E9F025}" type="presParOf" srcId="{36D67DF7-563D-4D37-8397-FCE495453737}" destId="{73E07A76-EE89-40D9-A1B7-AEFD5AE5EBCD}" srcOrd="0" destOrd="0" presId="urn:microsoft.com/office/officeart/2005/8/layout/radial1"/>
    <dgm:cxn modelId="{3CF5F39F-FDC1-46B8-B438-402B6F9D0998}" type="presParOf" srcId="{D7A43317-FDE3-4679-9AD9-6028EDDD1722}" destId="{B2BD77EB-0181-4B97-957F-C37BA41D3DFC}" srcOrd="18" destOrd="0" presId="urn:microsoft.com/office/officeart/2005/8/layout/radial1"/>
    <dgm:cxn modelId="{248B29DF-A94D-4FE7-BD32-16C922E59997}" type="presParOf" srcId="{D7A43317-FDE3-4679-9AD9-6028EDDD1722}" destId="{FB2D53EA-94ED-49E5-A226-0E20729BA7DE}" srcOrd="19" destOrd="0" presId="urn:microsoft.com/office/officeart/2005/8/layout/radial1"/>
    <dgm:cxn modelId="{B4BA6BA7-F7C9-4C98-93F3-A4E8C571BA14}" type="presParOf" srcId="{FB2D53EA-94ED-49E5-A226-0E20729BA7DE}" destId="{13C2D061-861E-4485-B49F-519F8F82BEF2}" srcOrd="0" destOrd="0" presId="urn:microsoft.com/office/officeart/2005/8/layout/radial1"/>
    <dgm:cxn modelId="{93B959F6-DF6A-47DB-A91C-A2DD81C2FDF0}" type="presParOf" srcId="{D7A43317-FDE3-4679-9AD9-6028EDDD1722}" destId="{87EF99BF-7643-49DF-94D6-15826CAF1863}"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C0AB7-68F8-41C2-B6C3-93AE48D1D57F}">
      <dsp:nvSpPr>
        <dsp:cNvPr id="0" name=""/>
        <dsp:cNvSpPr/>
      </dsp:nvSpPr>
      <dsp:spPr>
        <a:xfrm>
          <a:off x="3508549" y="1320403"/>
          <a:ext cx="1623861" cy="16076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Large Kitchen Equipment</a:t>
          </a:r>
        </a:p>
      </dsp:txBody>
      <dsp:txXfrm>
        <a:off x="3746358" y="1555840"/>
        <a:ext cx="1148243" cy="1136791"/>
      </dsp:txXfrm>
    </dsp:sp>
    <dsp:sp modelId="{BD4937F7-21C1-44E8-8CA1-783519C9CED8}">
      <dsp:nvSpPr>
        <dsp:cNvPr id="0" name=""/>
        <dsp:cNvSpPr/>
      </dsp:nvSpPr>
      <dsp:spPr>
        <a:xfrm rot="16200000">
          <a:off x="4072861" y="1064359"/>
          <a:ext cx="495236" cy="16852"/>
        </a:xfrm>
        <a:custGeom>
          <a:avLst/>
          <a:gdLst/>
          <a:ahLst/>
          <a:cxnLst/>
          <a:rect l="0" t="0" r="0" b="0"/>
          <a:pathLst>
            <a:path>
              <a:moveTo>
                <a:pt x="0" y="8426"/>
              </a:moveTo>
              <a:lnTo>
                <a:pt x="49523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08099" y="1060404"/>
        <a:ext cx="24761" cy="24761"/>
      </dsp:txXfrm>
    </dsp:sp>
    <dsp:sp modelId="{0A5B2CAD-CEFC-4422-ABDA-C256BC25D273}">
      <dsp:nvSpPr>
        <dsp:cNvPr id="0" name=""/>
        <dsp:cNvSpPr/>
      </dsp:nvSpPr>
      <dsp:spPr>
        <a:xfrm>
          <a:off x="3915983" y="16172"/>
          <a:ext cx="808993" cy="808993"/>
        </a:xfrm>
        <a:prstGeom prst="ellips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 </a:t>
          </a:r>
        </a:p>
      </dsp:txBody>
      <dsp:txXfrm>
        <a:off x="4034457" y="134646"/>
        <a:ext cx="572045" cy="572045"/>
      </dsp:txXfrm>
    </dsp:sp>
    <dsp:sp modelId="{3F7237EA-FE12-4B88-A48A-E21FEBDB8026}">
      <dsp:nvSpPr>
        <dsp:cNvPr id="0" name=""/>
        <dsp:cNvSpPr/>
      </dsp:nvSpPr>
      <dsp:spPr>
        <a:xfrm rot="18360000">
          <a:off x="4693088" y="1264047"/>
          <a:ext cx="492466" cy="16852"/>
        </a:xfrm>
        <a:custGeom>
          <a:avLst/>
          <a:gdLst/>
          <a:ahLst/>
          <a:cxnLst/>
          <a:rect l="0" t="0" r="0" b="0"/>
          <a:pathLst>
            <a:path>
              <a:moveTo>
                <a:pt x="0" y="8426"/>
              </a:moveTo>
              <a:lnTo>
                <a:pt x="49246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27009" y="1260162"/>
        <a:ext cx="24623" cy="24623"/>
      </dsp:txXfrm>
    </dsp:sp>
    <dsp:sp modelId="{0028E95A-91BC-43DF-98D4-15F2E147504B}">
      <dsp:nvSpPr>
        <dsp:cNvPr id="0" name=""/>
        <dsp:cNvSpPr/>
      </dsp:nvSpPr>
      <dsp:spPr>
        <a:xfrm>
          <a:off x="4917314" y="341525"/>
          <a:ext cx="808993" cy="808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 </a:t>
          </a:r>
        </a:p>
      </dsp:txBody>
      <dsp:txXfrm>
        <a:off x="5035788" y="459999"/>
        <a:ext cx="572045" cy="572045"/>
      </dsp:txXfrm>
    </dsp:sp>
    <dsp:sp modelId="{247A61DB-DC6D-4798-9D7F-C6B24B5F48D8}">
      <dsp:nvSpPr>
        <dsp:cNvPr id="0" name=""/>
        <dsp:cNvSpPr/>
      </dsp:nvSpPr>
      <dsp:spPr>
        <a:xfrm rot="20520000">
          <a:off x="5079986" y="1789763"/>
          <a:ext cx="487922" cy="16852"/>
        </a:xfrm>
        <a:custGeom>
          <a:avLst/>
          <a:gdLst/>
          <a:ahLst/>
          <a:cxnLst/>
          <a:rect l="0" t="0" r="0" b="0"/>
          <a:pathLst>
            <a:path>
              <a:moveTo>
                <a:pt x="0" y="8426"/>
              </a:moveTo>
              <a:lnTo>
                <a:pt x="487922"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1749" y="1785991"/>
        <a:ext cx="24396" cy="24396"/>
      </dsp:txXfrm>
    </dsp:sp>
    <dsp:sp modelId="{CD64904B-380C-4706-830D-60F63CA824A4}">
      <dsp:nvSpPr>
        <dsp:cNvPr id="0" name=""/>
        <dsp:cNvSpPr/>
      </dsp:nvSpPr>
      <dsp:spPr>
        <a:xfrm>
          <a:off x="5536170" y="1193308"/>
          <a:ext cx="808993" cy="808993"/>
        </a:xfrm>
        <a:prstGeom prst="ellips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 </a:t>
          </a:r>
        </a:p>
      </dsp:txBody>
      <dsp:txXfrm>
        <a:off x="5654644" y="1311782"/>
        <a:ext cx="572045" cy="572045"/>
      </dsp:txXfrm>
    </dsp:sp>
    <dsp:sp modelId="{98FC6AC4-EB81-4D9F-B43D-BBEC752E531E}">
      <dsp:nvSpPr>
        <dsp:cNvPr id="0" name=""/>
        <dsp:cNvSpPr/>
      </dsp:nvSpPr>
      <dsp:spPr>
        <a:xfrm rot="1080000">
          <a:off x="5079986" y="2441856"/>
          <a:ext cx="487922" cy="16852"/>
        </a:xfrm>
        <a:custGeom>
          <a:avLst/>
          <a:gdLst/>
          <a:ahLst/>
          <a:cxnLst/>
          <a:rect l="0" t="0" r="0" b="0"/>
          <a:pathLst>
            <a:path>
              <a:moveTo>
                <a:pt x="0" y="8426"/>
              </a:moveTo>
              <a:lnTo>
                <a:pt x="487922"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1749" y="2438084"/>
        <a:ext cx="24396" cy="24396"/>
      </dsp:txXfrm>
    </dsp:sp>
    <dsp:sp modelId="{65C719F3-9E12-417E-B10C-A030BFE83554}">
      <dsp:nvSpPr>
        <dsp:cNvPr id="0" name=""/>
        <dsp:cNvSpPr/>
      </dsp:nvSpPr>
      <dsp:spPr>
        <a:xfrm>
          <a:off x="5536170" y="2246169"/>
          <a:ext cx="808993" cy="808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 </a:t>
          </a:r>
        </a:p>
      </dsp:txBody>
      <dsp:txXfrm>
        <a:off x="5654644" y="2364643"/>
        <a:ext cx="572045" cy="572045"/>
      </dsp:txXfrm>
    </dsp:sp>
    <dsp:sp modelId="{219F9FCE-8853-4491-BE65-B7E8B7FD703D}">
      <dsp:nvSpPr>
        <dsp:cNvPr id="0" name=""/>
        <dsp:cNvSpPr/>
      </dsp:nvSpPr>
      <dsp:spPr>
        <a:xfrm rot="3240000">
          <a:off x="4693088" y="2967572"/>
          <a:ext cx="492466" cy="16852"/>
        </a:xfrm>
        <a:custGeom>
          <a:avLst/>
          <a:gdLst/>
          <a:ahLst/>
          <a:cxnLst/>
          <a:rect l="0" t="0" r="0" b="0"/>
          <a:pathLst>
            <a:path>
              <a:moveTo>
                <a:pt x="0" y="8426"/>
              </a:moveTo>
              <a:lnTo>
                <a:pt x="49246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27009" y="2963686"/>
        <a:ext cx="24623" cy="24623"/>
      </dsp:txXfrm>
    </dsp:sp>
    <dsp:sp modelId="{805B5581-B40C-48C8-945E-C36D47E9E0ED}">
      <dsp:nvSpPr>
        <dsp:cNvPr id="0" name=""/>
        <dsp:cNvSpPr/>
      </dsp:nvSpPr>
      <dsp:spPr>
        <a:xfrm>
          <a:off x="4917314" y="3097952"/>
          <a:ext cx="808993" cy="808993"/>
        </a:xfrm>
        <a:prstGeom prst="ellips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5035788" y="3216426"/>
        <a:ext cx="572045" cy="572045"/>
      </dsp:txXfrm>
    </dsp:sp>
    <dsp:sp modelId="{1ADA64ED-4264-4DCB-8FA3-2EDB42B7675F}">
      <dsp:nvSpPr>
        <dsp:cNvPr id="0" name=""/>
        <dsp:cNvSpPr/>
      </dsp:nvSpPr>
      <dsp:spPr>
        <a:xfrm rot="5400000">
          <a:off x="4072861" y="3167260"/>
          <a:ext cx="495236" cy="16852"/>
        </a:xfrm>
        <a:custGeom>
          <a:avLst/>
          <a:gdLst/>
          <a:ahLst/>
          <a:cxnLst/>
          <a:rect l="0" t="0" r="0" b="0"/>
          <a:pathLst>
            <a:path>
              <a:moveTo>
                <a:pt x="0" y="8426"/>
              </a:moveTo>
              <a:lnTo>
                <a:pt x="49523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08099" y="3163305"/>
        <a:ext cx="24761" cy="24761"/>
      </dsp:txXfrm>
    </dsp:sp>
    <dsp:sp modelId="{E2205027-832F-4AC5-B6F0-9CB18B222C74}">
      <dsp:nvSpPr>
        <dsp:cNvPr id="0" name=""/>
        <dsp:cNvSpPr/>
      </dsp:nvSpPr>
      <dsp:spPr>
        <a:xfrm>
          <a:off x="3915983" y="3423305"/>
          <a:ext cx="808993" cy="808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4034457" y="3541779"/>
        <a:ext cx="572045" cy="572045"/>
      </dsp:txXfrm>
    </dsp:sp>
    <dsp:sp modelId="{1EB6DD7E-5819-4F1D-AC05-44DAF5EC936D}">
      <dsp:nvSpPr>
        <dsp:cNvPr id="0" name=""/>
        <dsp:cNvSpPr/>
      </dsp:nvSpPr>
      <dsp:spPr>
        <a:xfrm rot="7560000">
          <a:off x="3455405" y="2967572"/>
          <a:ext cx="492466" cy="16852"/>
        </a:xfrm>
        <a:custGeom>
          <a:avLst/>
          <a:gdLst/>
          <a:ahLst/>
          <a:cxnLst/>
          <a:rect l="0" t="0" r="0" b="0"/>
          <a:pathLst>
            <a:path>
              <a:moveTo>
                <a:pt x="0" y="8426"/>
              </a:moveTo>
              <a:lnTo>
                <a:pt x="49246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89326" y="2963686"/>
        <a:ext cx="24623" cy="24623"/>
      </dsp:txXfrm>
    </dsp:sp>
    <dsp:sp modelId="{D62EAC49-75C9-404B-892F-2BF6BD6FD73A}">
      <dsp:nvSpPr>
        <dsp:cNvPr id="0" name=""/>
        <dsp:cNvSpPr/>
      </dsp:nvSpPr>
      <dsp:spPr>
        <a:xfrm>
          <a:off x="2914651" y="3097952"/>
          <a:ext cx="808993" cy="808993"/>
        </a:xfrm>
        <a:prstGeom prst="ellips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033125" y="3216426"/>
        <a:ext cx="572045" cy="572045"/>
      </dsp:txXfrm>
    </dsp:sp>
    <dsp:sp modelId="{67DBA4BC-7A42-445A-9D80-468E82E49FB6}">
      <dsp:nvSpPr>
        <dsp:cNvPr id="0" name=""/>
        <dsp:cNvSpPr/>
      </dsp:nvSpPr>
      <dsp:spPr>
        <a:xfrm rot="9720000">
          <a:off x="3073051" y="2441856"/>
          <a:ext cx="487922" cy="16852"/>
        </a:xfrm>
        <a:custGeom>
          <a:avLst/>
          <a:gdLst/>
          <a:ahLst/>
          <a:cxnLst/>
          <a:rect l="0" t="0" r="0" b="0"/>
          <a:pathLst>
            <a:path>
              <a:moveTo>
                <a:pt x="0" y="8426"/>
              </a:moveTo>
              <a:lnTo>
                <a:pt x="487922"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04814" y="2438084"/>
        <a:ext cx="24396" cy="24396"/>
      </dsp:txXfrm>
    </dsp:sp>
    <dsp:sp modelId="{66E55C8A-12CE-48E1-BFA5-FCA5BF6CC789}">
      <dsp:nvSpPr>
        <dsp:cNvPr id="0" name=""/>
        <dsp:cNvSpPr/>
      </dsp:nvSpPr>
      <dsp:spPr>
        <a:xfrm>
          <a:off x="2295795" y="2246169"/>
          <a:ext cx="808993" cy="808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2414269" y="2364643"/>
        <a:ext cx="572045" cy="572045"/>
      </dsp:txXfrm>
    </dsp:sp>
    <dsp:sp modelId="{36D67DF7-563D-4D37-8397-FCE495453737}">
      <dsp:nvSpPr>
        <dsp:cNvPr id="0" name=""/>
        <dsp:cNvSpPr/>
      </dsp:nvSpPr>
      <dsp:spPr>
        <a:xfrm rot="11880000">
          <a:off x="3073051" y="1789763"/>
          <a:ext cx="487922" cy="16852"/>
        </a:xfrm>
        <a:custGeom>
          <a:avLst/>
          <a:gdLst/>
          <a:ahLst/>
          <a:cxnLst/>
          <a:rect l="0" t="0" r="0" b="0"/>
          <a:pathLst>
            <a:path>
              <a:moveTo>
                <a:pt x="0" y="8426"/>
              </a:moveTo>
              <a:lnTo>
                <a:pt x="487922"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04814" y="1785991"/>
        <a:ext cx="24396" cy="24396"/>
      </dsp:txXfrm>
    </dsp:sp>
    <dsp:sp modelId="{B2BD77EB-0181-4B97-957F-C37BA41D3DFC}">
      <dsp:nvSpPr>
        <dsp:cNvPr id="0" name=""/>
        <dsp:cNvSpPr/>
      </dsp:nvSpPr>
      <dsp:spPr>
        <a:xfrm>
          <a:off x="2295795" y="1193308"/>
          <a:ext cx="808993" cy="808993"/>
        </a:xfrm>
        <a:prstGeom prst="ellipse">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2414269" y="1311782"/>
        <a:ext cx="572045" cy="572045"/>
      </dsp:txXfrm>
    </dsp:sp>
    <dsp:sp modelId="{FB2D53EA-94ED-49E5-A226-0E20729BA7DE}">
      <dsp:nvSpPr>
        <dsp:cNvPr id="0" name=""/>
        <dsp:cNvSpPr/>
      </dsp:nvSpPr>
      <dsp:spPr>
        <a:xfrm rot="14040000">
          <a:off x="3455405" y="1264047"/>
          <a:ext cx="492466" cy="16852"/>
        </a:xfrm>
        <a:custGeom>
          <a:avLst/>
          <a:gdLst/>
          <a:ahLst/>
          <a:cxnLst/>
          <a:rect l="0" t="0" r="0" b="0"/>
          <a:pathLst>
            <a:path>
              <a:moveTo>
                <a:pt x="0" y="8426"/>
              </a:moveTo>
              <a:lnTo>
                <a:pt x="492466" y="8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89326" y="1260162"/>
        <a:ext cx="24623" cy="24623"/>
      </dsp:txXfrm>
    </dsp:sp>
    <dsp:sp modelId="{87EF99BF-7643-49DF-94D6-15826CAF1863}">
      <dsp:nvSpPr>
        <dsp:cNvPr id="0" name=""/>
        <dsp:cNvSpPr/>
      </dsp:nvSpPr>
      <dsp:spPr>
        <a:xfrm>
          <a:off x="2914651" y="341525"/>
          <a:ext cx="808993" cy="8089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033125" y="459999"/>
        <a:ext cx="572045" cy="57204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4/30/20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163665139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 </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533400" y="3283803"/>
            <a:ext cx="7848600" cy="754797"/>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Large equipment used in the production of advanced main course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18FB-D7F3-443B-8CFA-8DF18B6AB7BC}"/>
              </a:ext>
            </a:extLst>
          </p:cNvPr>
          <p:cNvSpPr>
            <a:spLocks noGrp="1"/>
          </p:cNvSpPr>
          <p:nvPr>
            <p:ph type="title"/>
          </p:nvPr>
        </p:nvSpPr>
        <p:spPr/>
        <p:txBody>
          <a:bodyPr/>
          <a:lstStyle/>
          <a:p>
            <a:r>
              <a:rPr lang="en-GB" dirty="0"/>
              <a:t>Large equipment</a:t>
            </a:r>
          </a:p>
        </p:txBody>
      </p:sp>
      <p:sp>
        <p:nvSpPr>
          <p:cNvPr id="3" name="Content Placeholder 2">
            <a:extLst>
              <a:ext uri="{FF2B5EF4-FFF2-40B4-BE49-F238E27FC236}">
                <a16:creationId xmlns:a16="http://schemas.microsoft.com/office/drawing/2014/main" id="{A920A5D0-07D7-4182-941B-535152A64E3B}"/>
              </a:ext>
            </a:extLst>
          </p:cNvPr>
          <p:cNvSpPr>
            <a:spLocks noGrp="1"/>
          </p:cNvSpPr>
          <p:nvPr>
            <p:ph sz="half" idx="1"/>
          </p:nvPr>
        </p:nvSpPr>
        <p:spPr>
          <a:xfrm>
            <a:off x="107504" y="1340768"/>
            <a:ext cx="4680520" cy="4824534"/>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Dehydrator </a:t>
            </a:r>
            <a:r>
              <a:rPr lang="en-GB" sz="2000" dirty="0"/>
              <a:t>–  an ideal piece of equipment when producing main course dishes as you are able preserve meat, poultry or vegetables by removing their moisture content. They work by circulating warm air around stacked trays made from slatted plastic or metal gauze, allowing water to evaporate evenly and simultaneously. </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As no cooking is required, all flavour and nutrition is locked in – in some cases the flavour is intensified – and the end result has a much longer shelf life than the fresh ingredient.</a:t>
            </a:r>
          </a:p>
        </p:txBody>
      </p:sp>
      <p:sp>
        <p:nvSpPr>
          <p:cNvPr id="5" name="Slide Number Placeholder 4">
            <a:extLst>
              <a:ext uri="{FF2B5EF4-FFF2-40B4-BE49-F238E27FC236}">
                <a16:creationId xmlns:a16="http://schemas.microsoft.com/office/drawing/2014/main" id="{0E392F85-1C80-4717-A9EC-1E2C3DD2CECB}"/>
              </a:ext>
            </a:extLst>
          </p:cNvPr>
          <p:cNvSpPr>
            <a:spLocks noGrp="1"/>
          </p:cNvSpPr>
          <p:nvPr>
            <p:ph type="sldNum" sz="quarter" idx="12"/>
          </p:nvPr>
        </p:nvSpPr>
        <p:spPr/>
        <p:txBody>
          <a:bodyPr/>
          <a:lstStyle/>
          <a:p>
            <a:fld id="{25A470B1-4B60-4DEC-B85F-F41A8644BCF0}" type="slidenum">
              <a:rPr lang="en-GB" altLang="en-US" smtClean="0"/>
              <a:pPr/>
              <a:t>10</a:t>
            </a:fld>
            <a:endParaRPr lang="en-GB" altLang="en-US"/>
          </a:p>
        </p:txBody>
      </p:sp>
      <p:pic>
        <p:nvPicPr>
          <p:cNvPr id="6" name="Picture 5">
            <a:extLst>
              <a:ext uri="{FF2B5EF4-FFF2-40B4-BE49-F238E27FC236}">
                <a16:creationId xmlns:a16="http://schemas.microsoft.com/office/drawing/2014/main" id="{0B5DEF66-A56F-4F4A-8324-031C8B4E3FA0}"/>
              </a:ext>
            </a:extLst>
          </p:cNvPr>
          <p:cNvPicPr>
            <a:picLocks noChangeAspect="1"/>
          </p:cNvPicPr>
          <p:nvPr/>
        </p:nvPicPr>
        <p:blipFill>
          <a:blip r:embed="rId2"/>
          <a:stretch>
            <a:fillRect/>
          </a:stretch>
        </p:blipFill>
        <p:spPr>
          <a:xfrm>
            <a:off x="4821888" y="2058068"/>
            <a:ext cx="4112796" cy="2741864"/>
          </a:xfrm>
          <a:prstGeom prst="rect">
            <a:avLst/>
          </a:prstGeom>
        </p:spPr>
      </p:pic>
    </p:spTree>
    <p:extLst>
      <p:ext uri="{BB962C8B-B14F-4D97-AF65-F5344CB8AC3E}">
        <p14:creationId xmlns:p14="http://schemas.microsoft.com/office/powerpoint/2010/main" val="24160055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equipment </a:t>
            </a:r>
            <a:endParaRPr lang="en-GB" dirty="0"/>
          </a:p>
        </p:txBody>
      </p:sp>
      <p:sp>
        <p:nvSpPr>
          <p:cNvPr id="3" name="Content Placeholder 2"/>
          <p:cNvSpPr>
            <a:spLocks noGrp="1"/>
          </p:cNvSpPr>
          <p:nvPr>
            <p:ph sz="quarter" idx="10"/>
          </p:nvPr>
        </p:nvSpPr>
        <p:spPr>
          <a:xfrm>
            <a:off x="457201" y="1371600"/>
            <a:ext cx="5194920" cy="4755600"/>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b="1" dirty="0"/>
              <a:t>Sous-vide</a:t>
            </a:r>
            <a:r>
              <a:rPr lang="en-GB" dirty="0"/>
              <a:t> – sous vide techniques cook food in water at a very precise temperature, often lower than you’d use in conventional cooking so well suited to a variety of advanced main course dishes.</a:t>
            </a:r>
          </a:p>
          <a:p>
            <a:pPr marL="342900" indent="-342900">
              <a:lnSpc>
                <a:spcPct val="100000"/>
              </a:lnSpc>
              <a:spcBef>
                <a:spcPts val="0"/>
              </a:spcBef>
              <a:spcAft>
                <a:spcPts val="0"/>
              </a:spcAft>
              <a:buClr>
                <a:srgbClr val="CC0000"/>
              </a:buClr>
              <a:buFont typeface="Arial" panose="020B0604020202020204" pitchFamily="34" charset="0"/>
              <a:buChar cha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dirty="0"/>
              <a:t>By cooking food at lower temperatures for longer, you can expect enhanced textures, flavours and tenderness.</a:t>
            </a:r>
          </a:p>
        </p:txBody>
      </p:sp>
      <p:pic>
        <p:nvPicPr>
          <p:cNvPr id="5" name="Picture 4">
            <a:extLst>
              <a:ext uri="{FF2B5EF4-FFF2-40B4-BE49-F238E27FC236}">
                <a16:creationId xmlns:a16="http://schemas.microsoft.com/office/drawing/2014/main" id="{5668C90F-E666-1744-B852-74508433EE1C}"/>
              </a:ext>
            </a:extLst>
          </p:cNvPr>
          <p:cNvPicPr>
            <a:picLocks noChangeAspect="1"/>
          </p:cNvPicPr>
          <p:nvPr/>
        </p:nvPicPr>
        <p:blipFill>
          <a:blip r:embed="rId2"/>
          <a:stretch>
            <a:fillRect/>
          </a:stretch>
        </p:blipFill>
        <p:spPr>
          <a:xfrm>
            <a:off x="5660880" y="1220788"/>
            <a:ext cx="2920697" cy="3576364"/>
          </a:xfrm>
          <a:prstGeom prst="rect">
            <a:avLst/>
          </a:prstGeom>
        </p:spPr>
      </p:pic>
    </p:spTree>
    <p:extLst>
      <p:ext uri="{BB962C8B-B14F-4D97-AF65-F5344CB8AC3E}">
        <p14:creationId xmlns:p14="http://schemas.microsoft.com/office/powerpoint/2010/main" val="187258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20" y="738456"/>
            <a:ext cx="8218488" cy="382588"/>
          </a:xfrm>
        </p:spPr>
        <p:txBody>
          <a:bodyPr/>
          <a:lstStyle/>
          <a:p>
            <a:r>
              <a:rPr lang="en-GB" dirty="0"/>
              <a:t>Large kitchen equipment task</a:t>
            </a:r>
          </a:p>
        </p:txBody>
      </p:sp>
      <p:sp>
        <p:nvSpPr>
          <p:cNvPr id="3" name="Content Placeholder 2"/>
          <p:cNvSpPr>
            <a:spLocks noGrp="1"/>
          </p:cNvSpPr>
          <p:nvPr>
            <p:ph sz="quarter" idx="10"/>
          </p:nvPr>
        </p:nvSpPr>
        <p:spPr>
          <a:xfrm>
            <a:off x="251520" y="1220788"/>
            <a:ext cx="8640960" cy="4906412"/>
          </a:xfrm>
        </p:spPr>
        <p:txBody>
          <a:bodyPr/>
          <a:lstStyle/>
          <a:p>
            <a:pPr algn="just"/>
            <a:r>
              <a:rPr lang="en-GB" dirty="0"/>
              <a:t>Lets work together and see if we can list the different large kitchen equipment commonly used in the production, cooking and finishing of advanced main course dishes:</a:t>
            </a:r>
          </a:p>
          <a:p>
            <a:endParaRPr lang="en-GB" dirty="0"/>
          </a:p>
          <a:p>
            <a:endParaRPr lang="en-GB" dirty="0"/>
          </a:p>
        </p:txBody>
      </p:sp>
      <p:graphicFrame>
        <p:nvGraphicFramePr>
          <p:cNvPr id="4" name="Diagram 3"/>
          <p:cNvGraphicFramePr/>
          <p:nvPr/>
        </p:nvGraphicFramePr>
        <p:xfrm>
          <a:off x="179512" y="1988840"/>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41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3</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4" name="Rectangle 3">
            <a:extLst>
              <a:ext uri="{FF2B5EF4-FFF2-40B4-BE49-F238E27FC236}">
                <a16:creationId xmlns:a16="http://schemas.microsoft.com/office/drawing/2014/main" id="{B5A86383-72BB-42B3-A7C1-DD768F58504D}"/>
              </a:ext>
            </a:extLst>
          </p:cNvPr>
          <p:cNvSpPr/>
          <p:nvPr/>
        </p:nvSpPr>
        <p:spPr>
          <a:xfrm>
            <a:off x="219596" y="1426300"/>
            <a:ext cx="8693696" cy="4401205"/>
          </a:xfrm>
          <a:prstGeom prst="rect">
            <a:avLst/>
          </a:prstGeom>
        </p:spPr>
        <p:txBody>
          <a:bodyPr wrap="square">
            <a:spAutoFit/>
          </a:bodyPr>
          <a:lstStyle/>
          <a:p>
            <a:pPr marL="342900" indent="-342900">
              <a:buClr>
                <a:srgbClr val="FF0000"/>
              </a:buClr>
              <a:buFont typeface="Arial" panose="020B0604020202020204" pitchFamily="34" charset="0"/>
              <a:buChar char="•"/>
            </a:pPr>
            <a:r>
              <a:rPr lang="en-GB" dirty="0"/>
              <a:t>As a chef working in a professional kitchen you will use a number of a large pieces of equipment when producing advanced main course. The size and nature of the establishment will depend on the equipment being used. </a:t>
            </a:r>
          </a:p>
          <a:p>
            <a:pPr>
              <a:buClr>
                <a:srgbClr val="FF0000"/>
              </a:buClr>
            </a:pPr>
            <a:endParaRPr lang="en-GB" dirty="0"/>
          </a:p>
          <a:p>
            <a:pPr marL="342900" indent="-342900">
              <a:buClr>
                <a:srgbClr val="FF0000"/>
              </a:buClr>
              <a:buFont typeface="Arial" panose="020B0604020202020204" pitchFamily="34" charset="0"/>
              <a:buChar char="•"/>
            </a:pPr>
            <a:r>
              <a:rPr lang="en-GB" dirty="0"/>
              <a:t>It is important to choose large equipment that are of good quality and best fits your needs, you need the knowledge of the safe use of the equipment. It is also beneficial to be familiar with the varieties of models that are available, how to maintain the equipment in line with the organisation and manufacturers’ requirements.</a:t>
            </a:r>
          </a:p>
          <a:p>
            <a:pPr marL="342900" indent="-342900">
              <a:buClr>
                <a:srgbClr val="FF0000"/>
              </a:buClr>
              <a:buFont typeface="Arial" panose="020B0604020202020204" pitchFamily="34" charset="0"/>
              <a:buChar char="•"/>
            </a:pPr>
            <a:endParaRPr lang="en-GB" dirty="0"/>
          </a:p>
          <a:p>
            <a:pPr marL="342900" indent="-342900">
              <a:buClr>
                <a:srgbClr val="FF0000"/>
              </a:buClr>
              <a:buFont typeface="Arial" panose="020B0604020202020204" pitchFamily="34" charset="0"/>
              <a:buChar char="•"/>
            </a:pPr>
            <a:r>
              <a:rPr lang="en-GB" dirty="0"/>
              <a:t>It is important that when using large equipment that you and your colleagues are fully trained on the piece of equipment and you fully understand how to use the in a safe and efficient manner.</a:t>
            </a:r>
          </a:p>
        </p:txBody>
      </p:sp>
    </p:spTree>
    <p:extLst>
      <p:ext uri="{BB962C8B-B14F-4D97-AF65-F5344CB8AC3E}">
        <p14:creationId xmlns:p14="http://schemas.microsoft.com/office/powerpoint/2010/main" val="5435918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equipment </a:t>
            </a:r>
            <a:endParaRPr lang="en-GB" dirty="0"/>
          </a:p>
        </p:txBody>
      </p:sp>
      <p:sp>
        <p:nvSpPr>
          <p:cNvPr id="3" name="Content Placeholder 2"/>
          <p:cNvSpPr>
            <a:spLocks noGrp="1"/>
          </p:cNvSpPr>
          <p:nvPr>
            <p:ph sz="quarter" idx="10"/>
          </p:nvPr>
        </p:nvSpPr>
        <p:spPr>
          <a:xfrm>
            <a:off x="395536" y="1375809"/>
            <a:ext cx="5040560" cy="4755600"/>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US" sz="1800" b="1" dirty="0"/>
              <a:t>Blast chillers and blast freezers </a:t>
            </a:r>
            <a:r>
              <a:rPr lang="en-GB" sz="1800" dirty="0"/>
              <a:t>–</a:t>
            </a:r>
            <a:r>
              <a:rPr lang="en-US" sz="1800" dirty="0"/>
              <a:t> blast chillers and freezers offer a systematic, safe method of cooling food quickly and hygienically, minimising bacterial growth and preserving food quality. </a:t>
            </a:r>
          </a:p>
          <a:p>
            <a:pPr marL="342900" indent="-342900">
              <a:lnSpc>
                <a:spcPct val="100000"/>
              </a:lnSpc>
              <a:spcBef>
                <a:spcPts val="0"/>
              </a:spcBef>
              <a:spcAft>
                <a:spcPts val="0"/>
              </a:spcAft>
              <a:buClr>
                <a:srgbClr val="CC0000"/>
              </a:buClr>
              <a:buFont typeface="Arial" panose="020B0604020202020204" pitchFamily="34" charset="0"/>
              <a:buChar char="•"/>
            </a:pPr>
            <a:endParaRPr lang="en-US" sz="1800" dirty="0"/>
          </a:p>
          <a:p>
            <a:pPr marL="342900" indent="-342900">
              <a:lnSpc>
                <a:spcPct val="100000"/>
              </a:lnSpc>
              <a:spcBef>
                <a:spcPts val="0"/>
              </a:spcBef>
              <a:spcAft>
                <a:spcPts val="0"/>
              </a:spcAft>
              <a:buClr>
                <a:srgbClr val="CC0000"/>
              </a:buClr>
              <a:buFont typeface="Arial" panose="020B0604020202020204" pitchFamily="34" charset="0"/>
              <a:buChar char="•"/>
            </a:pPr>
            <a:r>
              <a:rPr lang="en-US" sz="1800" b="1" dirty="0"/>
              <a:t>Cold holding equipment (refrigerators and refrigerated displays, freezers) </a:t>
            </a:r>
            <a:r>
              <a:rPr lang="en-US" sz="1800" dirty="0"/>
              <a:t>– </a:t>
            </a:r>
          </a:p>
          <a:p>
            <a:pPr marL="342900" indent="-342900">
              <a:lnSpc>
                <a:spcPct val="100000"/>
              </a:lnSpc>
              <a:spcBef>
                <a:spcPts val="0"/>
              </a:spcBef>
              <a:spcAft>
                <a:spcPts val="0"/>
              </a:spcAft>
              <a:buClr>
                <a:srgbClr val="CC0000"/>
              </a:buClr>
              <a:buFont typeface="Arial" panose="020B0604020202020204" pitchFamily="34" charset="0"/>
              <a:buChar char="•"/>
            </a:pPr>
            <a:endParaRPr lang="en-US" sz="1800" dirty="0"/>
          </a:p>
          <a:p>
            <a:pPr marL="342900" indent="-342900">
              <a:lnSpc>
                <a:spcPct val="100000"/>
              </a:lnSpc>
              <a:spcBef>
                <a:spcPts val="0"/>
              </a:spcBef>
              <a:spcAft>
                <a:spcPts val="0"/>
              </a:spcAft>
              <a:buClr>
                <a:srgbClr val="CC0000"/>
              </a:buClr>
              <a:buFont typeface="Arial" panose="020B0604020202020204" pitchFamily="34" charset="0"/>
              <a:buChar char="•"/>
            </a:pPr>
            <a:r>
              <a:rPr lang="en-US" sz="1800" dirty="0"/>
              <a:t>A </a:t>
            </a:r>
            <a:r>
              <a:rPr lang="en-US" sz="1800" b="1" dirty="0"/>
              <a:t>fridge</a:t>
            </a:r>
            <a:r>
              <a:rPr lang="en-US" sz="1800" dirty="0"/>
              <a:t> should operate at a temperature range of 1</a:t>
            </a:r>
            <a:r>
              <a:rPr lang="en-GB" sz="1800" dirty="0"/>
              <a:t>–</a:t>
            </a:r>
            <a:r>
              <a:rPr lang="en-US" sz="1800" dirty="0"/>
              <a:t>5C.  Its primary use is for the storage of food and beverages with the intent to extending freshness of the product.</a:t>
            </a:r>
          </a:p>
          <a:p>
            <a:pPr marL="342900" indent="-342900">
              <a:lnSpc>
                <a:spcPct val="100000"/>
              </a:lnSpc>
              <a:spcBef>
                <a:spcPts val="0"/>
              </a:spcBef>
              <a:spcAft>
                <a:spcPts val="0"/>
              </a:spcAft>
              <a:buClr>
                <a:srgbClr val="CC0000"/>
              </a:buClr>
              <a:buFont typeface="Arial" panose="020B0604020202020204" pitchFamily="34" charset="0"/>
              <a:buChar char="•"/>
            </a:pPr>
            <a:r>
              <a:rPr lang="en-US" sz="1800" dirty="0"/>
              <a:t>A </a:t>
            </a:r>
            <a:r>
              <a:rPr lang="en-US" sz="1800" b="1" dirty="0"/>
              <a:t>freezer</a:t>
            </a:r>
            <a:r>
              <a:rPr lang="en-US" sz="1800" dirty="0"/>
              <a:t> should operate at a temperature range of -18 to -22C. Its primary use is for the storage of food with the intent of preserving the product.</a:t>
            </a:r>
          </a:p>
          <a:p>
            <a:pPr marL="342900" indent="-342900">
              <a:lnSpc>
                <a:spcPct val="100000"/>
              </a:lnSpc>
              <a:spcBef>
                <a:spcPts val="0"/>
              </a:spcBef>
              <a:spcAft>
                <a:spcPts val="0"/>
              </a:spcAft>
              <a:buClr>
                <a:srgbClr val="CC0000"/>
              </a:buClr>
              <a:buFont typeface="Arial" panose="020B0604020202020204" pitchFamily="34" charset="0"/>
              <a:buChar char="•"/>
            </a:pPr>
            <a:endParaRPr lang="en-US" sz="1800" dirty="0"/>
          </a:p>
        </p:txBody>
      </p:sp>
      <p:pic>
        <p:nvPicPr>
          <p:cNvPr id="8" name="Picture 7">
            <a:extLst>
              <a:ext uri="{FF2B5EF4-FFF2-40B4-BE49-F238E27FC236}">
                <a16:creationId xmlns:a16="http://schemas.microsoft.com/office/drawing/2014/main" id="{8F655A7D-7B9C-4941-BA0E-4E082741BCB4}"/>
              </a:ext>
            </a:extLst>
          </p:cNvPr>
          <p:cNvPicPr>
            <a:picLocks noChangeAspect="1"/>
          </p:cNvPicPr>
          <p:nvPr/>
        </p:nvPicPr>
        <p:blipFill>
          <a:blip r:embed="rId2"/>
          <a:stretch>
            <a:fillRect/>
          </a:stretch>
        </p:blipFill>
        <p:spPr>
          <a:xfrm>
            <a:off x="5415864" y="2348880"/>
            <a:ext cx="3564396" cy="2376264"/>
          </a:xfrm>
          <a:prstGeom prst="rect">
            <a:avLst/>
          </a:prstGeom>
        </p:spPr>
      </p:pic>
    </p:spTree>
    <p:extLst>
      <p:ext uri="{BB962C8B-B14F-4D97-AF65-F5344CB8AC3E}">
        <p14:creationId xmlns:p14="http://schemas.microsoft.com/office/powerpoint/2010/main" val="174167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18FB-D7F3-443B-8CFA-8DF18B6AB7BC}"/>
              </a:ext>
            </a:extLst>
          </p:cNvPr>
          <p:cNvSpPr>
            <a:spLocks noGrp="1"/>
          </p:cNvSpPr>
          <p:nvPr>
            <p:ph type="title"/>
          </p:nvPr>
        </p:nvSpPr>
        <p:spPr/>
        <p:txBody>
          <a:bodyPr/>
          <a:lstStyle/>
          <a:p>
            <a:r>
              <a:rPr lang="en-GB" dirty="0"/>
              <a:t>Large equipment</a:t>
            </a:r>
          </a:p>
        </p:txBody>
      </p:sp>
      <p:sp>
        <p:nvSpPr>
          <p:cNvPr id="5" name="Slide Number Placeholder 4">
            <a:extLst>
              <a:ext uri="{FF2B5EF4-FFF2-40B4-BE49-F238E27FC236}">
                <a16:creationId xmlns:a16="http://schemas.microsoft.com/office/drawing/2014/main" id="{0E392F85-1C80-4717-A9EC-1E2C3DD2CECB}"/>
              </a:ext>
            </a:extLst>
          </p:cNvPr>
          <p:cNvSpPr>
            <a:spLocks noGrp="1"/>
          </p:cNvSpPr>
          <p:nvPr>
            <p:ph type="sldNum" sz="quarter" idx="12"/>
          </p:nvPr>
        </p:nvSpPr>
        <p:spPr/>
        <p:txBody>
          <a:bodyPr/>
          <a:lstStyle/>
          <a:p>
            <a:fld id="{25A470B1-4B60-4DEC-B85F-F41A8644BCF0}" type="slidenum">
              <a:rPr lang="en-GB" altLang="en-US" smtClean="0"/>
              <a:pPr/>
              <a:t>5</a:t>
            </a:fld>
            <a:endParaRPr lang="en-GB" altLang="en-US"/>
          </a:p>
        </p:txBody>
      </p:sp>
      <p:sp>
        <p:nvSpPr>
          <p:cNvPr id="6" name="Content Placeholder 2">
            <a:extLst>
              <a:ext uri="{FF2B5EF4-FFF2-40B4-BE49-F238E27FC236}">
                <a16:creationId xmlns:a16="http://schemas.microsoft.com/office/drawing/2014/main" id="{CE87B678-A412-4490-A068-254C5B23922A}"/>
              </a:ext>
            </a:extLst>
          </p:cNvPr>
          <p:cNvSpPr txBox="1">
            <a:spLocks/>
          </p:cNvSpPr>
          <p:nvPr/>
        </p:nvSpPr>
        <p:spPr>
          <a:xfrm>
            <a:off x="233608" y="1412776"/>
            <a:ext cx="5040560" cy="4755600"/>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marL="342900" indent="-342900">
              <a:spcBef>
                <a:spcPts val="0"/>
              </a:spcBef>
              <a:spcAft>
                <a:spcPts val="0"/>
              </a:spcAft>
              <a:buClr>
                <a:srgbClr val="CC0000"/>
              </a:buClr>
              <a:buFont typeface="Arial" panose="020B0604020202020204" pitchFamily="34" charset="0"/>
              <a:buChar char="•"/>
            </a:pPr>
            <a:r>
              <a:rPr lang="en-US" sz="1800" b="1" dirty="0"/>
              <a:t>Hot holding equipment and bain-marie </a:t>
            </a:r>
            <a:r>
              <a:rPr lang="en-US" sz="1800" dirty="0"/>
              <a:t>– There are a variety of different methods to hold hot main courses at the correct temperature. It is important to hold hot dishes at the correct temperature to ensure that you comply with legislation and reduce the risk of food poisoning.</a:t>
            </a:r>
          </a:p>
          <a:p>
            <a:pPr>
              <a:spcBef>
                <a:spcPts val="0"/>
              </a:spcBef>
              <a:spcAft>
                <a:spcPts val="0"/>
              </a:spcAft>
              <a:buClr>
                <a:srgbClr val="CC0000"/>
              </a:buClr>
            </a:pPr>
            <a:endParaRPr lang="en-US" sz="1800" dirty="0"/>
          </a:p>
          <a:p>
            <a:pPr marL="342900" indent="-342900">
              <a:spcBef>
                <a:spcPts val="0"/>
              </a:spcBef>
              <a:spcAft>
                <a:spcPts val="0"/>
              </a:spcAft>
              <a:buClr>
                <a:srgbClr val="CC0000"/>
              </a:buClr>
              <a:buFont typeface="Arial" panose="020B0604020202020204" pitchFamily="34" charset="0"/>
              <a:buChar char="•"/>
            </a:pPr>
            <a:r>
              <a:rPr lang="en-US" sz="1800" dirty="0"/>
              <a:t>Hot holding equipment will have a heat source from the bottom and usually a heat source from the top in the form of heat lamps.</a:t>
            </a:r>
          </a:p>
          <a:p>
            <a:pPr marL="342900" indent="-342900">
              <a:spcBef>
                <a:spcPts val="0"/>
              </a:spcBef>
              <a:spcAft>
                <a:spcPts val="0"/>
              </a:spcAft>
              <a:buClr>
                <a:srgbClr val="CC0000"/>
              </a:buClr>
              <a:buFont typeface="Arial" panose="020B0604020202020204" pitchFamily="34" charset="0"/>
              <a:buChar char="•"/>
            </a:pPr>
            <a:endParaRPr lang="en-US" sz="1800" dirty="0"/>
          </a:p>
          <a:p>
            <a:pPr marL="342900" indent="-342900">
              <a:spcBef>
                <a:spcPts val="0"/>
              </a:spcBef>
              <a:spcAft>
                <a:spcPts val="0"/>
              </a:spcAft>
              <a:buClr>
                <a:srgbClr val="CC0000"/>
              </a:buClr>
              <a:buFont typeface="Arial" panose="020B0604020202020204" pitchFamily="34" charset="0"/>
              <a:buChar char="•"/>
            </a:pPr>
            <a:r>
              <a:rPr lang="en-US" sz="1800" dirty="0"/>
              <a:t>These are usually near the front of the kitchen which is commonly known as the pass, where the chefs will hold and then plate up dishes for the customer.  </a:t>
            </a:r>
          </a:p>
          <a:p>
            <a:pPr marL="342900" indent="-342900" algn="just">
              <a:spcBef>
                <a:spcPts val="0"/>
              </a:spcBef>
              <a:spcAft>
                <a:spcPts val="0"/>
              </a:spcAft>
              <a:buClr>
                <a:srgbClr val="CC0000"/>
              </a:buClr>
              <a:buFont typeface="Arial" panose="020B0604020202020204" pitchFamily="34" charset="0"/>
              <a:buChar char="•"/>
            </a:pPr>
            <a:endParaRPr lang="en-US" sz="1800" dirty="0"/>
          </a:p>
        </p:txBody>
      </p:sp>
      <p:pic>
        <p:nvPicPr>
          <p:cNvPr id="4" name="Picture 3">
            <a:extLst>
              <a:ext uri="{FF2B5EF4-FFF2-40B4-BE49-F238E27FC236}">
                <a16:creationId xmlns:a16="http://schemas.microsoft.com/office/drawing/2014/main" id="{8BF32556-1479-7A45-A551-44786D4AD107}"/>
              </a:ext>
            </a:extLst>
          </p:cNvPr>
          <p:cNvPicPr>
            <a:picLocks noChangeAspect="1"/>
          </p:cNvPicPr>
          <p:nvPr/>
        </p:nvPicPr>
        <p:blipFill>
          <a:blip r:embed="rId2"/>
          <a:stretch>
            <a:fillRect/>
          </a:stretch>
        </p:blipFill>
        <p:spPr>
          <a:xfrm>
            <a:off x="5364120" y="2438999"/>
            <a:ext cx="3546272" cy="1980002"/>
          </a:xfrm>
          <a:prstGeom prst="rect">
            <a:avLst/>
          </a:prstGeom>
        </p:spPr>
      </p:pic>
    </p:spTree>
    <p:extLst>
      <p:ext uri="{BB962C8B-B14F-4D97-AF65-F5344CB8AC3E}">
        <p14:creationId xmlns:p14="http://schemas.microsoft.com/office/powerpoint/2010/main" val="28070518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23150"/>
            <a:ext cx="8218488" cy="382588"/>
          </a:xfrm>
        </p:spPr>
        <p:txBody>
          <a:bodyPr/>
          <a:lstStyle/>
          <a:p>
            <a:r>
              <a:rPr lang="en-US" dirty="0"/>
              <a:t>Large equipment </a:t>
            </a:r>
            <a:endParaRPr lang="en-GB" dirty="0"/>
          </a:p>
        </p:txBody>
      </p:sp>
      <p:sp>
        <p:nvSpPr>
          <p:cNvPr id="3" name="Content Placeholder 2"/>
          <p:cNvSpPr>
            <a:spLocks noGrp="1"/>
          </p:cNvSpPr>
          <p:nvPr>
            <p:ph sz="quarter" idx="10"/>
          </p:nvPr>
        </p:nvSpPr>
        <p:spPr>
          <a:xfrm>
            <a:off x="28398" y="1279250"/>
            <a:ext cx="5695730" cy="4755600"/>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sz="1800" b="1" dirty="0"/>
              <a:t>Deep fat fryers </a:t>
            </a:r>
            <a:r>
              <a:rPr lang="en-GB" sz="1800" dirty="0"/>
              <a:t>– </a:t>
            </a:r>
            <a:r>
              <a:rPr lang="en-US" sz="1800" dirty="0"/>
              <a:t>a deep fat fryer is used to heat cooking oils so foods can be completely covered in hot oil to be cooked. </a:t>
            </a:r>
          </a:p>
          <a:p>
            <a:pPr marL="342900" indent="-342900">
              <a:lnSpc>
                <a:spcPct val="100000"/>
              </a:lnSpc>
              <a:spcBef>
                <a:spcPts val="0"/>
              </a:spcBef>
              <a:spcAft>
                <a:spcPts val="0"/>
              </a:spcAft>
              <a:buClr>
                <a:srgbClr val="CC0000"/>
              </a:buClr>
              <a:buFont typeface="Arial" panose="020B0604020202020204" pitchFamily="34" charset="0"/>
              <a:buChar char="•"/>
            </a:pPr>
            <a:r>
              <a:rPr lang="en-US" sz="1800" dirty="0"/>
              <a:t>It is important when using deep fat fryers that you are able to control the temperature and allow for different settings for various types of food. Temperature controls may have ranges that begin at around 150ºC and almost reach 190ºC or more at the upper end. This is key to ensure that the correct </a:t>
            </a:r>
            <a:r>
              <a:rPr lang="en-US" sz="1800" dirty="0" err="1"/>
              <a:t>colour</a:t>
            </a:r>
            <a:r>
              <a:rPr lang="en-US" sz="1800" dirty="0"/>
              <a:t>, texture and flavor are obtained.</a:t>
            </a:r>
            <a:endParaRPr lang="en-GB" sz="1800" dirty="0"/>
          </a:p>
          <a:p>
            <a:pPr marL="342900" indent="-342900">
              <a:lnSpc>
                <a:spcPct val="100000"/>
              </a:lnSpc>
              <a:spcBef>
                <a:spcPts val="0"/>
              </a:spcBef>
              <a:spcAft>
                <a:spcPts val="0"/>
              </a:spcAft>
              <a:buClr>
                <a:srgbClr val="CC0000"/>
              </a:buClr>
              <a:buFont typeface="Arial" panose="020B0604020202020204" pitchFamily="34" charset="0"/>
              <a:buChar char="•"/>
            </a:pPr>
            <a:r>
              <a:rPr lang="en-GB" sz="1800" b="1" dirty="0"/>
              <a:t>Griddles</a:t>
            </a:r>
            <a:r>
              <a:rPr lang="en-GB" sz="1800" dirty="0"/>
              <a:t> – a typical </a:t>
            </a:r>
            <a:r>
              <a:rPr lang="en-US" sz="1800" dirty="0"/>
              <a:t>griddle uses either an electric element or gas as its heat source. A griddle will have an adjustable heat control so they can be used for cooking food or keeping food warm. Can be used for a variety of tasks such as quick cooking of meat, poultry, seafood and vegetable items.</a:t>
            </a:r>
            <a:endParaRPr lang="en-GB" sz="1800" dirty="0"/>
          </a:p>
          <a:p>
            <a:pPr marL="342900" indent="-342900" algn="just">
              <a:lnSpc>
                <a:spcPct val="100000"/>
              </a:lnSpc>
              <a:spcBef>
                <a:spcPts val="0"/>
              </a:spcBef>
              <a:spcAft>
                <a:spcPts val="0"/>
              </a:spcAft>
              <a:buClr>
                <a:srgbClr val="CC0000"/>
              </a:buClr>
              <a:buFont typeface="Arial" panose="020B0604020202020204" pitchFamily="34" charset="0"/>
              <a:buChar char="•"/>
            </a:pPr>
            <a:endParaRPr lang="en-GB" sz="1800" dirty="0"/>
          </a:p>
          <a:p>
            <a:pPr marL="342900" indent="-342900" algn="just">
              <a:lnSpc>
                <a:spcPct val="100000"/>
              </a:lnSpc>
              <a:spcBef>
                <a:spcPts val="0"/>
              </a:spcBef>
              <a:spcAft>
                <a:spcPts val="0"/>
              </a:spcAft>
              <a:buClr>
                <a:srgbClr val="CC0000"/>
              </a:buClr>
              <a:buFont typeface="Arial" panose="020B0604020202020204" pitchFamily="34" charset="0"/>
              <a:buChar char="•"/>
            </a:pPr>
            <a:endParaRPr lang="en-GB" sz="1800" dirty="0"/>
          </a:p>
          <a:p>
            <a:pPr marL="342900" indent="-342900" algn="just">
              <a:lnSpc>
                <a:spcPct val="100000"/>
              </a:lnSpc>
              <a:spcBef>
                <a:spcPts val="0"/>
              </a:spcBef>
              <a:spcAft>
                <a:spcPts val="0"/>
              </a:spcAft>
              <a:buClr>
                <a:srgbClr val="CC0000"/>
              </a:buClr>
              <a:buFont typeface="Arial" panose="020B0604020202020204" pitchFamily="34" charset="0"/>
              <a:buChar char="•"/>
            </a:pPr>
            <a:endParaRPr lang="en-GB" sz="1800" dirty="0"/>
          </a:p>
          <a:p>
            <a:pPr marL="342900" indent="-342900" algn="just">
              <a:lnSpc>
                <a:spcPct val="100000"/>
              </a:lnSpc>
              <a:spcBef>
                <a:spcPts val="0"/>
              </a:spcBef>
              <a:spcAft>
                <a:spcPts val="0"/>
              </a:spcAft>
              <a:buClr>
                <a:srgbClr val="CC0000"/>
              </a:buClr>
              <a:buFont typeface="Arial" panose="020B0604020202020204" pitchFamily="34" charset="0"/>
              <a:buChar char="•"/>
            </a:pPr>
            <a:endParaRPr lang="en-GB" sz="1800" dirty="0"/>
          </a:p>
          <a:p>
            <a:pPr marL="342900" indent="-342900" algn="just">
              <a:lnSpc>
                <a:spcPct val="100000"/>
              </a:lnSpc>
              <a:spcBef>
                <a:spcPts val="0"/>
              </a:spcBef>
              <a:spcAft>
                <a:spcPts val="0"/>
              </a:spcAft>
              <a:buClr>
                <a:srgbClr val="CC0000"/>
              </a:buClr>
              <a:buFont typeface="Arial" panose="020B0604020202020204" pitchFamily="34" charset="0"/>
              <a:buChar char="•"/>
            </a:pPr>
            <a:endParaRPr lang="en-GB" sz="1800" dirty="0"/>
          </a:p>
          <a:p>
            <a:pPr marL="342900" indent="-342900" algn="just">
              <a:lnSpc>
                <a:spcPct val="100000"/>
              </a:lnSpc>
              <a:spcBef>
                <a:spcPts val="0"/>
              </a:spcBef>
              <a:spcAft>
                <a:spcPts val="0"/>
              </a:spcAft>
              <a:buClr>
                <a:srgbClr val="CC0000"/>
              </a:buClr>
              <a:buFont typeface="Arial" panose="020B0604020202020204" pitchFamily="34" charset="0"/>
              <a:buChar char="•"/>
            </a:pPr>
            <a:endParaRPr lang="en-GB" sz="1800" dirty="0"/>
          </a:p>
          <a:p>
            <a:pPr marL="342900" indent="-342900" algn="just">
              <a:lnSpc>
                <a:spcPct val="100000"/>
              </a:lnSpc>
              <a:spcBef>
                <a:spcPts val="0"/>
              </a:spcBef>
              <a:spcAft>
                <a:spcPts val="0"/>
              </a:spcAft>
              <a:buClr>
                <a:srgbClr val="CC0000"/>
              </a:buClr>
              <a:buFont typeface="Arial" panose="020B0604020202020204" pitchFamily="34" charset="0"/>
              <a:buChar char="•"/>
            </a:pPr>
            <a:endParaRPr lang="en-GB" sz="1800" dirty="0"/>
          </a:p>
          <a:p>
            <a:pPr marL="342900" indent="-342900" algn="just">
              <a:lnSpc>
                <a:spcPct val="100000"/>
              </a:lnSpc>
              <a:spcBef>
                <a:spcPts val="0"/>
              </a:spcBef>
              <a:spcAft>
                <a:spcPts val="0"/>
              </a:spcAft>
              <a:buClr>
                <a:srgbClr val="CC0000"/>
              </a:buClr>
              <a:buFont typeface="Arial" panose="020B0604020202020204" pitchFamily="34" charset="0"/>
              <a:buChar char="•"/>
            </a:pPr>
            <a:endParaRPr lang="en-GB" sz="1800" dirty="0"/>
          </a:p>
          <a:p>
            <a:pPr algn="just"/>
            <a:endParaRPr lang="en-GB" sz="1800" dirty="0"/>
          </a:p>
        </p:txBody>
      </p:sp>
      <p:pic>
        <p:nvPicPr>
          <p:cNvPr id="5" name="Picture 4">
            <a:extLst>
              <a:ext uri="{FF2B5EF4-FFF2-40B4-BE49-F238E27FC236}">
                <a16:creationId xmlns:a16="http://schemas.microsoft.com/office/drawing/2014/main" id="{3DB6720D-6616-9C44-9F5E-029CEDEAB63C}"/>
              </a:ext>
            </a:extLst>
          </p:cNvPr>
          <p:cNvPicPr>
            <a:picLocks noChangeAspect="1"/>
          </p:cNvPicPr>
          <p:nvPr/>
        </p:nvPicPr>
        <p:blipFill>
          <a:blip r:embed="rId2"/>
          <a:stretch>
            <a:fillRect/>
          </a:stretch>
        </p:blipFill>
        <p:spPr>
          <a:xfrm>
            <a:off x="5724128" y="2348880"/>
            <a:ext cx="2880320" cy="1944216"/>
          </a:xfrm>
          <a:prstGeom prst="rect">
            <a:avLst/>
          </a:prstGeom>
        </p:spPr>
      </p:pic>
    </p:spTree>
    <p:extLst>
      <p:ext uri="{BB962C8B-B14F-4D97-AF65-F5344CB8AC3E}">
        <p14:creationId xmlns:p14="http://schemas.microsoft.com/office/powerpoint/2010/main" val="276980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18FB-D7F3-443B-8CFA-8DF18B6AB7BC}"/>
              </a:ext>
            </a:extLst>
          </p:cNvPr>
          <p:cNvSpPr>
            <a:spLocks noGrp="1"/>
          </p:cNvSpPr>
          <p:nvPr>
            <p:ph type="title"/>
          </p:nvPr>
        </p:nvSpPr>
        <p:spPr/>
        <p:txBody>
          <a:bodyPr/>
          <a:lstStyle/>
          <a:p>
            <a:r>
              <a:rPr lang="en-GB" dirty="0"/>
              <a:t>Large equipment</a:t>
            </a:r>
          </a:p>
        </p:txBody>
      </p:sp>
      <p:sp>
        <p:nvSpPr>
          <p:cNvPr id="3" name="Content Placeholder 2">
            <a:extLst>
              <a:ext uri="{FF2B5EF4-FFF2-40B4-BE49-F238E27FC236}">
                <a16:creationId xmlns:a16="http://schemas.microsoft.com/office/drawing/2014/main" id="{A920A5D0-07D7-4182-941B-535152A64E3B}"/>
              </a:ext>
            </a:extLst>
          </p:cNvPr>
          <p:cNvSpPr>
            <a:spLocks noGrp="1"/>
          </p:cNvSpPr>
          <p:nvPr>
            <p:ph sz="half" idx="1"/>
          </p:nvPr>
        </p:nvSpPr>
        <p:spPr>
          <a:xfrm>
            <a:off x="323528" y="1412776"/>
            <a:ext cx="8640960" cy="4525963"/>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Grills</a:t>
            </a:r>
            <a:r>
              <a:rPr lang="en-GB" sz="2000" dirty="0"/>
              <a:t> – there are different types of grills these fall largely into 3 categories salamander, open flame grill/barbeque, contact grill. Grilling is an ideal method for cooking meat, poultry, seafood and vegetables  or finishing off dishes that require colour.</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CC0000"/>
              </a:buClr>
              <a:buFont typeface="Arial" panose="020B0604020202020204" pitchFamily="34" charset="0"/>
              <a:buChar char="•"/>
            </a:pPr>
            <a:r>
              <a:rPr lang="en-US" sz="2000" b="1" dirty="0"/>
              <a:t>Hobs (induction, solid top, open range): </a:t>
            </a:r>
          </a:p>
          <a:p>
            <a:pPr>
              <a:lnSpc>
                <a:spcPct val="100000"/>
              </a:lnSpc>
              <a:spcBef>
                <a:spcPts val="0"/>
              </a:spcBef>
              <a:spcAft>
                <a:spcPts val="0"/>
              </a:spcAft>
              <a:buClr>
                <a:srgbClr val="CC0000"/>
              </a:buClr>
            </a:pPr>
            <a:endParaRPr lang="en-US" sz="2000" dirty="0"/>
          </a:p>
          <a:p>
            <a:pPr marL="342900" indent="-342900">
              <a:lnSpc>
                <a:spcPct val="100000"/>
              </a:lnSpc>
              <a:spcBef>
                <a:spcPts val="0"/>
              </a:spcBef>
              <a:spcAft>
                <a:spcPts val="0"/>
              </a:spcAft>
              <a:buClr>
                <a:srgbClr val="CC0000"/>
              </a:buClr>
              <a:buFont typeface="Arial" panose="020B0604020202020204" pitchFamily="34" charset="0"/>
              <a:buChar char="•"/>
            </a:pPr>
            <a:r>
              <a:rPr lang="en-US" sz="2000" b="1" dirty="0"/>
              <a:t>Induction </a:t>
            </a:r>
            <a:r>
              <a:rPr lang="en-US" sz="2000" dirty="0"/>
              <a:t>–</a:t>
            </a:r>
            <a:r>
              <a:rPr lang="en-US" sz="2000" b="1" dirty="0"/>
              <a:t> </a:t>
            </a:r>
            <a:r>
              <a:rPr lang="en-US" sz="2000" dirty="0"/>
              <a:t>an induction hob uses electromagnetism to create a magnetic field between the pan and the hob. Induction hobs are quicker and cheaper to run because the heat is transferred directly to the pan.</a:t>
            </a:r>
          </a:p>
          <a:p>
            <a:pPr marL="342900" indent="-342900">
              <a:lnSpc>
                <a:spcPct val="100000"/>
              </a:lnSpc>
              <a:spcBef>
                <a:spcPts val="0"/>
              </a:spcBef>
              <a:spcAft>
                <a:spcPts val="0"/>
              </a:spcAft>
              <a:buClr>
                <a:srgbClr val="CC0000"/>
              </a:buClr>
              <a:buFont typeface="Arial" panose="020B0604020202020204" pitchFamily="34" charset="0"/>
              <a:buChar char="•"/>
            </a:pPr>
            <a:r>
              <a:rPr lang="en-US" sz="2000" b="1" dirty="0"/>
              <a:t>Solid top </a:t>
            </a:r>
            <a:r>
              <a:rPr lang="en-US" sz="2000" dirty="0"/>
              <a:t>– solid tops are usually either powered by gas or electricity and heat a solid plate which distributes the heat. These can take a while to heat up and are less controllable than gas open range hobs.</a:t>
            </a:r>
          </a:p>
          <a:p>
            <a:pPr marL="342900" indent="-342900">
              <a:lnSpc>
                <a:spcPct val="100000"/>
              </a:lnSpc>
              <a:spcBef>
                <a:spcPts val="0"/>
              </a:spcBef>
              <a:spcAft>
                <a:spcPts val="0"/>
              </a:spcAft>
              <a:buClr>
                <a:srgbClr val="CC0000"/>
              </a:buClr>
              <a:buFont typeface="Arial" panose="020B0604020202020204" pitchFamily="34" charset="0"/>
              <a:buChar char="•"/>
            </a:pPr>
            <a:r>
              <a:rPr lang="en-US" sz="2000" b="1" dirty="0"/>
              <a:t>Open range </a:t>
            </a:r>
            <a:r>
              <a:rPr lang="en-US" sz="2000" dirty="0"/>
              <a:t>–</a:t>
            </a:r>
            <a:r>
              <a:rPr lang="en-US" sz="2000" b="1" dirty="0"/>
              <a:t> </a:t>
            </a:r>
            <a:r>
              <a:rPr lang="en-US" sz="2000" dirty="0"/>
              <a:t>open range hobs are powered by gas, they provide instant, direct and controllable heat.</a:t>
            </a:r>
          </a:p>
        </p:txBody>
      </p:sp>
      <p:sp>
        <p:nvSpPr>
          <p:cNvPr id="5" name="Slide Number Placeholder 4">
            <a:extLst>
              <a:ext uri="{FF2B5EF4-FFF2-40B4-BE49-F238E27FC236}">
                <a16:creationId xmlns:a16="http://schemas.microsoft.com/office/drawing/2014/main" id="{0E392F85-1C80-4717-A9EC-1E2C3DD2CECB}"/>
              </a:ext>
            </a:extLst>
          </p:cNvPr>
          <p:cNvSpPr>
            <a:spLocks noGrp="1"/>
          </p:cNvSpPr>
          <p:nvPr>
            <p:ph type="sldNum" sz="quarter" idx="12"/>
          </p:nvPr>
        </p:nvSpPr>
        <p:spPr/>
        <p:txBody>
          <a:bodyPr/>
          <a:lstStyle/>
          <a:p>
            <a:fld id="{25A470B1-4B60-4DEC-B85F-F41A8644BCF0}" type="slidenum">
              <a:rPr lang="en-GB" altLang="en-US" smtClean="0"/>
              <a:pPr/>
              <a:t>7</a:t>
            </a:fld>
            <a:endParaRPr lang="en-GB" altLang="en-US"/>
          </a:p>
        </p:txBody>
      </p:sp>
    </p:spTree>
    <p:extLst>
      <p:ext uri="{BB962C8B-B14F-4D97-AF65-F5344CB8AC3E}">
        <p14:creationId xmlns:p14="http://schemas.microsoft.com/office/powerpoint/2010/main" val="42684927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18FB-D7F3-443B-8CFA-8DF18B6AB7BC}"/>
              </a:ext>
            </a:extLst>
          </p:cNvPr>
          <p:cNvSpPr>
            <a:spLocks noGrp="1"/>
          </p:cNvSpPr>
          <p:nvPr>
            <p:ph type="title"/>
          </p:nvPr>
        </p:nvSpPr>
        <p:spPr/>
        <p:txBody>
          <a:bodyPr/>
          <a:lstStyle/>
          <a:p>
            <a:r>
              <a:rPr lang="en-GB" dirty="0"/>
              <a:t>Large equipment</a:t>
            </a:r>
          </a:p>
        </p:txBody>
      </p:sp>
      <p:sp>
        <p:nvSpPr>
          <p:cNvPr id="3" name="Content Placeholder 2">
            <a:extLst>
              <a:ext uri="{FF2B5EF4-FFF2-40B4-BE49-F238E27FC236}">
                <a16:creationId xmlns:a16="http://schemas.microsoft.com/office/drawing/2014/main" id="{A920A5D0-07D7-4182-941B-535152A64E3B}"/>
              </a:ext>
            </a:extLst>
          </p:cNvPr>
          <p:cNvSpPr>
            <a:spLocks noGrp="1"/>
          </p:cNvSpPr>
          <p:nvPr>
            <p:ph sz="half" idx="1"/>
          </p:nvPr>
        </p:nvSpPr>
        <p:spPr>
          <a:xfrm>
            <a:off x="179512" y="1220788"/>
            <a:ext cx="6624736" cy="4525963"/>
          </a:xfrm>
        </p:spPr>
        <p:txBody>
          <a:bodyPr/>
          <a:lstStyle/>
          <a:p>
            <a:pPr>
              <a:lnSpc>
                <a:spcPct val="100000"/>
              </a:lnSpc>
              <a:spcBef>
                <a:spcPts val="0"/>
              </a:spcBef>
              <a:spcAft>
                <a:spcPts val="0"/>
              </a:spcAft>
              <a:buClr>
                <a:srgbClr val="FF0000"/>
              </a:buClr>
            </a:pPr>
            <a:r>
              <a:rPr lang="en-GB" sz="2000" b="1" dirty="0"/>
              <a:t>Ovens</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Conventional, fan assisted (convection) </a:t>
            </a:r>
            <a:r>
              <a:rPr lang="en-GB" sz="2000" dirty="0"/>
              <a:t>– a type of oven that uses convection currents to cook food. Fans are used to distribute hot air around the oven, which helps to cook the food more evenly and quickly than in a conventional gas style oven. Most often contains two heating elements, others, contain a heating element which is also built around the fan so the air flows to a specific temperature levels keeping the air not only circulating but heating uniformly as well.</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Combination (steam/dry heat), microwave) </a:t>
            </a:r>
            <a:r>
              <a:rPr lang="en-GB" sz="2000" dirty="0"/>
              <a:t>– a combination style oven allow the mixture of dry and wet heat, this is useful usually when using a variety of products or the kitchen has limited space to have both a steamer and a oven.</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0E392F85-1C80-4717-A9EC-1E2C3DD2CECB}"/>
              </a:ext>
            </a:extLst>
          </p:cNvPr>
          <p:cNvSpPr>
            <a:spLocks noGrp="1"/>
          </p:cNvSpPr>
          <p:nvPr>
            <p:ph type="sldNum" sz="quarter" idx="12"/>
          </p:nvPr>
        </p:nvSpPr>
        <p:spPr/>
        <p:txBody>
          <a:bodyPr/>
          <a:lstStyle/>
          <a:p>
            <a:fld id="{25A470B1-4B60-4DEC-B85F-F41A8644BCF0}" type="slidenum">
              <a:rPr lang="en-GB" altLang="en-US" smtClean="0"/>
              <a:pPr/>
              <a:t>8</a:t>
            </a:fld>
            <a:endParaRPr lang="en-GB" altLang="en-US"/>
          </a:p>
        </p:txBody>
      </p:sp>
      <p:pic>
        <p:nvPicPr>
          <p:cNvPr id="6" name="Picture 5">
            <a:extLst>
              <a:ext uri="{FF2B5EF4-FFF2-40B4-BE49-F238E27FC236}">
                <a16:creationId xmlns:a16="http://schemas.microsoft.com/office/drawing/2014/main" id="{4290E5F8-C925-A644-89A7-0CE28D7670CA}"/>
              </a:ext>
            </a:extLst>
          </p:cNvPr>
          <p:cNvPicPr>
            <a:picLocks noChangeAspect="1"/>
          </p:cNvPicPr>
          <p:nvPr/>
        </p:nvPicPr>
        <p:blipFill>
          <a:blip r:embed="rId2"/>
          <a:stretch>
            <a:fillRect/>
          </a:stretch>
        </p:blipFill>
        <p:spPr>
          <a:xfrm>
            <a:off x="6631932" y="3068960"/>
            <a:ext cx="2512068" cy="1653778"/>
          </a:xfrm>
          <a:prstGeom prst="rect">
            <a:avLst/>
          </a:prstGeom>
        </p:spPr>
      </p:pic>
    </p:spTree>
    <p:extLst>
      <p:ext uri="{BB962C8B-B14F-4D97-AF65-F5344CB8AC3E}">
        <p14:creationId xmlns:p14="http://schemas.microsoft.com/office/powerpoint/2010/main" val="29585092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18FB-D7F3-443B-8CFA-8DF18B6AB7BC}"/>
              </a:ext>
            </a:extLst>
          </p:cNvPr>
          <p:cNvSpPr>
            <a:spLocks noGrp="1"/>
          </p:cNvSpPr>
          <p:nvPr>
            <p:ph type="title"/>
          </p:nvPr>
        </p:nvSpPr>
        <p:spPr/>
        <p:txBody>
          <a:bodyPr/>
          <a:lstStyle/>
          <a:p>
            <a:r>
              <a:rPr lang="en-GB" dirty="0"/>
              <a:t>Large equipment</a:t>
            </a:r>
          </a:p>
        </p:txBody>
      </p:sp>
      <p:sp>
        <p:nvSpPr>
          <p:cNvPr id="3" name="Content Placeholder 2">
            <a:extLst>
              <a:ext uri="{FF2B5EF4-FFF2-40B4-BE49-F238E27FC236}">
                <a16:creationId xmlns:a16="http://schemas.microsoft.com/office/drawing/2014/main" id="{A920A5D0-07D7-4182-941B-535152A64E3B}"/>
              </a:ext>
            </a:extLst>
          </p:cNvPr>
          <p:cNvSpPr>
            <a:spLocks noGrp="1"/>
          </p:cNvSpPr>
          <p:nvPr>
            <p:ph sz="half" idx="1"/>
          </p:nvPr>
        </p:nvSpPr>
        <p:spPr>
          <a:xfrm>
            <a:off x="323528" y="1340768"/>
            <a:ext cx="4536504" cy="4525963"/>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Steamers (low and high pressure</a:t>
            </a:r>
            <a:r>
              <a:rPr lang="en-GB" sz="2000" dirty="0"/>
              <a:t>) – commercial steamers can still be found in professional kitchen especially in cost sector catering, however, many have been replaced with combination ovens (steam/dry heat).</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A commercial steamer allows you to quickly cook large quantities of a wide range of foods quickly and easily, making them ideal for mass catering of meals in schools, hospitals, large restaurants and more.</a:t>
            </a:r>
          </a:p>
          <a:p>
            <a:pPr>
              <a:lnSpc>
                <a:spcPct val="100000"/>
              </a:lnSpc>
              <a:spcBef>
                <a:spcPts val="0"/>
              </a:spcBef>
              <a:spcAft>
                <a:spcPts val="0"/>
              </a:spcAft>
              <a:buClr>
                <a:srgbClr val="FF0000"/>
              </a:buClr>
            </a:pPr>
            <a:r>
              <a:rPr lang="en-GB" sz="2000" dirty="0"/>
              <a:t> </a:t>
            </a:r>
          </a:p>
        </p:txBody>
      </p:sp>
      <p:sp>
        <p:nvSpPr>
          <p:cNvPr id="5" name="Slide Number Placeholder 4">
            <a:extLst>
              <a:ext uri="{FF2B5EF4-FFF2-40B4-BE49-F238E27FC236}">
                <a16:creationId xmlns:a16="http://schemas.microsoft.com/office/drawing/2014/main" id="{0E392F85-1C80-4717-A9EC-1E2C3DD2CECB}"/>
              </a:ext>
            </a:extLst>
          </p:cNvPr>
          <p:cNvSpPr>
            <a:spLocks noGrp="1"/>
          </p:cNvSpPr>
          <p:nvPr>
            <p:ph type="sldNum" sz="quarter" idx="12"/>
          </p:nvPr>
        </p:nvSpPr>
        <p:spPr/>
        <p:txBody>
          <a:bodyPr/>
          <a:lstStyle/>
          <a:p>
            <a:fld id="{25A470B1-4B60-4DEC-B85F-F41A8644BCF0}" type="slidenum">
              <a:rPr lang="en-GB" altLang="en-US" smtClean="0"/>
              <a:pPr/>
              <a:t>9</a:t>
            </a:fld>
            <a:endParaRPr lang="en-GB" altLang="en-US"/>
          </a:p>
        </p:txBody>
      </p:sp>
      <p:pic>
        <p:nvPicPr>
          <p:cNvPr id="6" name="Picture 5">
            <a:extLst>
              <a:ext uri="{FF2B5EF4-FFF2-40B4-BE49-F238E27FC236}">
                <a16:creationId xmlns:a16="http://schemas.microsoft.com/office/drawing/2014/main" id="{A6F2314A-D699-B24C-950E-D973DAE0051F}"/>
              </a:ext>
            </a:extLst>
          </p:cNvPr>
          <p:cNvPicPr>
            <a:picLocks noChangeAspect="1"/>
          </p:cNvPicPr>
          <p:nvPr/>
        </p:nvPicPr>
        <p:blipFill>
          <a:blip r:embed="rId2"/>
          <a:stretch>
            <a:fillRect/>
          </a:stretch>
        </p:blipFill>
        <p:spPr>
          <a:xfrm>
            <a:off x="4860032" y="1325544"/>
            <a:ext cx="4094646" cy="2729764"/>
          </a:xfrm>
          <a:prstGeom prst="rect">
            <a:avLst/>
          </a:prstGeom>
        </p:spPr>
      </p:pic>
    </p:spTree>
    <p:extLst>
      <p:ext uri="{BB962C8B-B14F-4D97-AF65-F5344CB8AC3E}">
        <p14:creationId xmlns:p14="http://schemas.microsoft.com/office/powerpoint/2010/main" val="24336982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2493</TotalTime>
  <Words>1113</Words>
  <Application>Microsoft Macintosh PowerPoint</Application>
  <PresentationFormat>On-screen Show (4:3)</PresentationFormat>
  <Paragraphs>77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Lucida Grande</vt:lpstr>
      <vt:lpstr>Times New Roman</vt:lpstr>
      <vt:lpstr>Default Design</vt:lpstr>
      <vt:lpstr> Large equipment used in the production of advanced main course dishes</vt:lpstr>
      <vt:lpstr>Large kitchen equipment task</vt:lpstr>
      <vt:lpstr>Introduction</vt:lpstr>
      <vt:lpstr>Large equipment </vt:lpstr>
      <vt:lpstr>Large equipment</vt:lpstr>
      <vt:lpstr>Large equipment </vt:lpstr>
      <vt:lpstr>Large equipment</vt:lpstr>
      <vt:lpstr>Large equipment</vt:lpstr>
      <vt:lpstr>Large equipment</vt:lpstr>
      <vt:lpstr>Large equipment</vt:lpstr>
      <vt:lpstr>Large equipment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108</cp:revision>
  <dcterms:created xsi:type="dcterms:W3CDTF">2013-05-28T00:38:54Z</dcterms:created>
  <dcterms:modified xsi:type="dcterms:W3CDTF">2020-04-30T23:08:12Z</dcterms:modified>
</cp:coreProperties>
</file>