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handoutMasterIdLst>
    <p:handoutMasterId r:id="rId15"/>
  </p:handoutMasterIdLst>
  <p:sldIdLst>
    <p:sldId id="256" r:id="rId2"/>
    <p:sldId id="285" r:id="rId3"/>
    <p:sldId id="373" r:id="rId4"/>
    <p:sldId id="374" r:id="rId5"/>
    <p:sldId id="381" r:id="rId6"/>
    <p:sldId id="375" r:id="rId7"/>
    <p:sldId id="380" r:id="rId8"/>
    <p:sldId id="376" r:id="rId9"/>
    <p:sldId id="378" r:id="rId10"/>
    <p:sldId id="382" r:id="rId11"/>
    <p:sldId id="379" r:id="rId12"/>
    <p:sldId id="372"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3BF4A-98B5-4452-B4C4-2641432A3CA4}" v="66" dt="2020-03-29T10:11:58.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8953BF4A-98B5-4452-B4C4-2641432A3CA4}"/>
    <pc:docChg chg="custSel addSld delSld modSld">
      <pc:chgData name="Jamie Webb-Fryer" userId="ba7c1b63bcfb9db4" providerId="LiveId" clId="{8953BF4A-98B5-4452-B4C4-2641432A3CA4}" dt="2020-03-29T10:13:54.820" v="343" actId="14100"/>
      <pc:docMkLst>
        <pc:docMk/>
      </pc:docMkLst>
      <pc:sldChg chg="modSp mod">
        <pc:chgData name="Jamie Webb-Fryer" userId="ba7c1b63bcfb9db4" providerId="LiveId" clId="{8953BF4A-98B5-4452-B4C4-2641432A3CA4}" dt="2020-03-29T09:21:32.468" v="176" actId="20577"/>
        <pc:sldMkLst>
          <pc:docMk/>
          <pc:sldMk cId="0" sldId="256"/>
        </pc:sldMkLst>
        <pc:spChg chg="mod">
          <ac:chgData name="Jamie Webb-Fryer" userId="ba7c1b63bcfb9db4" providerId="LiveId" clId="{8953BF4A-98B5-4452-B4C4-2641432A3CA4}" dt="2020-03-29T09:21:32.468" v="176" actId="20577"/>
          <ac:spMkLst>
            <pc:docMk/>
            <pc:sldMk cId="0" sldId="256"/>
            <ac:spMk id="2053" creationId="{00000000-0000-0000-0000-000000000000}"/>
          </ac:spMkLst>
        </pc:spChg>
      </pc:sldChg>
      <pc:sldChg chg="modSp mod">
        <pc:chgData name="Jamie Webb-Fryer" userId="ba7c1b63bcfb9db4" providerId="LiveId" clId="{8953BF4A-98B5-4452-B4C4-2641432A3CA4}" dt="2020-03-29T09:21:02.731" v="143" actId="20577"/>
        <pc:sldMkLst>
          <pc:docMk/>
          <pc:sldMk cId="1336415677" sldId="285"/>
        </pc:sldMkLst>
        <pc:spChg chg="mod">
          <ac:chgData name="Jamie Webb-Fryer" userId="ba7c1b63bcfb9db4" providerId="LiveId" clId="{8953BF4A-98B5-4452-B4C4-2641432A3CA4}" dt="2020-03-29T09:21:02.731" v="143" actId="20577"/>
          <ac:spMkLst>
            <pc:docMk/>
            <pc:sldMk cId="1336415677" sldId="285"/>
            <ac:spMk id="3" creationId="{00000000-0000-0000-0000-000000000000}"/>
          </ac:spMkLst>
        </pc:spChg>
      </pc:sldChg>
      <pc:sldChg chg="addSp delSp modSp mod">
        <pc:chgData name="Jamie Webb-Fryer" userId="ba7c1b63bcfb9db4" providerId="LiveId" clId="{8953BF4A-98B5-4452-B4C4-2641432A3CA4}" dt="2020-03-29T09:58:25.128" v="314" actId="14100"/>
        <pc:sldMkLst>
          <pc:docMk/>
          <pc:sldMk cId="543591831" sldId="373"/>
        </pc:sldMkLst>
        <pc:spChg chg="del">
          <ac:chgData name="Jamie Webb-Fryer" userId="ba7c1b63bcfb9db4" providerId="LiveId" clId="{8953BF4A-98B5-4452-B4C4-2641432A3CA4}" dt="2020-03-29T09:21:53.291" v="178" actId="478"/>
          <ac:spMkLst>
            <pc:docMk/>
            <pc:sldMk cId="543591831" sldId="373"/>
            <ac:spMk id="3" creationId="{E06E6CF8-8F85-4885-9A03-5DEE538700DA}"/>
          </ac:spMkLst>
        </pc:spChg>
        <pc:spChg chg="add mod">
          <ac:chgData name="Jamie Webb-Fryer" userId="ba7c1b63bcfb9db4" providerId="LiveId" clId="{8953BF4A-98B5-4452-B4C4-2641432A3CA4}" dt="2020-03-29T09:22:17.674" v="199" actId="1076"/>
          <ac:spMkLst>
            <pc:docMk/>
            <pc:sldMk cId="543591831" sldId="373"/>
            <ac:spMk id="7" creationId="{7080B3A3-E530-47AA-A812-7929145074D1}"/>
          </ac:spMkLst>
        </pc:spChg>
        <pc:picChg chg="add mod">
          <ac:chgData name="Jamie Webb-Fryer" userId="ba7c1b63bcfb9db4" providerId="LiveId" clId="{8953BF4A-98B5-4452-B4C4-2641432A3CA4}" dt="2020-03-29T09:58:25.128" v="314" actId="14100"/>
          <ac:picMkLst>
            <pc:docMk/>
            <pc:sldMk cId="543591831" sldId="373"/>
            <ac:picMk id="1026" creationId="{2CCB7CA3-224E-45F3-98D2-552CD1DC2F4C}"/>
          </ac:picMkLst>
        </pc:picChg>
      </pc:sldChg>
      <pc:sldChg chg="addSp modSp mod">
        <pc:chgData name="Jamie Webb-Fryer" userId="ba7c1b63bcfb9db4" providerId="LiveId" clId="{8953BF4A-98B5-4452-B4C4-2641432A3CA4}" dt="2020-03-29T10:05:03.740" v="319" actId="14100"/>
        <pc:sldMkLst>
          <pc:docMk/>
          <pc:sldMk cId="2633304677" sldId="374"/>
        </pc:sldMkLst>
        <pc:spChg chg="mod">
          <ac:chgData name="Jamie Webb-Fryer" userId="ba7c1b63bcfb9db4" providerId="LiveId" clId="{8953BF4A-98B5-4452-B4C4-2641432A3CA4}" dt="2020-03-27T18:58:36.774" v="10" actId="20577"/>
          <ac:spMkLst>
            <pc:docMk/>
            <pc:sldMk cId="2633304677" sldId="374"/>
            <ac:spMk id="2" creationId="{38414F43-8DE7-4D71-8538-0534EA96760E}"/>
          </ac:spMkLst>
        </pc:spChg>
        <pc:spChg chg="mod">
          <ac:chgData name="Jamie Webb-Fryer" userId="ba7c1b63bcfb9db4" providerId="LiveId" clId="{8953BF4A-98B5-4452-B4C4-2641432A3CA4}" dt="2020-03-29T09:52:21.610" v="306" actId="14100"/>
          <ac:spMkLst>
            <pc:docMk/>
            <pc:sldMk cId="2633304677" sldId="374"/>
            <ac:spMk id="3" creationId="{E06E6CF8-8F85-4885-9A03-5DEE538700DA}"/>
          </ac:spMkLst>
        </pc:spChg>
        <pc:picChg chg="add mod">
          <ac:chgData name="Jamie Webb-Fryer" userId="ba7c1b63bcfb9db4" providerId="LiveId" clId="{8953BF4A-98B5-4452-B4C4-2641432A3CA4}" dt="2020-03-29T10:05:03.740" v="319" actId="14100"/>
          <ac:picMkLst>
            <pc:docMk/>
            <pc:sldMk cId="2633304677" sldId="374"/>
            <ac:picMk id="2050" creationId="{7F2294B4-CB67-432C-BC6D-B0BD5E13409A}"/>
          </ac:picMkLst>
        </pc:picChg>
      </pc:sldChg>
      <pc:sldChg chg="addSp modSp add mod">
        <pc:chgData name="Jamie Webb-Fryer" userId="ba7c1b63bcfb9db4" providerId="LiveId" clId="{8953BF4A-98B5-4452-B4C4-2641432A3CA4}" dt="2020-03-29T10:09:34.883" v="334" actId="14100"/>
        <pc:sldMkLst>
          <pc:docMk/>
          <pc:sldMk cId="689763661" sldId="375"/>
        </pc:sldMkLst>
        <pc:spChg chg="mod">
          <ac:chgData name="Jamie Webb-Fryer" userId="ba7c1b63bcfb9db4" providerId="LiveId" clId="{8953BF4A-98B5-4452-B4C4-2641432A3CA4}" dt="2020-03-29T09:48:26.382" v="300" actId="14100"/>
          <ac:spMkLst>
            <pc:docMk/>
            <pc:sldMk cId="689763661" sldId="375"/>
            <ac:spMk id="3" creationId="{E06E6CF8-8F85-4885-9A03-5DEE538700DA}"/>
          </ac:spMkLst>
        </pc:spChg>
        <pc:picChg chg="add mod">
          <ac:chgData name="Jamie Webb-Fryer" userId="ba7c1b63bcfb9db4" providerId="LiveId" clId="{8953BF4A-98B5-4452-B4C4-2641432A3CA4}" dt="2020-03-29T10:09:34.883" v="334" actId="14100"/>
          <ac:picMkLst>
            <pc:docMk/>
            <pc:sldMk cId="689763661" sldId="375"/>
            <ac:picMk id="4098" creationId="{39A96C16-8CFF-4847-99E7-77073917F970}"/>
          </ac:picMkLst>
        </pc:picChg>
      </pc:sldChg>
      <pc:sldChg chg="modSp add mod">
        <pc:chgData name="Jamie Webb-Fryer" userId="ba7c1b63bcfb9db4" providerId="LiveId" clId="{8953BF4A-98B5-4452-B4C4-2641432A3CA4}" dt="2020-03-29T09:52:43.311" v="307"/>
        <pc:sldMkLst>
          <pc:docMk/>
          <pc:sldMk cId="109459891" sldId="376"/>
        </pc:sldMkLst>
        <pc:spChg chg="mod">
          <ac:chgData name="Jamie Webb-Fryer" userId="ba7c1b63bcfb9db4" providerId="LiveId" clId="{8953BF4A-98B5-4452-B4C4-2641432A3CA4}" dt="2020-03-29T09:52:43.311" v="307"/>
          <ac:spMkLst>
            <pc:docMk/>
            <pc:sldMk cId="109459891" sldId="376"/>
            <ac:spMk id="3" creationId="{E06E6CF8-8F85-4885-9A03-5DEE538700DA}"/>
          </ac:spMkLst>
        </pc:spChg>
      </pc:sldChg>
      <pc:sldChg chg="modSp add del mod">
        <pc:chgData name="Jamie Webb-Fryer" userId="ba7c1b63bcfb9db4" providerId="LiveId" clId="{8953BF4A-98B5-4452-B4C4-2641432A3CA4}" dt="2020-03-27T19:04:57.947" v="68" actId="2696"/>
        <pc:sldMkLst>
          <pc:docMk/>
          <pc:sldMk cId="814342900" sldId="377"/>
        </pc:sldMkLst>
        <pc:spChg chg="mod">
          <ac:chgData name="Jamie Webb-Fryer" userId="ba7c1b63bcfb9db4" providerId="LiveId" clId="{8953BF4A-98B5-4452-B4C4-2641432A3CA4}" dt="2020-03-27T19:04:14.910" v="66" actId="20577"/>
          <ac:spMkLst>
            <pc:docMk/>
            <pc:sldMk cId="814342900" sldId="377"/>
            <ac:spMk id="3" creationId="{E06E6CF8-8F85-4885-9A03-5DEE538700DA}"/>
          </ac:spMkLst>
        </pc:spChg>
      </pc:sldChg>
      <pc:sldChg chg="modSp add mod">
        <pc:chgData name="Jamie Webb-Fryer" userId="ba7c1b63bcfb9db4" providerId="LiveId" clId="{8953BF4A-98B5-4452-B4C4-2641432A3CA4}" dt="2020-03-29T09:37:46.101" v="224"/>
        <pc:sldMkLst>
          <pc:docMk/>
          <pc:sldMk cId="3018596785" sldId="378"/>
        </pc:sldMkLst>
        <pc:spChg chg="mod">
          <ac:chgData name="Jamie Webb-Fryer" userId="ba7c1b63bcfb9db4" providerId="LiveId" clId="{8953BF4A-98B5-4452-B4C4-2641432A3CA4}" dt="2020-03-29T09:37:46.101" v="224"/>
          <ac:spMkLst>
            <pc:docMk/>
            <pc:sldMk cId="3018596785" sldId="378"/>
            <ac:spMk id="3" creationId="{E06E6CF8-8F85-4885-9A03-5DEE538700DA}"/>
          </ac:spMkLst>
        </pc:spChg>
      </pc:sldChg>
      <pc:sldChg chg="modSp add mod">
        <pc:chgData name="Jamie Webb-Fryer" userId="ba7c1b63bcfb9db4" providerId="LiveId" clId="{8953BF4A-98B5-4452-B4C4-2641432A3CA4}" dt="2020-03-29T09:56:47.745" v="309" actId="20577"/>
        <pc:sldMkLst>
          <pc:docMk/>
          <pc:sldMk cId="514788621" sldId="379"/>
        </pc:sldMkLst>
        <pc:spChg chg="mod">
          <ac:chgData name="Jamie Webb-Fryer" userId="ba7c1b63bcfb9db4" providerId="LiveId" clId="{8953BF4A-98B5-4452-B4C4-2641432A3CA4}" dt="2020-03-29T09:56:47.745" v="309" actId="20577"/>
          <ac:spMkLst>
            <pc:docMk/>
            <pc:sldMk cId="514788621" sldId="379"/>
            <ac:spMk id="3" creationId="{E06E6CF8-8F85-4885-9A03-5DEE538700DA}"/>
          </ac:spMkLst>
        </pc:spChg>
      </pc:sldChg>
      <pc:sldChg chg="addSp modSp mod">
        <pc:chgData name="Jamie Webb-Fryer" userId="ba7c1b63bcfb9db4" providerId="LiveId" clId="{8953BF4A-98B5-4452-B4C4-2641432A3CA4}" dt="2020-03-29T10:11:58.136" v="342" actId="14100"/>
        <pc:sldMkLst>
          <pc:docMk/>
          <pc:sldMk cId="1265857433" sldId="380"/>
        </pc:sldMkLst>
        <pc:spChg chg="mod">
          <ac:chgData name="Jamie Webb-Fryer" userId="ba7c1b63bcfb9db4" providerId="LiveId" clId="{8953BF4A-98B5-4452-B4C4-2641432A3CA4}" dt="2020-03-29T10:11:03.386" v="335" actId="14100"/>
          <ac:spMkLst>
            <pc:docMk/>
            <pc:sldMk cId="1265857433" sldId="380"/>
            <ac:spMk id="3" creationId="{E06E6CF8-8F85-4885-9A03-5DEE538700DA}"/>
          </ac:spMkLst>
        </pc:spChg>
        <pc:picChg chg="add mod">
          <ac:chgData name="Jamie Webb-Fryer" userId="ba7c1b63bcfb9db4" providerId="LiveId" clId="{8953BF4A-98B5-4452-B4C4-2641432A3CA4}" dt="2020-03-29T10:11:58.136" v="342" actId="14100"/>
          <ac:picMkLst>
            <pc:docMk/>
            <pc:sldMk cId="1265857433" sldId="380"/>
            <ac:picMk id="5122" creationId="{CD2DD4FB-1596-4914-A016-89B462BBCCC5}"/>
          </ac:picMkLst>
        </pc:picChg>
      </pc:sldChg>
      <pc:sldChg chg="addSp modSp mod">
        <pc:chgData name="Jamie Webb-Fryer" userId="ba7c1b63bcfb9db4" providerId="LiveId" clId="{8953BF4A-98B5-4452-B4C4-2641432A3CA4}" dt="2020-03-29T10:08:08.866" v="327" actId="14100"/>
        <pc:sldMkLst>
          <pc:docMk/>
          <pc:sldMk cId="278294554" sldId="381"/>
        </pc:sldMkLst>
        <pc:spChg chg="mod">
          <ac:chgData name="Jamie Webb-Fryer" userId="ba7c1b63bcfb9db4" providerId="LiveId" clId="{8953BF4A-98B5-4452-B4C4-2641432A3CA4}" dt="2020-03-29T09:30:32.292" v="215" actId="1076"/>
          <ac:spMkLst>
            <pc:docMk/>
            <pc:sldMk cId="278294554" sldId="381"/>
            <ac:spMk id="3" creationId="{E06E6CF8-8F85-4885-9A03-5DEE538700DA}"/>
          </ac:spMkLst>
        </pc:spChg>
        <pc:picChg chg="add mod">
          <ac:chgData name="Jamie Webb-Fryer" userId="ba7c1b63bcfb9db4" providerId="LiveId" clId="{8953BF4A-98B5-4452-B4C4-2641432A3CA4}" dt="2020-03-29T10:08:08.866" v="327" actId="14100"/>
          <ac:picMkLst>
            <pc:docMk/>
            <pc:sldMk cId="278294554" sldId="381"/>
            <ac:picMk id="3074" creationId="{883E2EEB-AE96-4468-94CE-E6677E06B57D}"/>
          </ac:picMkLst>
        </pc:picChg>
      </pc:sldChg>
      <pc:sldChg chg="modSp add mod">
        <pc:chgData name="Jamie Webb-Fryer" userId="ba7c1b63bcfb9db4" providerId="LiveId" clId="{8953BF4A-98B5-4452-B4C4-2641432A3CA4}" dt="2020-03-29T10:13:54.820" v="343" actId="14100"/>
        <pc:sldMkLst>
          <pc:docMk/>
          <pc:sldMk cId="2227301528" sldId="382"/>
        </pc:sldMkLst>
        <pc:spChg chg="mod">
          <ac:chgData name="Jamie Webb-Fryer" userId="ba7c1b63bcfb9db4" providerId="LiveId" clId="{8953BF4A-98B5-4452-B4C4-2641432A3CA4}" dt="2020-03-29T10:13:54.820" v="343" actId="14100"/>
          <ac:spMkLst>
            <pc:docMk/>
            <pc:sldMk cId="2227301528" sldId="382"/>
            <ac:spMk id="3" creationId="{E06E6CF8-8F85-4885-9A03-5DEE538700DA}"/>
          </ac:spMkLst>
        </pc:spChg>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F2103-DDDE-498F-89D0-7217897085D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BB65B82-2F15-4365-9053-6E8E818BE4C9}">
      <dgm:prSet phldrT="[Text]"/>
      <dgm:spPr/>
      <dgm:t>
        <a:bodyPr/>
        <a:lstStyle/>
        <a:p>
          <a:r>
            <a:rPr lang="en-US" b="1" dirty="0">
              <a:solidFill>
                <a:schemeClr val="tx1"/>
              </a:solidFill>
            </a:rPr>
            <a:t>Small Kitchen Equipment</a:t>
          </a:r>
        </a:p>
      </dgm:t>
    </dgm:pt>
    <dgm:pt modelId="{EE3147D0-7C1D-4C85-8432-EA5C6E41AA30}" type="parTrans" cxnId="{CAF9C06D-84F0-439D-9DFA-8B0CE17C1E7B}">
      <dgm:prSet/>
      <dgm:spPr/>
      <dgm:t>
        <a:bodyPr/>
        <a:lstStyle/>
        <a:p>
          <a:endParaRPr lang="en-US"/>
        </a:p>
      </dgm:t>
    </dgm:pt>
    <dgm:pt modelId="{FD183CEE-A9B0-4A17-80C3-ED46254968EF}" type="sibTrans" cxnId="{CAF9C06D-84F0-439D-9DFA-8B0CE17C1E7B}">
      <dgm:prSet/>
      <dgm:spPr/>
      <dgm:t>
        <a:bodyPr/>
        <a:lstStyle/>
        <a:p>
          <a:endParaRPr lang="en-US"/>
        </a:p>
      </dgm:t>
    </dgm:pt>
    <dgm:pt modelId="{BEEBC818-58EF-4B36-A4A4-FD25838D2392}">
      <dgm:prSet phldrT="[Text]"/>
      <dgm:spPr>
        <a:solidFill>
          <a:schemeClr val="bg2">
            <a:lumMod val="40000"/>
            <a:lumOff val="60000"/>
          </a:schemeClr>
        </a:solidFill>
      </dgm:spPr>
      <dgm:t>
        <a:bodyPr/>
        <a:lstStyle/>
        <a:p>
          <a:r>
            <a:rPr lang="en-US" dirty="0"/>
            <a:t> </a:t>
          </a:r>
        </a:p>
      </dgm:t>
    </dgm:pt>
    <dgm:pt modelId="{C4D3D0EC-F808-4314-BB47-891C1417BACB}" type="parTrans" cxnId="{A3BC91A9-B692-43FB-A961-979890BEBEF5}">
      <dgm:prSet/>
      <dgm:spPr/>
      <dgm:t>
        <a:bodyPr/>
        <a:lstStyle/>
        <a:p>
          <a:endParaRPr lang="en-US"/>
        </a:p>
      </dgm:t>
    </dgm:pt>
    <dgm:pt modelId="{41090F0C-1D31-4BD4-8CC9-1467C17CC7B7}" type="sibTrans" cxnId="{A3BC91A9-B692-43FB-A961-979890BEBEF5}">
      <dgm:prSet/>
      <dgm:spPr/>
      <dgm:t>
        <a:bodyPr/>
        <a:lstStyle/>
        <a:p>
          <a:endParaRPr lang="en-US"/>
        </a:p>
      </dgm:t>
    </dgm:pt>
    <dgm:pt modelId="{13E05EAA-B149-4CCC-B12C-8330F4D116D7}">
      <dgm:prSet phldrT="[Text]"/>
      <dgm:spPr/>
      <dgm:t>
        <a:bodyPr/>
        <a:lstStyle/>
        <a:p>
          <a:r>
            <a:rPr lang="en-US" dirty="0"/>
            <a:t> </a:t>
          </a:r>
        </a:p>
      </dgm:t>
    </dgm:pt>
    <dgm:pt modelId="{E705CF33-335F-4292-969E-0409D570286B}" type="parTrans" cxnId="{7767F838-C69E-47C5-A165-5148930D51A8}">
      <dgm:prSet/>
      <dgm:spPr/>
      <dgm:t>
        <a:bodyPr/>
        <a:lstStyle/>
        <a:p>
          <a:endParaRPr lang="en-US"/>
        </a:p>
      </dgm:t>
    </dgm:pt>
    <dgm:pt modelId="{EC7DE429-90D0-4215-B161-A9FBC91BBC0F}" type="sibTrans" cxnId="{7767F838-C69E-47C5-A165-5148930D51A8}">
      <dgm:prSet/>
      <dgm:spPr/>
      <dgm:t>
        <a:bodyPr/>
        <a:lstStyle/>
        <a:p>
          <a:endParaRPr lang="en-US"/>
        </a:p>
      </dgm:t>
    </dgm:pt>
    <dgm:pt modelId="{0FFD7548-905C-44A4-B298-6E66603A4965}">
      <dgm:prSet phldrT="[Text]"/>
      <dgm:spPr>
        <a:solidFill>
          <a:schemeClr val="bg2">
            <a:lumMod val="40000"/>
            <a:lumOff val="60000"/>
          </a:schemeClr>
        </a:solidFill>
      </dgm:spPr>
      <dgm:t>
        <a:bodyPr/>
        <a:lstStyle/>
        <a:p>
          <a:r>
            <a:rPr lang="en-US" dirty="0"/>
            <a:t> </a:t>
          </a:r>
        </a:p>
      </dgm:t>
    </dgm:pt>
    <dgm:pt modelId="{0D469305-66EC-4D19-BD82-438667A4F5EB}" type="parTrans" cxnId="{C623D616-DBC1-4A89-9355-C0C5569D7D3A}">
      <dgm:prSet/>
      <dgm:spPr/>
      <dgm:t>
        <a:bodyPr/>
        <a:lstStyle/>
        <a:p>
          <a:endParaRPr lang="en-US"/>
        </a:p>
      </dgm:t>
    </dgm:pt>
    <dgm:pt modelId="{9C736E46-C4C5-4B2A-BB91-F1FD8946A458}" type="sibTrans" cxnId="{C623D616-DBC1-4A89-9355-C0C5569D7D3A}">
      <dgm:prSet/>
      <dgm:spPr/>
      <dgm:t>
        <a:bodyPr/>
        <a:lstStyle/>
        <a:p>
          <a:endParaRPr lang="en-US"/>
        </a:p>
      </dgm:t>
    </dgm:pt>
    <dgm:pt modelId="{E3802143-013D-4FDB-BE1C-3A4CB278E409}">
      <dgm:prSet phldrT="[Text]"/>
      <dgm:spPr/>
      <dgm:t>
        <a:bodyPr/>
        <a:lstStyle/>
        <a:p>
          <a:r>
            <a:rPr lang="en-US" dirty="0"/>
            <a:t> </a:t>
          </a:r>
        </a:p>
      </dgm:t>
    </dgm:pt>
    <dgm:pt modelId="{E7DC0152-1A01-4430-A1EA-C8621EE7FE6A}" type="parTrans" cxnId="{44E7D08F-03F3-4EFC-B042-30D2317BA254}">
      <dgm:prSet/>
      <dgm:spPr/>
      <dgm:t>
        <a:bodyPr/>
        <a:lstStyle/>
        <a:p>
          <a:endParaRPr lang="en-US"/>
        </a:p>
      </dgm:t>
    </dgm:pt>
    <dgm:pt modelId="{46A17312-F658-4EB6-8621-13EEEA1EA5C6}" type="sibTrans" cxnId="{44E7D08F-03F3-4EFC-B042-30D2317BA254}">
      <dgm:prSet/>
      <dgm:spPr/>
      <dgm:t>
        <a:bodyPr/>
        <a:lstStyle/>
        <a:p>
          <a:endParaRPr lang="en-US"/>
        </a:p>
      </dgm:t>
    </dgm:pt>
    <dgm:pt modelId="{7BAE7FF0-3FC2-473E-A11B-DECF5A8AF7A7}">
      <dgm:prSet/>
      <dgm:spPr>
        <a:solidFill>
          <a:schemeClr val="bg2">
            <a:lumMod val="40000"/>
            <a:lumOff val="60000"/>
          </a:schemeClr>
        </a:solidFill>
      </dgm:spPr>
      <dgm:t>
        <a:bodyPr/>
        <a:lstStyle/>
        <a:p>
          <a:endParaRPr lang="en-US"/>
        </a:p>
      </dgm:t>
    </dgm:pt>
    <dgm:pt modelId="{B6858ED5-EB50-41D6-A7E7-4A152D8F21B5}" type="parTrans" cxnId="{13125348-0E4C-43C5-84A9-6E9139132BA2}">
      <dgm:prSet/>
      <dgm:spPr/>
      <dgm:t>
        <a:bodyPr/>
        <a:lstStyle/>
        <a:p>
          <a:endParaRPr lang="en-US"/>
        </a:p>
      </dgm:t>
    </dgm:pt>
    <dgm:pt modelId="{99EA9FCD-1F88-4CF0-A39A-5F2EB029853B}" type="sibTrans" cxnId="{13125348-0E4C-43C5-84A9-6E9139132BA2}">
      <dgm:prSet/>
      <dgm:spPr/>
      <dgm:t>
        <a:bodyPr/>
        <a:lstStyle/>
        <a:p>
          <a:endParaRPr lang="en-US"/>
        </a:p>
      </dgm:t>
    </dgm:pt>
    <dgm:pt modelId="{DB3A129D-5F48-477B-A907-22840461034D}">
      <dgm:prSet/>
      <dgm:spPr/>
      <dgm:t>
        <a:bodyPr/>
        <a:lstStyle/>
        <a:p>
          <a:endParaRPr lang="en-US"/>
        </a:p>
      </dgm:t>
    </dgm:pt>
    <dgm:pt modelId="{BACB322E-A093-4B08-9B19-212B4558D690}" type="parTrans" cxnId="{4058BF00-D1E9-4479-8E1F-4C14635B2FA5}">
      <dgm:prSet/>
      <dgm:spPr/>
      <dgm:t>
        <a:bodyPr/>
        <a:lstStyle/>
        <a:p>
          <a:endParaRPr lang="en-US"/>
        </a:p>
      </dgm:t>
    </dgm:pt>
    <dgm:pt modelId="{DF1E5123-D82E-424E-B944-51738D931D3B}" type="sibTrans" cxnId="{4058BF00-D1E9-4479-8E1F-4C14635B2FA5}">
      <dgm:prSet/>
      <dgm:spPr/>
      <dgm:t>
        <a:bodyPr/>
        <a:lstStyle/>
        <a:p>
          <a:endParaRPr lang="en-US"/>
        </a:p>
      </dgm:t>
    </dgm:pt>
    <dgm:pt modelId="{BA26F30C-B9F1-4998-8CD6-D6C6C1147BCA}">
      <dgm:prSet/>
      <dgm:spPr>
        <a:solidFill>
          <a:schemeClr val="bg2">
            <a:lumMod val="40000"/>
            <a:lumOff val="60000"/>
          </a:schemeClr>
        </a:solidFill>
      </dgm:spPr>
      <dgm:t>
        <a:bodyPr/>
        <a:lstStyle/>
        <a:p>
          <a:endParaRPr lang="en-US"/>
        </a:p>
      </dgm:t>
    </dgm:pt>
    <dgm:pt modelId="{3F508452-C87E-4953-964E-ADF0557F7C02}" type="parTrans" cxnId="{AD558A31-44CA-4186-8EF2-E286911C9825}">
      <dgm:prSet/>
      <dgm:spPr/>
      <dgm:t>
        <a:bodyPr/>
        <a:lstStyle/>
        <a:p>
          <a:endParaRPr lang="en-US"/>
        </a:p>
      </dgm:t>
    </dgm:pt>
    <dgm:pt modelId="{F2A60AD5-EF7B-4910-8F82-D2649B587791}" type="sibTrans" cxnId="{AD558A31-44CA-4186-8EF2-E286911C9825}">
      <dgm:prSet/>
      <dgm:spPr/>
      <dgm:t>
        <a:bodyPr/>
        <a:lstStyle/>
        <a:p>
          <a:endParaRPr lang="en-US"/>
        </a:p>
      </dgm:t>
    </dgm:pt>
    <dgm:pt modelId="{F80097CE-ECDA-4166-89BB-2192929F63F5}">
      <dgm:prSet/>
      <dgm:spPr/>
      <dgm:t>
        <a:bodyPr/>
        <a:lstStyle/>
        <a:p>
          <a:endParaRPr lang="en-US"/>
        </a:p>
      </dgm:t>
    </dgm:pt>
    <dgm:pt modelId="{BEF72669-06E3-420A-A93B-4AAE5873B544}" type="parTrans" cxnId="{B3719E23-18FB-40EC-8974-6E23C42061B8}">
      <dgm:prSet/>
      <dgm:spPr/>
      <dgm:t>
        <a:bodyPr/>
        <a:lstStyle/>
        <a:p>
          <a:endParaRPr lang="en-US"/>
        </a:p>
      </dgm:t>
    </dgm:pt>
    <dgm:pt modelId="{0CBAD2E4-E3F0-4CDB-919B-3BBE4A55B59B}" type="sibTrans" cxnId="{B3719E23-18FB-40EC-8974-6E23C42061B8}">
      <dgm:prSet/>
      <dgm:spPr/>
      <dgm:t>
        <a:bodyPr/>
        <a:lstStyle/>
        <a:p>
          <a:endParaRPr lang="en-US"/>
        </a:p>
      </dgm:t>
    </dgm:pt>
    <dgm:pt modelId="{A9F14C3C-45E5-4DF9-8A4D-34F98A8E6688}">
      <dgm:prSet/>
      <dgm:spPr>
        <a:solidFill>
          <a:schemeClr val="bg2">
            <a:lumMod val="40000"/>
            <a:lumOff val="60000"/>
          </a:schemeClr>
        </a:solidFill>
      </dgm:spPr>
      <dgm:t>
        <a:bodyPr/>
        <a:lstStyle/>
        <a:p>
          <a:endParaRPr lang="en-US"/>
        </a:p>
      </dgm:t>
    </dgm:pt>
    <dgm:pt modelId="{A8545E62-2C1C-45CE-A951-4A1903E97C2F}" type="parTrans" cxnId="{398F1247-4CCA-47B6-AD71-28C77B838518}">
      <dgm:prSet/>
      <dgm:spPr/>
      <dgm:t>
        <a:bodyPr/>
        <a:lstStyle/>
        <a:p>
          <a:endParaRPr lang="en-US"/>
        </a:p>
      </dgm:t>
    </dgm:pt>
    <dgm:pt modelId="{ECB93F23-ADE5-4F6D-9CAC-C4651C89CCE3}" type="sibTrans" cxnId="{398F1247-4CCA-47B6-AD71-28C77B838518}">
      <dgm:prSet/>
      <dgm:spPr/>
      <dgm:t>
        <a:bodyPr/>
        <a:lstStyle/>
        <a:p>
          <a:endParaRPr lang="en-US"/>
        </a:p>
      </dgm:t>
    </dgm:pt>
    <dgm:pt modelId="{E076A2AB-BEF7-457A-8E00-B307802F6E2C}">
      <dgm:prSet/>
      <dgm:spPr/>
      <dgm:t>
        <a:bodyPr/>
        <a:lstStyle/>
        <a:p>
          <a:endParaRPr lang="en-US"/>
        </a:p>
      </dgm:t>
    </dgm:pt>
    <dgm:pt modelId="{B3854FC8-541E-4785-B125-56929A3A7A7F}" type="parTrans" cxnId="{A19DA7BA-6738-4B90-9B2B-4D84F7CD66D8}">
      <dgm:prSet/>
      <dgm:spPr/>
      <dgm:t>
        <a:bodyPr/>
        <a:lstStyle/>
        <a:p>
          <a:endParaRPr lang="en-US"/>
        </a:p>
      </dgm:t>
    </dgm:pt>
    <dgm:pt modelId="{105AC87B-AAF8-4D96-84A5-19BB16023E9D}" type="sibTrans" cxnId="{A19DA7BA-6738-4B90-9B2B-4D84F7CD66D8}">
      <dgm:prSet/>
      <dgm:spPr/>
      <dgm:t>
        <a:bodyPr/>
        <a:lstStyle/>
        <a:p>
          <a:endParaRPr lang="en-US"/>
        </a:p>
      </dgm:t>
    </dgm:pt>
    <dgm:pt modelId="{D7A43317-FDE3-4679-9AD9-6028EDDD1722}" type="pres">
      <dgm:prSet presAssocID="{AC5F2103-DDDE-498F-89D0-7217897085DD}" presName="cycle" presStyleCnt="0">
        <dgm:presLayoutVars>
          <dgm:chMax val="1"/>
          <dgm:dir/>
          <dgm:animLvl val="ctr"/>
          <dgm:resizeHandles val="exact"/>
        </dgm:presLayoutVars>
      </dgm:prSet>
      <dgm:spPr/>
    </dgm:pt>
    <dgm:pt modelId="{81EC0AB7-68F8-41C2-B6C3-93AE48D1D57F}" type="pres">
      <dgm:prSet presAssocID="{4BB65B82-2F15-4365-9053-6E8E818BE4C9}" presName="centerShape" presStyleLbl="node0" presStyleIdx="0" presStyleCnt="1" custScaleX="200726" custScaleY="198724"/>
      <dgm:spPr/>
    </dgm:pt>
    <dgm:pt modelId="{BD4937F7-21C1-44E8-8CA1-783519C9CED8}" type="pres">
      <dgm:prSet presAssocID="{C4D3D0EC-F808-4314-BB47-891C1417BACB}" presName="Name9" presStyleLbl="parChTrans1D2" presStyleIdx="0" presStyleCnt="10"/>
      <dgm:spPr/>
    </dgm:pt>
    <dgm:pt modelId="{72D19660-D56C-40BA-98AC-8A84B7F18858}" type="pres">
      <dgm:prSet presAssocID="{C4D3D0EC-F808-4314-BB47-891C1417BACB}" presName="connTx" presStyleLbl="parChTrans1D2" presStyleIdx="0" presStyleCnt="10"/>
      <dgm:spPr/>
    </dgm:pt>
    <dgm:pt modelId="{0A5B2CAD-CEFC-4422-ABDA-C256BC25D273}" type="pres">
      <dgm:prSet presAssocID="{BEEBC818-58EF-4B36-A4A4-FD25838D2392}" presName="node" presStyleLbl="node1" presStyleIdx="0" presStyleCnt="10">
        <dgm:presLayoutVars>
          <dgm:bulletEnabled val="1"/>
        </dgm:presLayoutVars>
      </dgm:prSet>
      <dgm:spPr/>
    </dgm:pt>
    <dgm:pt modelId="{3F7237EA-FE12-4B88-A48A-E21FEBDB8026}" type="pres">
      <dgm:prSet presAssocID="{E705CF33-335F-4292-969E-0409D570286B}" presName="Name9" presStyleLbl="parChTrans1D2" presStyleIdx="1" presStyleCnt="10"/>
      <dgm:spPr/>
    </dgm:pt>
    <dgm:pt modelId="{96123A0F-CCD3-426F-9F8B-0B2F6AD279DF}" type="pres">
      <dgm:prSet presAssocID="{E705CF33-335F-4292-969E-0409D570286B}" presName="connTx" presStyleLbl="parChTrans1D2" presStyleIdx="1" presStyleCnt="10"/>
      <dgm:spPr/>
    </dgm:pt>
    <dgm:pt modelId="{0028E95A-91BC-43DF-98D4-15F2E147504B}" type="pres">
      <dgm:prSet presAssocID="{13E05EAA-B149-4CCC-B12C-8330F4D116D7}" presName="node" presStyleLbl="node1" presStyleIdx="1" presStyleCnt="10">
        <dgm:presLayoutVars>
          <dgm:bulletEnabled val="1"/>
        </dgm:presLayoutVars>
      </dgm:prSet>
      <dgm:spPr/>
    </dgm:pt>
    <dgm:pt modelId="{247A61DB-DC6D-4798-9D7F-C6B24B5F48D8}" type="pres">
      <dgm:prSet presAssocID="{0D469305-66EC-4D19-BD82-438667A4F5EB}" presName="Name9" presStyleLbl="parChTrans1D2" presStyleIdx="2" presStyleCnt="10"/>
      <dgm:spPr/>
    </dgm:pt>
    <dgm:pt modelId="{1C33AA39-9316-4320-8A1D-6DCC747A2F03}" type="pres">
      <dgm:prSet presAssocID="{0D469305-66EC-4D19-BD82-438667A4F5EB}" presName="connTx" presStyleLbl="parChTrans1D2" presStyleIdx="2" presStyleCnt="10"/>
      <dgm:spPr/>
    </dgm:pt>
    <dgm:pt modelId="{CD64904B-380C-4706-830D-60F63CA824A4}" type="pres">
      <dgm:prSet presAssocID="{0FFD7548-905C-44A4-B298-6E66603A4965}" presName="node" presStyleLbl="node1" presStyleIdx="2" presStyleCnt="10">
        <dgm:presLayoutVars>
          <dgm:bulletEnabled val="1"/>
        </dgm:presLayoutVars>
      </dgm:prSet>
      <dgm:spPr/>
    </dgm:pt>
    <dgm:pt modelId="{98FC6AC4-EB81-4D9F-B43D-BBEC752E531E}" type="pres">
      <dgm:prSet presAssocID="{E7DC0152-1A01-4430-A1EA-C8621EE7FE6A}" presName="Name9" presStyleLbl="parChTrans1D2" presStyleIdx="3" presStyleCnt="10"/>
      <dgm:spPr/>
    </dgm:pt>
    <dgm:pt modelId="{64A8D1A2-062B-4F52-BAE3-4E09DA3C4E37}" type="pres">
      <dgm:prSet presAssocID="{E7DC0152-1A01-4430-A1EA-C8621EE7FE6A}" presName="connTx" presStyleLbl="parChTrans1D2" presStyleIdx="3" presStyleCnt="10"/>
      <dgm:spPr/>
    </dgm:pt>
    <dgm:pt modelId="{65C719F3-9E12-417E-B10C-A030BFE83554}" type="pres">
      <dgm:prSet presAssocID="{E3802143-013D-4FDB-BE1C-3A4CB278E409}" presName="node" presStyleLbl="node1" presStyleIdx="3" presStyleCnt="10">
        <dgm:presLayoutVars>
          <dgm:bulletEnabled val="1"/>
        </dgm:presLayoutVars>
      </dgm:prSet>
      <dgm:spPr/>
    </dgm:pt>
    <dgm:pt modelId="{219F9FCE-8853-4491-BE65-B7E8B7FD703D}" type="pres">
      <dgm:prSet presAssocID="{B6858ED5-EB50-41D6-A7E7-4A152D8F21B5}" presName="Name9" presStyleLbl="parChTrans1D2" presStyleIdx="4" presStyleCnt="10"/>
      <dgm:spPr/>
    </dgm:pt>
    <dgm:pt modelId="{B45E7720-575C-43E1-AA8A-EB0174AE56BF}" type="pres">
      <dgm:prSet presAssocID="{B6858ED5-EB50-41D6-A7E7-4A152D8F21B5}" presName="connTx" presStyleLbl="parChTrans1D2" presStyleIdx="4" presStyleCnt="10"/>
      <dgm:spPr/>
    </dgm:pt>
    <dgm:pt modelId="{805B5581-B40C-48C8-945E-C36D47E9E0ED}" type="pres">
      <dgm:prSet presAssocID="{7BAE7FF0-3FC2-473E-A11B-DECF5A8AF7A7}" presName="node" presStyleLbl="node1" presStyleIdx="4" presStyleCnt="10">
        <dgm:presLayoutVars>
          <dgm:bulletEnabled val="1"/>
        </dgm:presLayoutVars>
      </dgm:prSet>
      <dgm:spPr/>
    </dgm:pt>
    <dgm:pt modelId="{1ADA64ED-4264-4DCB-8FA3-2EDB42B7675F}" type="pres">
      <dgm:prSet presAssocID="{BACB322E-A093-4B08-9B19-212B4558D690}" presName="Name9" presStyleLbl="parChTrans1D2" presStyleIdx="5" presStyleCnt="10"/>
      <dgm:spPr/>
    </dgm:pt>
    <dgm:pt modelId="{BD10FD98-417D-45A7-9752-FDE4296799DE}" type="pres">
      <dgm:prSet presAssocID="{BACB322E-A093-4B08-9B19-212B4558D690}" presName="connTx" presStyleLbl="parChTrans1D2" presStyleIdx="5" presStyleCnt="10"/>
      <dgm:spPr/>
    </dgm:pt>
    <dgm:pt modelId="{E2205027-832F-4AC5-B6F0-9CB18B222C74}" type="pres">
      <dgm:prSet presAssocID="{DB3A129D-5F48-477B-A907-22840461034D}" presName="node" presStyleLbl="node1" presStyleIdx="5" presStyleCnt="10">
        <dgm:presLayoutVars>
          <dgm:bulletEnabled val="1"/>
        </dgm:presLayoutVars>
      </dgm:prSet>
      <dgm:spPr/>
    </dgm:pt>
    <dgm:pt modelId="{1EB6DD7E-5819-4F1D-AC05-44DAF5EC936D}" type="pres">
      <dgm:prSet presAssocID="{3F508452-C87E-4953-964E-ADF0557F7C02}" presName="Name9" presStyleLbl="parChTrans1D2" presStyleIdx="6" presStyleCnt="10"/>
      <dgm:spPr/>
    </dgm:pt>
    <dgm:pt modelId="{286CAD56-0701-47E4-ABD3-7173D63E99BD}" type="pres">
      <dgm:prSet presAssocID="{3F508452-C87E-4953-964E-ADF0557F7C02}" presName="connTx" presStyleLbl="parChTrans1D2" presStyleIdx="6" presStyleCnt="10"/>
      <dgm:spPr/>
    </dgm:pt>
    <dgm:pt modelId="{D62EAC49-75C9-404B-892F-2BF6BD6FD73A}" type="pres">
      <dgm:prSet presAssocID="{BA26F30C-B9F1-4998-8CD6-D6C6C1147BCA}" presName="node" presStyleLbl="node1" presStyleIdx="6" presStyleCnt="10">
        <dgm:presLayoutVars>
          <dgm:bulletEnabled val="1"/>
        </dgm:presLayoutVars>
      </dgm:prSet>
      <dgm:spPr/>
    </dgm:pt>
    <dgm:pt modelId="{67DBA4BC-7A42-445A-9D80-468E82E49FB6}" type="pres">
      <dgm:prSet presAssocID="{BEF72669-06E3-420A-A93B-4AAE5873B544}" presName="Name9" presStyleLbl="parChTrans1D2" presStyleIdx="7" presStyleCnt="10"/>
      <dgm:spPr/>
    </dgm:pt>
    <dgm:pt modelId="{D8BA4396-1FE1-44E8-9C64-26B8B02C226E}" type="pres">
      <dgm:prSet presAssocID="{BEF72669-06E3-420A-A93B-4AAE5873B544}" presName="connTx" presStyleLbl="parChTrans1D2" presStyleIdx="7" presStyleCnt="10"/>
      <dgm:spPr/>
    </dgm:pt>
    <dgm:pt modelId="{66E55C8A-12CE-48E1-BFA5-FCA5BF6CC789}" type="pres">
      <dgm:prSet presAssocID="{F80097CE-ECDA-4166-89BB-2192929F63F5}" presName="node" presStyleLbl="node1" presStyleIdx="7" presStyleCnt="10">
        <dgm:presLayoutVars>
          <dgm:bulletEnabled val="1"/>
        </dgm:presLayoutVars>
      </dgm:prSet>
      <dgm:spPr/>
    </dgm:pt>
    <dgm:pt modelId="{36D67DF7-563D-4D37-8397-FCE495453737}" type="pres">
      <dgm:prSet presAssocID="{A8545E62-2C1C-45CE-A951-4A1903E97C2F}" presName="Name9" presStyleLbl="parChTrans1D2" presStyleIdx="8" presStyleCnt="10"/>
      <dgm:spPr/>
    </dgm:pt>
    <dgm:pt modelId="{73E07A76-EE89-40D9-A1B7-AEFD5AE5EBCD}" type="pres">
      <dgm:prSet presAssocID="{A8545E62-2C1C-45CE-A951-4A1903E97C2F}" presName="connTx" presStyleLbl="parChTrans1D2" presStyleIdx="8" presStyleCnt="10"/>
      <dgm:spPr/>
    </dgm:pt>
    <dgm:pt modelId="{B2BD77EB-0181-4B97-957F-C37BA41D3DFC}" type="pres">
      <dgm:prSet presAssocID="{A9F14C3C-45E5-4DF9-8A4D-34F98A8E6688}" presName="node" presStyleLbl="node1" presStyleIdx="8" presStyleCnt="10">
        <dgm:presLayoutVars>
          <dgm:bulletEnabled val="1"/>
        </dgm:presLayoutVars>
      </dgm:prSet>
      <dgm:spPr/>
    </dgm:pt>
    <dgm:pt modelId="{FB2D53EA-94ED-49E5-A226-0E20729BA7DE}" type="pres">
      <dgm:prSet presAssocID="{B3854FC8-541E-4785-B125-56929A3A7A7F}" presName="Name9" presStyleLbl="parChTrans1D2" presStyleIdx="9" presStyleCnt="10"/>
      <dgm:spPr/>
    </dgm:pt>
    <dgm:pt modelId="{13C2D061-861E-4485-B49F-519F8F82BEF2}" type="pres">
      <dgm:prSet presAssocID="{B3854FC8-541E-4785-B125-56929A3A7A7F}" presName="connTx" presStyleLbl="parChTrans1D2" presStyleIdx="9" presStyleCnt="10"/>
      <dgm:spPr/>
    </dgm:pt>
    <dgm:pt modelId="{87EF99BF-7643-49DF-94D6-15826CAF1863}" type="pres">
      <dgm:prSet presAssocID="{E076A2AB-BEF7-457A-8E00-B307802F6E2C}" presName="node" presStyleLbl="node1" presStyleIdx="9" presStyleCnt="10">
        <dgm:presLayoutVars>
          <dgm:bulletEnabled val="1"/>
        </dgm:presLayoutVars>
      </dgm:prSet>
      <dgm:spPr/>
    </dgm:pt>
  </dgm:ptLst>
  <dgm:cxnLst>
    <dgm:cxn modelId="{F9236300-01A2-4CB8-81D5-B41DBB19877B}" type="presOf" srcId="{E3802143-013D-4FDB-BE1C-3A4CB278E409}" destId="{65C719F3-9E12-417E-B10C-A030BFE83554}" srcOrd="0" destOrd="0" presId="urn:microsoft.com/office/officeart/2005/8/layout/radial1"/>
    <dgm:cxn modelId="{4058BF00-D1E9-4479-8E1F-4C14635B2FA5}" srcId="{4BB65B82-2F15-4365-9053-6E8E818BE4C9}" destId="{DB3A129D-5F48-477B-A907-22840461034D}" srcOrd="5" destOrd="0" parTransId="{BACB322E-A093-4B08-9B19-212B4558D690}" sibTransId="{DF1E5123-D82E-424E-B944-51738D931D3B}"/>
    <dgm:cxn modelId="{9B11B205-9471-4E1F-8C68-682901E22723}" type="presOf" srcId="{BACB322E-A093-4B08-9B19-212B4558D690}" destId="{BD10FD98-417D-45A7-9752-FDE4296799DE}" srcOrd="1" destOrd="0" presId="urn:microsoft.com/office/officeart/2005/8/layout/radial1"/>
    <dgm:cxn modelId="{45CEB807-5033-4D77-8BAD-13C159B88EEF}" type="presOf" srcId="{A9F14C3C-45E5-4DF9-8A4D-34F98A8E6688}" destId="{B2BD77EB-0181-4B97-957F-C37BA41D3DFC}" srcOrd="0" destOrd="0" presId="urn:microsoft.com/office/officeart/2005/8/layout/radial1"/>
    <dgm:cxn modelId="{C623D616-DBC1-4A89-9355-C0C5569D7D3A}" srcId="{4BB65B82-2F15-4365-9053-6E8E818BE4C9}" destId="{0FFD7548-905C-44A4-B298-6E66603A4965}" srcOrd="2" destOrd="0" parTransId="{0D469305-66EC-4D19-BD82-438667A4F5EB}" sibTransId="{9C736E46-C4C5-4B2A-BB91-F1FD8946A458}"/>
    <dgm:cxn modelId="{DE5D401C-5994-4C41-816E-566CCED8DDD4}" type="presOf" srcId="{C4D3D0EC-F808-4314-BB47-891C1417BACB}" destId="{BD4937F7-21C1-44E8-8CA1-783519C9CED8}" srcOrd="0" destOrd="0" presId="urn:microsoft.com/office/officeart/2005/8/layout/radial1"/>
    <dgm:cxn modelId="{17814C1C-476F-46CA-8676-486E1A552B9E}" type="presOf" srcId="{BEF72669-06E3-420A-A93B-4AAE5873B544}" destId="{D8BA4396-1FE1-44E8-9C64-26B8B02C226E}" srcOrd="1" destOrd="0" presId="urn:microsoft.com/office/officeart/2005/8/layout/radial1"/>
    <dgm:cxn modelId="{6BFD4D23-73FD-4CE5-8A55-D61466881A47}" type="presOf" srcId="{A8545E62-2C1C-45CE-A951-4A1903E97C2F}" destId="{73E07A76-EE89-40D9-A1B7-AEFD5AE5EBCD}" srcOrd="1" destOrd="0" presId="urn:microsoft.com/office/officeart/2005/8/layout/radial1"/>
    <dgm:cxn modelId="{B3719E23-18FB-40EC-8974-6E23C42061B8}" srcId="{4BB65B82-2F15-4365-9053-6E8E818BE4C9}" destId="{F80097CE-ECDA-4166-89BB-2192929F63F5}" srcOrd="7" destOrd="0" parTransId="{BEF72669-06E3-420A-A93B-4AAE5873B544}" sibTransId="{0CBAD2E4-E3F0-4CDB-919B-3BBE4A55B59B}"/>
    <dgm:cxn modelId="{911B9924-6DC9-4BF0-B0D1-134577F64C77}" type="presOf" srcId="{3F508452-C87E-4953-964E-ADF0557F7C02}" destId="{286CAD56-0701-47E4-ABD3-7173D63E99BD}" srcOrd="1" destOrd="0" presId="urn:microsoft.com/office/officeart/2005/8/layout/radial1"/>
    <dgm:cxn modelId="{9DDC152F-8DE4-4770-B628-39B0DFD5F26D}" type="presOf" srcId="{B6858ED5-EB50-41D6-A7E7-4A152D8F21B5}" destId="{B45E7720-575C-43E1-AA8A-EB0174AE56BF}" srcOrd="1" destOrd="0" presId="urn:microsoft.com/office/officeart/2005/8/layout/radial1"/>
    <dgm:cxn modelId="{252E2730-4A23-4B5D-BBBA-01D0D3D64D84}" type="presOf" srcId="{B3854FC8-541E-4785-B125-56929A3A7A7F}" destId="{13C2D061-861E-4485-B49F-519F8F82BEF2}" srcOrd="1" destOrd="0" presId="urn:microsoft.com/office/officeart/2005/8/layout/radial1"/>
    <dgm:cxn modelId="{AD558A31-44CA-4186-8EF2-E286911C9825}" srcId="{4BB65B82-2F15-4365-9053-6E8E818BE4C9}" destId="{BA26F30C-B9F1-4998-8CD6-D6C6C1147BCA}" srcOrd="6" destOrd="0" parTransId="{3F508452-C87E-4953-964E-ADF0557F7C02}" sibTransId="{F2A60AD5-EF7B-4910-8F82-D2649B587791}"/>
    <dgm:cxn modelId="{CCB27532-AB03-41D2-9AFC-9D51225CEA68}" type="presOf" srcId="{A8545E62-2C1C-45CE-A951-4A1903E97C2F}" destId="{36D67DF7-563D-4D37-8397-FCE495453737}" srcOrd="0" destOrd="0" presId="urn:microsoft.com/office/officeart/2005/8/layout/radial1"/>
    <dgm:cxn modelId="{7767F838-C69E-47C5-A165-5148930D51A8}" srcId="{4BB65B82-2F15-4365-9053-6E8E818BE4C9}" destId="{13E05EAA-B149-4CCC-B12C-8330F4D116D7}" srcOrd="1" destOrd="0" parTransId="{E705CF33-335F-4292-969E-0409D570286B}" sibTransId="{EC7DE429-90D0-4215-B161-A9FBC91BBC0F}"/>
    <dgm:cxn modelId="{AFC7203B-C0B8-48A7-BCB3-DB72EFC98A7A}" type="presOf" srcId="{E7DC0152-1A01-4430-A1EA-C8621EE7FE6A}" destId="{64A8D1A2-062B-4F52-BAE3-4E09DA3C4E37}" srcOrd="1" destOrd="0" presId="urn:microsoft.com/office/officeart/2005/8/layout/radial1"/>
    <dgm:cxn modelId="{E1BEB544-75F7-4A5E-A444-9608310A5AEA}" type="presOf" srcId="{BACB322E-A093-4B08-9B19-212B4558D690}" destId="{1ADA64ED-4264-4DCB-8FA3-2EDB42B7675F}" srcOrd="0" destOrd="0" presId="urn:microsoft.com/office/officeart/2005/8/layout/radial1"/>
    <dgm:cxn modelId="{2178E644-BE0E-441B-ADD9-01B18C5F9393}" type="presOf" srcId="{BEEBC818-58EF-4B36-A4A4-FD25838D2392}" destId="{0A5B2CAD-CEFC-4422-ABDA-C256BC25D273}" srcOrd="0" destOrd="0" presId="urn:microsoft.com/office/officeart/2005/8/layout/radial1"/>
    <dgm:cxn modelId="{398F1247-4CCA-47B6-AD71-28C77B838518}" srcId="{4BB65B82-2F15-4365-9053-6E8E818BE4C9}" destId="{A9F14C3C-45E5-4DF9-8A4D-34F98A8E6688}" srcOrd="8" destOrd="0" parTransId="{A8545E62-2C1C-45CE-A951-4A1903E97C2F}" sibTransId="{ECB93F23-ADE5-4F6D-9CAC-C4651C89CCE3}"/>
    <dgm:cxn modelId="{13125348-0E4C-43C5-84A9-6E9139132BA2}" srcId="{4BB65B82-2F15-4365-9053-6E8E818BE4C9}" destId="{7BAE7FF0-3FC2-473E-A11B-DECF5A8AF7A7}" srcOrd="4" destOrd="0" parTransId="{B6858ED5-EB50-41D6-A7E7-4A152D8F21B5}" sibTransId="{99EA9FCD-1F88-4CF0-A39A-5F2EB029853B}"/>
    <dgm:cxn modelId="{F9DD5D63-07AB-4DFF-981B-C551D75BC479}" type="presOf" srcId="{B6858ED5-EB50-41D6-A7E7-4A152D8F21B5}" destId="{219F9FCE-8853-4491-BE65-B7E8B7FD703D}" srcOrd="0" destOrd="0" presId="urn:microsoft.com/office/officeart/2005/8/layout/radial1"/>
    <dgm:cxn modelId="{D6E2006C-4E62-4A85-8E68-C788D429E489}" type="presOf" srcId="{E7DC0152-1A01-4430-A1EA-C8621EE7FE6A}" destId="{98FC6AC4-EB81-4D9F-B43D-BBEC752E531E}" srcOrd="0" destOrd="0" presId="urn:microsoft.com/office/officeart/2005/8/layout/radial1"/>
    <dgm:cxn modelId="{CAF9C06D-84F0-439D-9DFA-8B0CE17C1E7B}" srcId="{AC5F2103-DDDE-498F-89D0-7217897085DD}" destId="{4BB65B82-2F15-4365-9053-6E8E818BE4C9}" srcOrd="0" destOrd="0" parTransId="{EE3147D0-7C1D-4C85-8432-EA5C6E41AA30}" sibTransId="{FD183CEE-A9B0-4A17-80C3-ED46254968EF}"/>
    <dgm:cxn modelId="{52E82683-43E5-4264-A4A2-C69990D00BEE}" type="presOf" srcId="{BA26F30C-B9F1-4998-8CD6-D6C6C1147BCA}" destId="{D62EAC49-75C9-404B-892F-2BF6BD6FD73A}" srcOrd="0" destOrd="0" presId="urn:microsoft.com/office/officeart/2005/8/layout/radial1"/>
    <dgm:cxn modelId="{44E7D08F-03F3-4EFC-B042-30D2317BA254}" srcId="{4BB65B82-2F15-4365-9053-6E8E818BE4C9}" destId="{E3802143-013D-4FDB-BE1C-3A4CB278E409}" srcOrd="3" destOrd="0" parTransId="{E7DC0152-1A01-4430-A1EA-C8621EE7FE6A}" sibTransId="{46A17312-F658-4EB6-8621-13EEEA1EA5C6}"/>
    <dgm:cxn modelId="{67C02596-D395-498F-BAA3-B48CE31758D3}" type="presOf" srcId="{E705CF33-335F-4292-969E-0409D570286B}" destId="{96123A0F-CCD3-426F-9F8B-0B2F6AD279DF}" srcOrd="1" destOrd="0" presId="urn:microsoft.com/office/officeart/2005/8/layout/radial1"/>
    <dgm:cxn modelId="{8E9B899B-B025-48CC-A8E0-4A714855AE12}" type="presOf" srcId="{F80097CE-ECDA-4166-89BB-2192929F63F5}" destId="{66E55C8A-12CE-48E1-BFA5-FCA5BF6CC789}" srcOrd="0" destOrd="0" presId="urn:microsoft.com/office/officeart/2005/8/layout/radial1"/>
    <dgm:cxn modelId="{B942C09F-71E8-48DF-84D8-F21EADB75D05}" type="presOf" srcId="{4BB65B82-2F15-4365-9053-6E8E818BE4C9}" destId="{81EC0AB7-68F8-41C2-B6C3-93AE48D1D57F}" srcOrd="0" destOrd="0" presId="urn:microsoft.com/office/officeart/2005/8/layout/radial1"/>
    <dgm:cxn modelId="{1E9E84A0-FDBA-48A8-852A-07A89464C674}" type="presOf" srcId="{C4D3D0EC-F808-4314-BB47-891C1417BACB}" destId="{72D19660-D56C-40BA-98AC-8A84B7F18858}" srcOrd="1" destOrd="0" presId="urn:microsoft.com/office/officeart/2005/8/layout/radial1"/>
    <dgm:cxn modelId="{EF2DB6A1-5012-447A-B5FA-07E49BA3D86D}" type="presOf" srcId="{B3854FC8-541E-4785-B125-56929A3A7A7F}" destId="{FB2D53EA-94ED-49E5-A226-0E20729BA7DE}" srcOrd="0" destOrd="0" presId="urn:microsoft.com/office/officeart/2005/8/layout/radial1"/>
    <dgm:cxn modelId="{C3F1FDA7-0D4B-4B00-9E52-097D75C6686D}" type="presOf" srcId="{7BAE7FF0-3FC2-473E-A11B-DECF5A8AF7A7}" destId="{805B5581-B40C-48C8-945E-C36D47E9E0ED}" srcOrd="0" destOrd="0" presId="urn:microsoft.com/office/officeart/2005/8/layout/radial1"/>
    <dgm:cxn modelId="{A3BC91A9-B692-43FB-A961-979890BEBEF5}" srcId="{4BB65B82-2F15-4365-9053-6E8E818BE4C9}" destId="{BEEBC818-58EF-4B36-A4A4-FD25838D2392}" srcOrd="0" destOrd="0" parTransId="{C4D3D0EC-F808-4314-BB47-891C1417BACB}" sibTransId="{41090F0C-1D31-4BD4-8CC9-1467C17CC7B7}"/>
    <dgm:cxn modelId="{A19DA7BA-6738-4B90-9B2B-4D84F7CD66D8}" srcId="{4BB65B82-2F15-4365-9053-6E8E818BE4C9}" destId="{E076A2AB-BEF7-457A-8E00-B307802F6E2C}" srcOrd="9" destOrd="0" parTransId="{B3854FC8-541E-4785-B125-56929A3A7A7F}" sibTransId="{105AC87B-AAF8-4D96-84A5-19BB16023E9D}"/>
    <dgm:cxn modelId="{91F956BD-75A0-4533-B21C-248FBF17BB32}" type="presOf" srcId="{13E05EAA-B149-4CCC-B12C-8330F4D116D7}" destId="{0028E95A-91BC-43DF-98D4-15F2E147504B}" srcOrd="0" destOrd="0" presId="urn:microsoft.com/office/officeart/2005/8/layout/radial1"/>
    <dgm:cxn modelId="{832368BE-3555-4068-8126-833314772FC3}" type="presOf" srcId="{DB3A129D-5F48-477B-A907-22840461034D}" destId="{E2205027-832F-4AC5-B6F0-9CB18B222C74}" srcOrd="0" destOrd="0" presId="urn:microsoft.com/office/officeart/2005/8/layout/radial1"/>
    <dgm:cxn modelId="{515729C5-2649-49EC-9704-957951C2EDFC}" type="presOf" srcId="{BEF72669-06E3-420A-A93B-4AAE5873B544}" destId="{67DBA4BC-7A42-445A-9D80-468E82E49FB6}" srcOrd="0" destOrd="0" presId="urn:microsoft.com/office/officeart/2005/8/layout/radial1"/>
    <dgm:cxn modelId="{08BA51C9-CA30-4407-9E08-453EB4B5A484}" type="presOf" srcId="{E705CF33-335F-4292-969E-0409D570286B}" destId="{3F7237EA-FE12-4B88-A48A-E21FEBDB8026}" srcOrd="0" destOrd="0" presId="urn:microsoft.com/office/officeart/2005/8/layout/radial1"/>
    <dgm:cxn modelId="{929934D2-FCE9-445B-9691-75F0D01E8C5C}" type="presOf" srcId="{0D469305-66EC-4D19-BD82-438667A4F5EB}" destId="{1C33AA39-9316-4320-8A1D-6DCC747A2F03}" srcOrd="1" destOrd="0" presId="urn:microsoft.com/office/officeart/2005/8/layout/radial1"/>
    <dgm:cxn modelId="{8A334FD4-7086-4BC9-A56F-8076C85C97FE}" type="presOf" srcId="{3F508452-C87E-4953-964E-ADF0557F7C02}" destId="{1EB6DD7E-5819-4F1D-AC05-44DAF5EC936D}" srcOrd="0" destOrd="0" presId="urn:microsoft.com/office/officeart/2005/8/layout/radial1"/>
    <dgm:cxn modelId="{44A387D9-6E90-4043-B89E-53F3A1B8EFBE}" type="presOf" srcId="{0D469305-66EC-4D19-BD82-438667A4F5EB}" destId="{247A61DB-DC6D-4798-9D7F-C6B24B5F48D8}" srcOrd="0" destOrd="0" presId="urn:microsoft.com/office/officeart/2005/8/layout/radial1"/>
    <dgm:cxn modelId="{BB26F6E2-037F-441C-A97A-D9F995F34CDA}" type="presOf" srcId="{E076A2AB-BEF7-457A-8E00-B307802F6E2C}" destId="{87EF99BF-7643-49DF-94D6-15826CAF1863}" srcOrd="0" destOrd="0" presId="urn:microsoft.com/office/officeart/2005/8/layout/radial1"/>
    <dgm:cxn modelId="{6CD305EC-1FBF-4FE2-9EE5-AA28B97F97FA}" type="presOf" srcId="{AC5F2103-DDDE-498F-89D0-7217897085DD}" destId="{D7A43317-FDE3-4679-9AD9-6028EDDD1722}" srcOrd="0" destOrd="0" presId="urn:microsoft.com/office/officeart/2005/8/layout/radial1"/>
    <dgm:cxn modelId="{ED9BA2F4-003F-4278-817D-7AFDD45A67EB}" type="presOf" srcId="{0FFD7548-905C-44A4-B298-6E66603A4965}" destId="{CD64904B-380C-4706-830D-60F63CA824A4}" srcOrd="0" destOrd="0" presId="urn:microsoft.com/office/officeart/2005/8/layout/radial1"/>
    <dgm:cxn modelId="{F30DBC8A-C98A-4E58-9FBA-BCA078DEC472}" type="presParOf" srcId="{D7A43317-FDE3-4679-9AD9-6028EDDD1722}" destId="{81EC0AB7-68F8-41C2-B6C3-93AE48D1D57F}" srcOrd="0" destOrd="0" presId="urn:microsoft.com/office/officeart/2005/8/layout/radial1"/>
    <dgm:cxn modelId="{A6E67500-D185-4DDB-962D-A9E9419C352F}" type="presParOf" srcId="{D7A43317-FDE3-4679-9AD9-6028EDDD1722}" destId="{BD4937F7-21C1-44E8-8CA1-783519C9CED8}" srcOrd="1" destOrd="0" presId="urn:microsoft.com/office/officeart/2005/8/layout/radial1"/>
    <dgm:cxn modelId="{E878E222-A2CC-4E37-9E59-8DA1F1D247B0}" type="presParOf" srcId="{BD4937F7-21C1-44E8-8CA1-783519C9CED8}" destId="{72D19660-D56C-40BA-98AC-8A84B7F18858}" srcOrd="0" destOrd="0" presId="urn:microsoft.com/office/officeart/2005/8/layout/radial1"/>
    <dgm:cxn modelId="{C78652CF-42E6-48BF-AFC0-D0021734E12B}" type="presParOf" srcId="{D7A43317-FDE3-4679-9AD9-6028EDDD1722}" destId="{0A5B2CAD-CEFC-4422-ABDA-C256BC25D273}" srcOrd="2" destOrd="0" presId="urn:microsoft.com/office/officeart/2005/8/layout/radial1"/>
    <dgm:cxn modelId="{4A1C1D78-6EA5-4F89-8FFD-1DD16CD17C20}" type="presParOf" srcId="{D7A43317-FDE3-4679-9AD9-6028EDDD1722}" destId="{3F7237EA-FE12-4B88-A48A-E21FEBDB8026}" srcOrd="3" destOrd="0" presId="urn:microsoft.com/office/officeart/2005/8/layout/radial1"/>
    <dgm:cxn modelId="{BC8354D8-448E-4985-89FD-9E02A88C7C64}" type="presParOf" srcId="{3F7237EA-FE12-4B88-A48A-E21FEBDB8026}" destId="{96123A0F-CCD3-426F-9F8B-0B2F6AD279DF}" srcOrd="0" destOrd="0" presId="urn:microsoft.com/office/officeart/2005/8/layout/radial1"/>
    <dgm:cxn modelId="{A1489D74-2284-4328-BF97-D74E8A7F884D}" type="presParOf" srcId="{D7A43317-FDE3-4679-9AD9-6028EDDD1722}" destId="{0028E95A-91BC-43DF-98D4-15F2E147504B}" srcOrd="4" destOrd="0" presId="urn:microsoft.com/office/officeart/2005/8/layout/radial1"/>
    <dgm:cxn modelId="{7075BC77-CB65-4209-958D-21E031DF1F4A}" type="presParOf" srcId="{D7A43317-FDE3-4679-9AD9-6028EDDD1722}" destId="{247A61DB-DC6D-4798-9D7F-C6B24B5F48D8}" srcOrd="5" destOrd="0" presId="urn:microsoft.com/office/officeart/2005/8/layout/radial1"/>
    <dgm:cxn modelId="{83AF3C3E-6B36-4EE7-947B-9FA6C3C74B4E}" type="presParOf" srcId="{247A61DB-DC6D-4798-9D7F-C6B24B5F48D8}" destId="{1C33AA39-9316-4320-8A1D-6DCC747A2F03}" srcOrd="0" destOrd="0" presId="urn:microsoft.com/office/officeart/2005/8/layout/radial1"/>
    <dgm:cxn modelId="{8B3D2A42-14E1-40B8-AA58-EF4DDF2E592A}" type="presParOf" srcId="{D7A43317-FDE3-4679-9AD9-6028EDDD1722}" destId="{CD64904B-380C-4706-830D-60F63CA824A4}" srcOrd="6" destOrd="0" presId="urn:microsoft.com/office/officeart/2005/8/layout/radial1"/>
    <dgm:cxn modelId="{0EE0BFF4-62A9-424E-AFD3-0D9576300CC1}" type="presParOf" srcId="{D7A43317-FDE3-4679-9AD9-6028EDDD1722}" destId="{98FC6AC4-EB81-4D9F-B43D-BBEC752E531E}" srcOrd="7" destOrd="0" presId="urn:microsoft.com/office/officeart/2005/8/layout/radial1"/>
    <dgm:cxn modelId="{6A728274-EA07-4691-B868-BDE83BE8E8F9}" type="presParOf" srcId="{98FC6AC4-EB81-4D9F-B43D-BBEC752E531E}" destId="{64A8D1A2-062B-4F52-BAE3-4E09DA3C4E37}" srcOrd="0" destOrd="0" presId="urn:microsoft.com/office/officeart/2005/8/layout/radial1"/>
    <dgm:cxn modelId="{B4418B54-165D-4F08-BA5E-9455E9C74F8F}" type="presParOf" srcId="{D7A43317-FDE3-4679-9AD9-6028EDDD1722}" destId="{65C719F3-9E12-417E-B10C-A030BFE83554}" srcOrd="8" destOrd="0" presId="urn:microsoft.com/office/officeart/2005/8/layout/radial1"/>
    <dgm:cxn modelId="{091FAC9F-2811-45E7-99FB-5E77E7BB1D60}" type="presParOf" srcId="{D7A43317-FDE3-4679-9AD9-6028EDDD1722}" destId="{219F9FCE-8853-4491-BE65-B7E8B7FD703D}" srcOrd="9" destOrd="0" presId="urn:microsoft.com/office/officeart/2005/8/layout/radial1"/>
    <dgm:cxn modelId="{AF21DAF3-687B-4CC6-A24D-3A8A295FA851}" type="presParOf" srcId="{219F9FCE-8853-4491-BE65-B7E8B7FD703D}" destId="{B45E7720-575C-43E1-AA8A-EB0174AE56BF}" srcOrd="0" destOrd="0" presId="urn:microsoft.com/office/officeart/2005/8/layout/radial1"/>
    <dgm:cxn modelId="{7FB81C56-AC22-4F44-B0C4-639737B46479}" type="presParOf" srcId="{D7A43317-FDE3-4679-9AD9-6028EDDD1722}" destId="{805B5581-B40C-48C8-945E-C36D47E9E0ED}" srcOrd="10" destOrd="0" presId="urn:microsoft.com/office/officeart/2005/8/layout/radial1"/>
    <dgm:cxn modelId="{34DC6102-7FA5-4E10-BF4D-8397E21E09A2}" type="presParOf" srcId="{D7A43317-FDE3-4679-9AD9-6028EDDD1722}" destId="{1ADA64ED-4264-4DCB-8FA3-2EDB42B7675F}" srcOrd="11" destOrd="0" presId="urn:microsoft.com/office/officeart/2005/8/layout/radial1"/>
    <dgm:cxn modelId="{308214B3-EC97-418B-8BE9-C11B56280D8F}" type="presParOf" srcId="{1ADA64ED-4264-4DCB-8FA3-2EDB42B7675F}" destId="{BD10FD98-417D-45A7-9752-FDE4296799DE}" srcOrd="0" destOrd="0" presId="urn:microsoft.com/office/officeart/2005/8/layout/radial1"/>
    <dgm:cxn modelId="{B18DB831-5C31-4951-B380-2E7776C6BE5B}" type="presParOf" srcId="{D7A43317-FDE3-4679-9AD9-6028EDDD1722}" destId="{E2205027-832F-4AC5-B6F0-9CB18B222C74}" srcOrd="12" destOrd="0" presId="urn:microsoft.com/office/officeart/2005/8/layout/radial1"/>
    <dgm:cxn modelId="{5B80EC1B-E7F3-46A4-948E-06A2CB919A24}" type="presParOf" srcId="{D7A43317-FDE3-4679-9AD9-6028EDDD1722}" destId="{1EB6DD7E-5819-4F1D-AC05-44DAF5EC936D}" srcOrd="13" destOrd="0" presId="urn:microsoft.com/office/officeart/2005/8/layout/radial1"/>
    <dgm:cxn modelId="{BDE2DD18-85A9-44F7-A71C-9DCAF9A69DFE}" type="presParOf" srcId="{1EB6DD7E-5819-4F1D-AC05-44DAF5EC936D}" destId="{286CAD56-0701-47E4-ABD3-7173D63E99BD}" srcOrd="0" destOrd="0" presId="urn:microsoft.com/office/officeart/2005/8/layout/radial1"/>
    <dgm:cxn modelId="{6F595CBD-E0F5-4E66-A782-85C7BBB07657}" type="presParOf" srcId="{D7A43317-FDE3-4679-9AD9-6028EDDD1722}" destId="{D62EAC49-75C9-404B-892F-2BF6BD6FD73A}" srcOrd="14" destOrd="0" presId="urn:microsoft.com/office/officeart/2005/8/layout/radial1"/>
    <dgm:cxn modelId="{0A388BE0-AB91-478D-8213-DCB5A753360C}" type="presParOf" srcId="{D7A43317-FDE3-4679-9AD9-6028EDDD1722}" destId="{67DBA4BC-7A42-445A-9D80-468E82E49FB6}" srcOrd="15" destOrd="0" presId="urn:microsoft.com/office/officeart/2005/8/layout/radial1"/>
    <dgm:cxn modelId="{8F24A36E-96C7-4AF4-BD93-9594B12645DA}" type="presParOf" srcId="{67DBA4BC-7A42-445A-9D80-468E82E49FB6}" destId="{D8BA4396-1FE1-44E8-9C64-26B8B02C226E}" srcOrd="0" destOrd="0" presId="urn:microsoft.com/office/officeart/2005/8/layout/radial1"/>
    <dgm:cxn modelId="{AB03180C-5214-47E9-B4B1-22C8071780B4}" type="presParOf" srcId="{D7A43317-FDE3-4679-9AD9-6028EDDD1722}" destId="{66E55C8A-12CE-48E1-BFA5-FCA5BF6CC789}" srcOrd="16" destOrd="0" presId="urn:microsoft.com/office/officeart/2005/8/layout/radial1"/>
    <dgm:cxn modelId="{18B48B5D-A93A-4A70-9E59-34C981950671}" type="presParOf" srcId="{D7A43317-FDE3-4679-9AD9-6028EDDD1722}" destId="{36D67DF7-563D-4D37-8397-FCE495453737}" srcOrd="17" destOrd="0" presId="urn:microsoft.com/office/officeart/2005/8/layout/radial1"/>
    <dgm:cxn modelId="{FDFCD73A-D142-4422-BA4A-596FB7E9F025}" type="presParOf" srcId="{36D67DF7-563D-4D37-8397-FCE495453737}" destId="{73E07A76-EE89-40D9-A1B7-AEFD5AE5EBCD}" srcOrd="0" destOrd="0" presId="urn:microsoft.com/office/officeart/2005/8/layout/radial1"/>
    <dgm:cxn modelId="{3CF5F39F-FDC1-46B8-B438-402B6F9D0998}" type="presParOf" srcId="{D7A43317-FDE3-4679-9AD9-6028EDDD1722}" destId="{B2BD77EB-0181-4B97-957F-C37BA41D3DFC}" srcOrd="18" destOrd="0" presId="urn:microsoft.com/office/officeart/2005/8/layout/radial1"/>
    <dgm:cxn modelId="{248B29DF-A94D-4FE7-BD32-16C922E59997}" type="presParOf" srcId="{D7A43317-FDE3-4679-9AD9-6028EDDD1722}" destId="{FB2D53EA-94ED-49E5-A226-0E20729BA7DE}" srcOrd="19" destOrd="0" presId="urn:microsoft.com/office/officeart/2005/8/layout/radial1"/>
    <dgm:cxn modelId="{B4BA6BA7-F7C9-4C98-93F3-A4E8C571BA14}" type="presParOf" srcId="{FB2D53EA-94ED-49E5-A226-0E20729BA7DE}" destId="{13C2D061-861E-4485-B49F-519F8F82BEF2}" srcOrd="0" destOrd="0" presId="urn:microsoft.com/office/officeart/2005/8/layout/radial1"/>
    <dgm:cxn modelId="{93B959F6-DF6A-47DB-A91C-A2DD81C2FDF0}" type="presParOf" srcId="{D7A43317-FDE3-4679-9AD9-6028EDDD1722}" destId="{87EF99BF-7643-49DF-94D6-15826CAF1863}"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C0AB7-68F8-41C2-B6C3-93AE48D1D57F}">
      <dsp:nvSpPr>
        <dsp:cNvPr id="0" name=""/>
        <dsp:cNvSpPr/>
      </dsp:nvSpPr>
      <dsp:spPr>
        <a:xfrm>
          <a:off x="3508549" y="1320403"/>
          <a:ext cx="1623861" cy="1607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Small Kitchen Equipment</a:t>
          </a:r>
        </a:p>
      </dsp:txBody>
      <dsp:txXfrm>
        <a:off x="3746358" y="1555840"/>
        <a:ext cx="1148243" cy="1136791"/>
      </dsp:txXfrm>
    </dsp:sp>
    <dsp:sp modelId="{BD4937F7-21C1-44E8-8CA1-783519C9CED8}">
      <dsp:nvSpPr>
        <dsp:cNvPr id="0" name=""/>
        <dsp:cNvSpPr/>
      </dsp:nvSpPr>
      <dsp:spPr>
        <a:xfrm rot="16200000">
          <a:off x="4072861" y="1064359"/>
          <a:ext cx="495236" cy="16852"/>
        </a:xfrm>
        <a:custGeom>
          <a:avLst/>
          <a:gdLst/>
          <a:ahLst/>
          <a:cxnLst/>
          <a:rect l="0" t="0" r="0" b="0"/>
          <a:pathLst>
            <a:path>
              <a:moveTo>
                <a:pt x="0" y="8426"/>
              </a:moveTo>
              <a:lnTo>
                <a:pt x="49523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8099" y="1060404"/>
        <a:ext cx="24761" cy="24761"/>
      </dsp:txXfrm>
    </dsp:sp>
    <dsp:sp modelId="{0A5B2CAD-CEFC-4422-ABDA-C256BC25D273}">
      <dsp:nvSpPr>
        <dsp:cNvPr id="0" name=""/>
        <dsp:cNvSpPr/>
      </dsp:nvSpPr>
      <dsp:spPr>
        <a:xfrm>
          <a:off x="3915983" y="16172"/>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4034457" y="134646"/>
        <a:ext cx="572045" cy="572045"/>
      </dsp:txXfrm>
    </dsp:sp>
    <dsp:sp modelId="{3F7237EA-FE12-4B88-A48A-E21FEBDB8026}">
      <dsp:nvSpPr>
        <dsp:cNvPr id="0" name=""/>
        <dsp:cNvSpPr/>
      </dsp:nvSpPr>
      <dsp:spPr>
        <a:xfrm rot="18360000">
          <a:off x="4693088" y="1264047"/>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7009" y="1260162"/>
        <a:ext cx="24623" cy="24623"/>
      </dsp:txXfrm>
    </dsp:sp>
    <dsp:sp modelId="{0028E95A-91BC-43DF-98D4-15F2E147504B}">
      <dsp:nvSpPr>
        <dsp:cNvPr id="0" name=""/>
        <dsp:cNvSpPr/>
      </dsp:nvSpPr>
      <dsp:spPr>
        <a:xfrm>
          <a:off x="4917314" y="341525"/>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5035788" y="459999"/>
        <a:ext cx="572045" cy="572045"/>
      </dsp:txXfrm>
    </dsp:sp>
    <dsp:sp modelId="{247A61DB-DC6D-4798-9D7F-C6B24B5F48D8}">
      <dsp:nvSpPr>
        <dsp:cNvPr id="0" name=""/>
        <dsp:cNvSpPr/>
      </dsp:nvSpPr>
      <dsp:spPr>
        <a:xfrm rot="20520000">
          <a:off x="5079986" y="1789763"/>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1749" y="1785991"/>
        <a:ext cx="24396" cy="24396"/>
      </dsp:txXfrm>
    </dsp:sp>
    <dsp:sp modelId="{CD64904B-380C-4706-830D-60F63CA824A4}">
      <dsp:nvSpPr>
        <dsp:cNvPr id="0" name=""/>
        <dsp:cNvSpPr/>
      </dsp:nvSpPr>
      <dsp:spPr>
        <a:xfrm>
          <a:off x="5536170" y="1193308"/>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5654644" y="1311782"/>
        <a:ext cx="572045" cy="572045"/>
      </dsp:txXfrm>
    </dsp:sp>
    <dsp:sp modelId="{98FC6AC4-EB81-4D9F-B43D-BBEC752E531E}">
      <dsp:nvSpPr>
        <dsp:cNvPr id="0" name=""/>
        <dsp:cNvSpPr/>
      </dsp:nvSpPr>
      <dsp:spPr>
        <a:xfrm rot="1080000">
          <a:off x="5079986" y="2441856"/>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1749" y="2438084"/>
        <a:ext cx="24396" cy="24396"/>
      </dsp:txXfrm>
    </dsp:sp>
    <dsp:sp modelId="{65C719F3-9E12-417E-B10C-A030BFE83554}">
      <dsp:nvSpPr>
        <dsp:cNvPr id="0" name=""/>
        <dsp:cNvSpPr/>
      </dsp:nvSpPr>
      <dsp:spPr>
        <a:xfrm>
          <a:off x="5536170" y="2246169"/>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5654644" y="2364643"/>
        <a:ext cx="572045" cy="572045"/>
      </dsp:txXfrm>
    </dsp:sp>
    <dsp:sp modelId="{219F9FCE-8853-4491-BE65-B7E8B7FD703D}">
      <dsp:nvSpPr>
        <dsp:cNvPr id="0" name=""/>
        <dsp:cNvSpPr/>
      </dsp:nvSpPr>
      <dsp:spPr>
        <a:xfrm rot="3240000">
          <a:off x="4693088" y="2967572"/>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7009" y="2963686"/>
        <a:ext cx="24623" cy="24623"/>
      </dsp:txXfrm>
    </dsp:sp>
    <dsp:sp modelId="{805B5581-B40C-48C8-945E-C36D47E9E0ED}">
      <dsp:nvSpPr>
        <dsp:cNvPr id="0" name=""/>
        <dsp:cNvSpPr/>
      </dsp:nvSpPr>
      <dsp:spPr>
        <a:xfrm>
          <a:off x="4917314" y="3097952"/>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5035788" y="3216426"/>
        <a:ext cx="572045" cy="572045"/>
      </dsp:txXfrm>
    </dsp:sp>
    <dsp:sp modelId="{1ADA64ED-4264-4DCB-8FA3-2EDB42B7675F}">
      <dsp:nvSpPr>
        <dsp:cNvPr id="0" name=""/>
        <dsp:cNvSpPr/>
      </dsp:nvSpPr>
      <dsp:spPr>
        <a:xfrm rot="5400000">
          <a:off x="4072861" y="3167260"/>
          <a:ext cx="495236" cy="16852"/>
        </a:xfrm>
        <a:custGeom>
          <a:avLst/>
          <a:gdLst/>
          <a:ahLst/>
          <a:cxnLst/>
          <a:rect l="0" t="0" r="0" b="0"/>
          <a:pathLst>
            <a:path>
              <a:moveTo>
                <a:pt x="0" y="8426"/>
              </a:moveTo>
              <a:lnTo>
                <a:pt x="49523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8099" y="3163305"/>
        <a:ext cx="24761" cy="24761"/>
      </dsp:txXfrm>
    </dsp:sp>
    <dsp:sp modelId="{E2205027-832F-4AC5-B6F0-9CB18B222C74}">
      <dsp:nvSpPr>
        <dsp:cNvPr id="0" name=""/>
        <dsp:cNvSpPr/>
      </dsp:nvSpPr>
      <dsp:spPr>
        <a:xfrm>
          <a:off x="3915983" y="3423305"/>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034457" y="3541779"/>
        <a:ext cx="572045" cy="572045"/>
      </dsp:txXfrm>
    </dsp:sp>
    <dsp:sp modelId="{1EB6DD7E-5819-4F1D-AC05-44DAF5EC936D}">
      <dsp:nvSpPr>
        <dsp:cNvPr id="0" name=""/>
        <dsp:cNvSpPr/>
      </dsp:nvSpPr>
      <dsp:spPr>
        <a:xfrm rot="7560000">
          <a:off x="3455405" y="2967572"/>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89326" y="2963686"/>
        <a:ext cx="24623" cy="24623"/>
      </dsp:txXfrm>
    </dsp:sp>
    <dsp:sp modelId="{D62EAC49-75C9-404B-892F-2BF6BD6FD73A}">
      <dsp:nvSpPr>
        <dsp:cNvPr id="0" name=""/>
        <dsp:cNvSpPr/>
      </dsp:nvSpPr>
      <dsp:spPr>
        <a:xfrm>
          <a:off x="2914651" y="3097952"/>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033125" y="3216426"/>
        <a:ext cx="572045" cy="572045"/>
      </dsp:txXfrm>
    </dsp:sp>
    <dsp:sp modelId="{67DBA4BC-7A42-445A-9D80-468E82E49FB6}">
      <dsp:nvSpPr>
        <dsp:cNvPr id="0" name=""/>
        <dsp:cNvSpPr/>
      </dsp:nvSpPr>
      <dsp:spPr>
        <a:xfrm rot="9720000">
          <a:off x="3073051" y="2441856"/>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04814" y="2438084"/>
        <a:ext cx="24396" cy="24396"/>
      </dsp:txXfrm>
    </dsp:sp>
    <dsp:sp modelId="{66E55C8A-12CE-48E1-BFA5-FCA5BF6CC789}">
      <dsp:nvSpPr>
        <dsp:cNvPr id="0" name=""/>
        <dsp:cNvSpPr/>
      </dsp:nvSpPr>
      <dsp:spPr>
        <a:xfrm>
          <a:off x="2295795" y="2246169"/>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2414269" y="2364643"/>
        <a:ext cx="572045" cy="572045"/>
      </dsp:txXfrm>
    </dsp:sp>
    <dsp:sp modelId="{36D67DF7-563D-4D37-8397-FCE495453737}">
      <dsp:nvSpPr>
        <dsp:cNvPr id="0" name=""/>
        <dsp:cNvSpPr/>
      </dsp:nvSpPr>
      <dsp:spPr>
        <a:xfrm rot="11880000">
          <a:off x="3073051" y="1789763"/>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04814" y="1785991"/>
        <a:ext cx="24396" cy="24396"/>
      </dsp:txXfrm>
    </dsp:sp>
    <dsp:sp modelId="{B2BD77EB-0181-4B97-957F-C37BA41D3DFC}">
      <dsp:nvSpPr>
        <dsp:cNvPr id="0" name=""/>
        <dsp:cNvSpPr/>
      </dsp:nvSpPr>
      <dsp:spPr>
        <a:xfrm>
          <a:off x="2295795" y="1193308"/>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2414269" y="1311782"/>
        <a:ext cx="572045" cy="572045"/>
      </dsp:txXfrm>
    </dsp:sp>
    <dsp:sp modelId="{FB2D53EA-94ED-49E5-A226-0E20729BA7DE}">
      <dsp:nvSpPr>
        <dsp:cNvPr id="0" name=""/>
        <dsp:cNvSpPr/>
      </dsp:nvSpPr>
      <dsp:spPr>
        <a:xfrm rot="14040000">
          <a:off x="3455405" y="1264047"/>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89326" y="1260162"/>
        <a:ext cx="24623" cy="24623"/>
      </dsp:txXfrm>
    </dsp:sp>
    <dsp:sp modelId="{87EF99BF-7643-49DF-94D6-15826CAF1863}">
      <dsp:nvSpPr>
        <dsp:cNvPr id="0" name=""/>
        <dsp:cNvSpPr/>
      </dsp:nvSpPr>
      <dsp:spPr>
        <a:xfrm>
          <a:off x="2914651" y="341525"/>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033125" y="459999"/>
        <a:ext cx="572045" cy="5720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499144" y="3193197"/>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Small equipment used in the production of advanced main course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10</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626748"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Spatula</a:t>
            </a:r>
            <a:r>
              <a:rPr lang="en-GB" sz="2000" dirty="0"/>
              <a:t> – a small tool having a broad, flat, flexible blade that is used to mix, spread, or lifting material, commonly used when mixing ingredients. A slotted spatula allows air to get under food, so it slides off spatula easily.</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Spoons</a:t>
            </a:r>
            <a:r>
              <a:rPr lang="en-GB" sz="2000" dirty="0"/>
              <a:t> – made from materials including wood, metal and plastic. Most spoons will feature a hole in the handle, so the utensil can also be conveniently stored and quickly accessed during busy periods of service. Spoonulas are also available which are made from a soft plastic and are non-abrasive.</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Strainers</a:t>
            </a:r>
            <a:r>
              <a:rPr lang="en-GB" sz="2000" dirty="0"/>
              <a:t> – used to remove lumps from sauces.</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22273015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11</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528372"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Spider </a:t>
            </a:r>
            <a:r>
              <a:rPr lang="en-GB" sz="2000" dirty="0"/>
              <a:t>– a spider is a type of skimmer prevalent in East Asian cuisine in the form of a wide shallow wire-mesh basket with a long handle, used for removing hot food from a liquid or skimming foam off when making broths. The name is derived from the wire pattern, which looks like a spider's web.</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Trays</a:t>
            </a:r>
            <a:r>
              <a:rPr lang="en-GB" sz="2000" dirty="0"/>
              <a:t> – are commonly found in every professional kitchen and are used for a variety of cooking tasks. Cake pans can be round, square, or rectangular and are available in several sizes. Aluminium is a good material for trays because it is a good conductor of heat, which results in even cooking.</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Whisk</a:t>
            </a:r>
            <a:r>
              <a:rPr lang="en-GB" sz="2000" dirty="0"/>
              <a:t> – there are a variety of different types, shapes and sizes of whisks available depending on the requirements for their use. Some of the most common whisks include: Ball, round balloon, oval balloon, coil, flat end.</a:t>
            </a:r>
          </a:p>
        </p:txBody>
      </p:sp>
    </p:spTree>
    <p:extLst>
      <p:ext uri="{BB962C8B-B14F-4D97-AF65-F5344CB8AC3E}">
        <p14:creationId xmlns:p14="http://schemas.microsoft.com/office/powerpoint/2010/main" val="5147886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8200"/>
            <a:ext cx="8218488" cy="382588"/>
          </a:xfrm>
        </p:spPr>
        <p:txBody>
          <a:bodyPr/>
          <a:lstStyle/>
          <a:p>
            <a:r>
              <a:rPr lang="en-GB" dirty="0"/>
              <a:t>Small kitchen equipment task</a:t>
            </a:r>
          </a:p>
        </p:txBody>
      </p:sp>
      <p:sp>
        <p:nvSpPr>
          <p:cNvPr id="3" name="Content Placeholder 2"/>
          <p:cNvSpPr>
            <a:spLocks noGrp="1"/>
          </p:cNvSpPr>
          <p:nvPr>
            <p:ph sz="quarter" idx="10"/>
          </p:nvPr>
        </p:nvSpPr>
        <p:spPr>
          <a:xfrm>
            <a:off x="251520" y="1220788"/>
            <a:ext cx="8640960" cy="4906412"/>
          </a:xfrm>
        </p:spPr>
        <p:txBody>
          <a:bodyPr/>
          <a:lstStyle/>
          <a:p>
            <a:pPr algn="just"/>
            <a:r>
              <a:rPr lang="en-GB" dirty="0"/>
              <a:t>Lets work together and see if we can list the different small kitchen equipment commonly used in the production, cooking and finishing of main course dishes:</a:t>
            </a:r>
          </a:p>
          <a:p>
            <a:endParaRPr lang="en-GB" dirty="0"/>
          </a:p>
          <a:p>
            <a:endParaRPr lang="en-GB" dirty="0"/>
          </a:p>
        </p:txBody>
      </p:sp>
      <p:graphicFrame>
        <p:nvGraphicFramePr>
          <p:cNvPr id="4" name="Diagram 3"/>
          <p:cNvGraphicFramePr/>
          <p:nvPr/>
        </p:nvGraphicFramePr>
        <p:xfrm>
          <a:off x="179512" y="1988840"/>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41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32440" y="784500"/>
            <a:ext cx="8218488" cy="382588"/>
          </a:xfrm>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7" name="Content Placeholder 2">
            <a:extLst>
              <a:ext uri="{FF2B5EF4-FFF2-40B4-BE49-F238E27FC236}">
                <a16:creationId xmlns:a16="http://schemas.microsoft.com/office/drawing/2014/main" id="{7080B3A3-E530-47AA-A812-7929145074D1}"/>
              </a:ext>
            </a:extLst>
          </p:cNvPr>
          <p:cNvSpPr txBox="1">
            <a:spLocks/>
          </p:cNvSpPr>
          <p:nvPr/>
        </p:nvSpPr>
        <p:spPr>
          <a:xfrm>
            <a:off x="-3448" y="1317900"/>
            <a:ext cx="8454376" cy="4755600"/>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marL="342900" indent="-342900">
              <a:buClr>
                <a:srgbClr val="FF0000"/>
              </a:buClr>
              <a:buFont typeface="Arial" panose="020B0604020202020204" pitchFamily="34" charset="0"/>
              <a:buChar char="•"/>
            </a:pPr>
            <a:r>
              <a:rPr lang="en-GB" dirty="0"/>
              <a:t>Small tools and equipment play a variety of different roles in the preparation, cooking and finishing of advanced main course. The size and nature of the hospitality establishment will depend on the equipment being used.</a:t>
            </a:r>
          </a:p>
          <a:p>
            <a:pPr>
              <a:buClr>
                <a:srgbClr val="FF0000"/>
              </a:buClr>
            </a:pPr>
            <a:r>
              <a:rPr lang="en-GB" dirty="0"/>
              <a:t> </a:t>
            </a:r>
          </a:p>
          <a:p>
            <a:pPr marL="342900" indent="-342900">
              <a:buClr>
                <a:srgbClr val="FF0000"/>
              </a:buClr>
              <a:buFont typeface="Arial" panose="020B0604020202020204" pitchFamily="34" charset="0"/>
              <a:buChar char="•"/>
            </a:pPr>
            <a:r>
              <a:rPr lang="en-US" dirty="0"/>
              <a:t>It is important to choose tools and small equipment that are of good quality and best fits your needs, you need the knowledge of the safe use of the tools and equipment. It is also beneficial to be familiar with the varieties of models that are available, how to maintain your tools and equipment.</a:t>
            </a:r>
          </a:p>
          <a:p>
            <a:pPr marL="342900" indent="-342900">
              <a:buClr>
                <a:srgbClr val="FF0000"/>
              </a:buClr>
              <a:buFont typeface="Arial" panose="020B0604020202020204" pitchFamily="34" charset="0"/>
              <a:buChar char="•"/>
            </a:pPr>
            <a:endParaRPr lang="en-GB" dirty="0"/>
          </a:p>
          <a:p>
            <a:pPr marL="342900" indent="-342900">
              <a:buClr>
                <a:srgbClr val="FF0000"/>
              </a:buClr>
              <a:buFont typeface="Arial" panose="020B0604020202020204" pitchFamily="34" charset="0"/>
              <a:buChar char="•"/>
            </a:pPr>
            <a:r>
              <a:rPr lang="en-GB" dirty="0"/>
              <a:t>It is important that when using tools and small equipment that you and your colleagues are fully trained on the piece of equipment and you fully understand how to use them in a safe manner.</a:t>
            </a:r>
          </a:p>
          <a:p>
            <a:r>
              <a:rPr lang="en-GB" dirty="0"/>
              <a:t> </a:t>
            </a:r>
          </a:p>
        </p:txBody>
      </p:sp>
    </p:spTree>
    <p:extLst>
      <p:ext uri="{BB962C8B-B14F-4D97-AF65-F5344CB8AC3E}">
        <p14:creationId xmlns:p14="http://schemas.microsoft.com/office/powerpoint/2010/main" val="5435918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5570984"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Temperature probe </a:t>
            </a:r>
            <a:r>
              <a:rPr lang="en-GB" sz="2000" dirty="0"/>
              <a:t>– used for checking the internal temperature of meat or other foods products to ensure that the appropriate and safe temperature has been achieved. When checking the temperature of the food, insert the thermometer probe into the thickest part of the meat and as close to the centre as possible.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Fish kettle </a:t>
            </a:r>
            <a:r>
              <a:rPr lang="en-GB" sz="2000" dirty="0"/>
              <a:t>– a long thin deep pan designed for cooking whole fish such as salmon or trout. Fish kettles have a handle at either end and a tightly-fitting lid. Inside the kettle there is a rack to lay the fish on, which also has handles, to make it easy to remove the cooked fish in one piece.</a:t>
            </a:r>
          </a:p>
          <a:p>
            <a:pPr>
              <a:lnSpc>
                <a:spcPct val="100000"/>
              </a:lnSpc>
              <a:spcBef>
                <a:spcPts val="0"/>
              </a:spcBef>
              <a:spcAft>
                <a:spcPts val="0"/>
              </a:spcAft>
              <a:buClr>
                <a:srgbClr val="FF0000"/>
              </a:buClr>
            </a:pPr>
            <a:endParaRPr lang="en-GB" sz="2000" dirty="0"/>
          </a:p>
        </p:txBody>
      </p:sp>
      <p:pic>
        <p:nvPicPr>
          <p:cNvPr id="7" name="Picture 6">
            <a:extLst>
              <a:ext uri="{FF2B5EF4-FFF2-40B4-BE49-F238E27FC236}">
                <a16:creationId xmlns:a16="http://schemas.microsoft.com/office/drawing/2014/main" id="{C3A7DA08-A9B8-9F4D-BB09-D87BA1F48124}"/>
              </a:ext>
            </a:extLst>
          </p:cNvPr>
          <p:cNvPicPr>
            <a:picLocks noChangeAspect="1"/>
          </p:cNvPicPr>
          <p:nvPr/>
        </p:nvPicPr>
        <p:blipFill>
          <a:blip r:embed="rId2"/>
          <a:stretch>
            <a:fillRect/>
          </a:stretch>
        </p:blipFill>
        <p:spPr>
          <a:xfrm>
            <a:off x="5796136" y="2276872"/>
            <a:ext cx="3240360" cy="2160240"/>
          </a:xfrm>
          <a:prstGeom prst="rect">
            <a:avLst/>
          </a:prstGeom>
        </p:spPr>
      </p:pic>
    </p:spTree>
    <p:extLst>
      <p:ext uri="{BB962C8B-B14F-4D97-AF65-F5344CB8AC3E}">
        <p14:creationId xmlns:p14="http://schemas.microsoft.com/office/powerpoint/2010/main" val="26333046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5</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3347864" y="1220788"/>
            <a:ext cx="5720060"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Food processor </a:t>
            </a:r>
            <a:r>
              <a:rPr lang="en-GB" sz="2000" dirty="0"/>
              <a:t>– are used to chop, grate, mince, slice, puree, and blend a variety of food ingredients. Food processors have different blades that perform the various functions. A food processor can usually perform any of these tasks in minimal time, which makes it an indispensable tool for a chef in a busy kitchen.</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Frying pans </a:t>
            </a:r>
            <a:r>
              <a:rPr lang="en-GB" sz="2000" dirty="0"/>
              <a:t>– a flat-bottomed pan with shallow sides that are slightly curved. They are made of various materials, such as copper, cast-iron and aluminium, and some have a non-stick coating applied. There are several sizes available and they are generally round in shape. Also known as a "skillet."</a:t>
            </a:r>
          </a:p>
          <a:p>
            <a:pPr>
              <a:lnSpc>
                <a:spcPct val="100000"/>
              </a:lnSpc>
              <a:spcBef>
                <a:spcPts val="0"/>
              </a:spcBef>
              <a:spcAft>
                <a:spcPts val="0"/>
              </a:spcAft>
              <a:buClr>
                <a:srgbClr val="FF0000"/>
              </a:buClr>
            </a:pPr>
            <a:endParaRPr lang="en-GB" sz="2000" dirty="0"/>
          </a:p>
        </p:txBody>
      </p:sp>
      <p:pic>
        <p:nvPicPr>
          <p:cNvPr id="7" name="Picture 6">
            <a:extLst>
              <a:ext uri="{FF2B5EF4-FFF2-40B4-BE49-F238E27FC236}">
                <a16:creationId xmlns:a16="http://schemas.microsoft.com/office/drawing/2014/main" id="{C47FE208-84E0-0E46-87D8-845082B26EE6}"/>
              </a:ext>
            </a:extLst>
          </p:cNvPr>
          <p:cNvPicPr>
            <a:picLocks noChangeAspect="1"/>
          </p:cNvPicPr>
          <p:nvPr/>
        </p:nvPicPr>
        <p:blipFill>
          <a:blip r:embed="rId2"/>
          <a:stretch>
            <a:fillRect/>
          </a:stretch>
        </p:blipFill>
        <p:spPr>
          <a:xfrm>
            <a:off x="141579" y="2618790"/>
            <a:ext cx="3256694" cy="1818321"/>
          </a:xfrm>
          <a:prstGeom prst="rect">
            <a:avLst/>
          </a:prstGeom>
        </p:spPr>
      </p:pic>
    </p:spTree>
    <p:extLst>
      <p:ext uri="{BB962C8B-B14F-4D97-AF65-F5344CB8AC3E}">
        <p14:creationId xmlns:p14="http://schemas.microsoft.com/office/powerpoint/2010/main" val="2782945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6</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5720060"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Mandolin/food slicer</a:t>
            </a:r>
            <a:r>
              <a:rPr lang="en-GB" sz="2000" dirty="0"/>
              <a:t> – is used for cutting and slicing fruits and vegetables. This mandolin has a variety of adjustable blades that enable the mandolin to make precise cuts of differing thickness. When using a mandolin the foods being sliced are held in place with the specially designed mandolin holder or grip.</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Thermomix</a:t>
            </a:r>
            <a:r>
              <a:rPr lang="en-GB" sz="2000" dirty="0"/>
              <a:t> – the </a:t>
            </a:r>
            <a:r>
              <a:rPr lang="en-GB" sz="2000" dirty="0" err="1"/>
              <a:t>thermomix</a:t>
            </a:r>
            <a:r>
              <a:rPr lang="en-GB" sz="2000" dirty="0"/>
              <a:t> has a heating element, a motor for fast or slow blending and stirring, and a weighing scale. The functions can be accessed simultaneously to carry out steaming, emulsifying, blending, precise heating, mixing, milling, whipping, kneading, chopping, weighing, grinding and stirring. </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7" name="Picture 6">
            <a:extLst>
              <a:ext uri="{FF2B5EF4-FFF2-40B4-BE49-F238E27FC236}">
                <a16:creationId xmlns:a16="http://schemas.microsoft.com/office/drawing/2014/main" id="{98F74939-DBBA-8743-B67A-7E1BDE4B71AC}"/>
              </a:ext>
            </a:extLst>
          </p:cNvPr>
          <p:cNvPicPr>
            <a:picLocks noChangeAspect="1"/>
          </p:cNvPicPr>
          <p:nvPr/>
        </p:nvPicPr>
        <p:blipFill>
          <a:blip r:embed="rId2"/>
          <a:stretch>
            <a:fillRect/>
          </a:stretch>
        </p:blipFill>
        <p:spPr>
          <a:xfrm>
            <a:off x="6028184" y="2269105"/>
            <a:ext cx="2890664" cy="2319789"/>
          </a:xfrm>
          <a:prstGeom prst="rect">
            <a:avLst/>
          </a:prstGeom>
        </p:spPr>
      </p:pic>
    </p:spTree>
    <p:extLst>
      <p:ext uri="{BB962C8B-B14F-4D97-AF65-F5344CB8AC3E}">
        <p14:creationId xmlns:p14="http://schemas.microsoft.com/office/powerpoint/2010/main" val="6897636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7</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5720060"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Blender</a:t>
            </a:r>
            <a:r>
              <a:rPr lang="en-GB" sz="2000" dirty="0"/>
              <a:t> – a blender is used basically to emulsify, liquify or puree. Blenders typically consists of a tall glass or plastic food container with a removable lid made with a filler hole for adding ingredients during the process. At the base of the food container there are motor driven blades that blend, chop, mix, or liquefy foods depending on the speed setting selected.</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CC0000"/>
              </a:buClr>
              <a:buFont typeface="Arial" panose="020B0604020202020204" pitchFamily="34" charset="0"/>
              <a:buChar char="•"/>
            </a:pPr>
            <a:r>
              <a:rPr lang="en-GB" sz="2000" b="1" dirty="0"/>
              <a:t>Can opener </a:t>
            </a:r>
            <a:r>
              <a:rPr lang="en-GB" sz="2000" dirty="0"/>
              <a:t>– a can opener </a:t>
            </a:r>
            <a:r>
              <a:rPr lang="en-US" sz="2000" dirty="0"/>
              <a:t>is used to open or remove the top from a metal can. There are a wide variety of different designs available ranging from manually operated small tools to automated openers that quickly and easily remove the top of the can.</a:t>
            </a: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7" name="Picture 6">
            <a:extLst>
              <a:ext uri="{FF2B5EF4-FFF2-40B4-BE49-F238E27FC236}">
                <a16:creationId xmlns:a16="http://schemas.microsoft.com/office/drawing/2014/main" id="{B1CE0375-74F9-EB48-A414-3E9AD106EF7D}"/>
              </a:ext>
            </a:extLst>
          </p:cNvPr>
          <p:cNvPicPr>
            <a:picLocks noChangeAspect="1"/>
          </p:cNvPicPr>
          <p:nvPr/>
        </p:nvPicPr>
        <p:blipFill>
          <a:blip r:embed="rId2"/>
          <a:stretch>
            <a:fillRect/>
          </a:stretch>
        </p:blipFill>
        <p:spPr>
          <a:xfrm>
            <a:off x="5864476" y="2420888"/>
            <a:ext cx="3024336" cy="2016224"/>
          </a:xfrm>
          <a:prstGeom prst="rect">
            <a:avLst/>
          </a:prstGeom>
        </p:spPr>
      </p:pic>
    </p:spTree>
    <p:extLst>
      <p:ext uri="{BB962C8B-B14F-4D97-AF65-F5344CB8AC3E}">
        <p14:creationId xmlns:p14="http://schemas.microsoft.com/office/powerpoint/2010/main" val="12658574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8</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528372"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Chopping boards </a:t>
            </a:r>
            <a:r>
              <a:rPr lang="en-GB" sz="2000" dirty="0"/>
              <a:t>– come in a wide variety of thicknesses, colour’s, shapes and sizes to fit a variety of different preparation and storage needs. In modern day professional kitchens it is good practice to have colour coded chopping boards to reduce the risk of cross contamination.</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CC0000"/>
              </a:buClr>
              <a:buFont typeface="Arial" panose="020B0604020202020204" pitchFamily="34" charset="0"/>
              <a:buChar char="•"/>
            </a:pPr>
            <a:r>
              <a:rPr lang="en-GB" sz="2000" b="1" dirty="0"/>
              <a:t>Grater</a:t>
            </a:r>
            <a:r>
              <a:rPr lang="en-GB" sz="2000" dirty="0"/>
              <a:t> – a</a:t>
            </a:r>
            <a:r>
              <a:rPr lang="en-US" sz="2000" dirty="0"/>
              <a:t>n all-purpose grater or box grater generally has several grating sides that form a triangle or square with each side containing a different grating pattern. With different panels, the specific grating procedure can be easily selected as the food is moved across the flat grating surface.</a:t>
            </a:r>
          </a:p>
          <a:p>
            <a:pPr marL="342900" indent="-342900">
              <a:lnSpc>
                <a:spcPct val="100000"/>
              </a:lnSpc>
              <a:spcBef>
                <a:spcPts val="0"/>
              </a:spcBef>
              <a:spcAft>
                <a:spcPts val="0"/>
              </a:spcAft>
              <a:buClr>
                <a:srgbClr val="CC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Ladle</a:t>
            </a:r>
            <a:r>
              <a:rPr lang="en-GB" sz="2000" dirty="0"/>
              <a:t> – a large spoon with a deep semi-circular bowl usually approximately 8cm in diameter, and a long handle. Plastic and metal ladles are most readily available and are used to serve soups, stews and any type of liquid.</a:t>
            </a:r>
          </a:p>
          <a:p>
            <a:pPr algn="just">
              <a:lnSpc>
                <a:spcPct val="100000"/>
              </a:lnSpc>
              <a:spcBef>
                <a:spcPts val="0"/>
              </a:spcBef>
              <a:spcAft>
                <a:spcPts val="0"/>
              </a:spcAft>
              <a:buClr>
                <a:srgbClr val="FF0000"/>
              </a:buClr>
            </a:pPr>
            <a:endParaRPr lang="en-GB" sz="2000" dirty="0"/>
          </a:p>
        </p:txBody>
      </p:sp>
    </p:spTree>
    <p:extLst>
      <p:ext uri="{BB962C8B-B14F-4D97-AF65-F5344CB8AC3E}">
        <p14:creationId xmlns:p14="http://schemas.microsoft.com/office/powerpoint/2010/main" val="1094598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Monitor the safe use of small equipment</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9</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528372"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Saucepans</a:t>
            </a:r>
            <a:r>
              <a:rPr lang="en-GB" sz="2000" dirty="0"/>
              <a:t> – an essential cooking utensil that is round in shape with high, straight sides and a longer handle. Equipped with a tight fitting cover, the saucepan can range in sizes to hold contents. They are made of materials such as stainless steel, copper, anodized aluminium, glass, and enamelled steel or cast iron.</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Scales</a:t>
            </a:r>
            <a:r>
              <a:rPr lang="en-GB" sz="2000" dirty="0"/>
              <a:t> – scales are used to measure the weight of ingredients and other food commodities. Kitchen scales are available in electronic balance or spring models. A electronic balance scale will give a more accurate reading than a spring scale.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Sieve</a:t>
            </a:r>
            <a:r>
              <a:rPr lang="en-GB" sz="2000" dirty="0"/>
              <a:t> – used to strain liquids or to sift dry ingredients, such as flour or powdered sugar. Also referred to as a strainer, a sieve has perforated holes or mesh and is available in many different shapes and sizes. Several similar kitchen tools that may be used as a sieve are a chinois or a colander. </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30185967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2504</TotalTime>
  <Words>1325</Words>
  <Application>Microsoft Macintosh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Lucida Grande</vt:lpstr>
      <vt:lpstr>Times New Roman</vt:lpstr>
      <vt:lpstr>Default Design</vt:lpstr>
      <vt:lpstr> Small equipment used in the production of advanced main course dishes</vt:lpstr>
      <vt:lpstr>Small kitchen equipment task</vt:lpstr>
      <vt:lpstr>Introduction</vt:lpstr>
      <vt:lpstr>Monitor the safe use of small equipment</vt:lpstr>
      <vt:lpstr>Monitor the safe use of small equipment</vt:lpstr>
      <vt:lpstr>Monitor the safe use of small equipment</vt:lpstr>
      <vt:lpstr>Monitor the safe use of small equipment</vt:lpstr>
      <vt:lpstr>Monitor the safe use of small equipment</vt:lpstr>
      <vt:lpstr>Monitor the safe use of small equipment</vt:lpstr>
      <vt:lpstr>Monitor the safe use of small equipment</vt:lpstr>
      <vt:lpstr>Monitor the safe use of small equipment</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108</cp:revision>
  <dcterms:created xsi:type="dcterms:W3CDTF">2013-05-28T00:38:54Z</dcterms:created>
  <dcterms:modified xsi:type="dcterms:W3CDTF">2020-04-30T23:19:53Z</dcterms:modified>
</cp:coreProperties>
</file>