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3"/>
  </p:notesMasterIdLst>
  <p:handoutMasterIdLst>
    <p:handoutMasterId r:id="rId14"/>
  </p:handoutMasterIdLst>
  <p:sldIdLst>
    <p:sldId id="256" r:id="rId2"/>
    <p:sldId id="373" r:id="rId3"/>
    <p:sldId id="374" r:id="rId4"/>
    <p:sldId id="381" r:id="rId5"/>
    <p:sldId id="378" r:id="rId6"/>
    <p:sldId id="375" r:id="rId7"/>
    <p:sldId id="379" r:id="rId8"/>
    <p:sldId id="376" r:id="rId9"/>
    <p:sldId id="380" r:id="rId10"/>
    <p:sldId id="377" r:id="rId11"/>
    <p:sldId id="372" r:id="rId12"/>
  </p:sldIdLst>
  <p:sldSz cx="9144000" cy="6858000" type="screen4x3"/>
  <p:notesSz cx="6858000" cy="9144000"/>
  <p:custDataLst>
    <p:tags r:id="rId15"/>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121FC-E9D4-4A82-99E7-D37105837055}" v="43" dt="2020-04-28T16:43:28.006"/>
    <p1510:client id="{FB4B97F1-5927-46AA-84C3-5D23F006A893}" v="63" dt="2020-03-29T11:39:20.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Windows Live" clId="Web-{01A121FC-E9D4-4A82-99E7-D37105837055}"/>
    <pc:docChg chg="addSld modSld sldOrd">
      <pc:chgData name="Jamie Webb-Fryer" userId="ba7c1b63bcfb9db4" providerId="Windows Live" clId="Web-{01A121FC-E9D4-4A82-99E7-D37105837055}" dt="2020-04-28T16:43:28.006" v="38" actId="1076"/>
      <pc:docMkLst>
        <pc:docMk/>
      </pc:docMkLst>
      <pc:sldChg chg="modSp">
        <pc:chgData name="Jamie Webb-Fryer" userId="ba7c1b63bcfb9db4" providerId="Windows Live" clId="Web-{01A121FC-E9D4-4A82-99E7-D37105837055}" dt="2020-04-28T16:43:28.006" v="38" actId="1076"/>
        <pc:sldMkLst>
          <pc:docMk/>
          <pc:sldMk cId="1359881143" sldId="374"/>
        </pc:sldMkLst>
        <pc:spChg chg="mod">
          <ac:chgData name="Jamie Webb-Fryer" userId="ba7c1b63bcfb9db4" providerId="Windows Live" clId="Web-{01A121FC-E9D4-4A82-99E7-D37105837055}" dt="2020-04-28T16:43:28.006" v="38" actId="1076"/>
          <ac:spMkLst>
            <pc:docMk/>
            <pc:sldMk cId="1359881143" sldId="374"/>
            <ac:spMk id="3" creationId="{E06E6CF8-8F85-4885-9A03-5DEE538700DA}"/>
          </ac:spMkLst>
        </pc:spChg>
      </pc:sldChg>
      <pc:sldChg chg="addSp modSp">
        <pc:chgData name="Jamie Webb-Fryer" userId="ba7c1b63bcfb9db4" providerId="Windows Live" clId="Web-{01A121FC-E9D4-4A82-99E7-D37105837055}" dt="2020-04-28T16:39:37.993" v="37" actId="14100"/>
        <pc:sldMkLst>
          <pc:docMk/>
          <pc:sldMk cId="790819731" sldId="378"/>
        </pc:sldMkLst>
        <pc:spChg chg="mod">
          <ac:chgData name="Jamie Webb-Fryer" userId="ba7c1b63bcfb9db4" providerId="Windows Live" clId="Web-{01A121FC-E9D4-4A82-99E7-D37105837055}" dt="2020-04-28T16:35:34.719" v="30" actId="14100"/>
          <ac:spMkLst>
            <pc:docMk/>
            <pc:sldMk cId="790819731" sldId="378"/>
            <ac:spMk id="3" creationId="{E06E6CF8-8F85-4885-9A03-5DEE538700DA}"/>
          </ac:spMkLst>
        </pc:spChg>
        <pc:picChg chg="add mod">
          <ac:chgData name="Jamie Webb-Fryer" userId="ba7c1b63bcfb9db4" providerId="Windows Live" clId="Web-{01A121FC-E9D4-4A82-99E7-D37105837055}" dt="2020-04-28T16:36:36.514" v="34" actId="14100"/>
          <ac:picMkLst>
            <pc:docMk/>
            <pc:sldMk cId="790819731" sldId="378"/>
            <ac:picMk id="4" creationId="{68F0027B-AF43-468C-B25F-DAF8C4B3D9A8}"/>
          </ac:picMkLst>
        </pc:picChg>
        <pc:picChg chg="add mod">
          <ac:chgData name="Jamie Webb-Fryer" userId="ba7c1b63bcfb9db4" providerId="Windows Live" clId="Web-{01A121FC-E9D4-4A82-99E7-D37105837055}" dt="2020-04-28T16:39:37.993" v="37" actId="14100"/>
          <ac:picMkLst>
            <pc:docMk/>
            <pc:sldMk cId="790819731" sldId="378"/>
            <ac:picMk id="8" creationId="{37D35715-2C98-4A96-83C0-0AD3F946E049}"/>
          </ac:picMkLst>
        </pc:picChg>
      </pc:sldChg>
      <pc:sldChg chg="addSp modSp add ord replId">
        <pc:chgData name="Jamie Webb-Fryer" userId="ba7c1b63bcfb9db4" providerId="Windows Live" clId="Web-{01A121FC-E9D4-4A82-99E7-D37105837055}" dt="2020-04-28T16:34:46.499" v="23" actId="14100"/>
        <pc:sldMkLst>
          <pc:docMk/>
          <pc:sldMk cId="395426401" sldId="381"/>
        </pc:sldMkLst>
        <pc:spChg chg="mod">
          <ac:chgData name="Jamie Webb-Fryer" userId="ba7c1b63bcfb9db4" providerId="Windows Live" clId="Web-{01A121FC-E9D4-4A82-99E7-D37105837055}" dt="2020-04-28T16:33:08.480" v="18" actId="14100"/>
          <ac:spMkLst>
            <pc:docMk/>
            <pc:sldMk cId="395426401" sldId="381"/>
            <ac:spMk id="3" creationId="{E06E6CF8-8F85-4885-9A03-5DEE538700DA}"/>
          </ac:spMkLst>
        </pc:spChg>
        <pc:picChg chg="add mod">
          <ac:chgData name="Jamie Webb-Fryer" userId="ba7c1b63bcfb9db4" providerId="Windows Live" clId="Web-{01A121FC-E9D4-4A82-99E7-D37105837055}" dt="2020-04-28T16:33:24.871" v="20" actId="1076"/>
          <ac:picMkLst>
            <pc:docMk/>
            <pc:sldMk cId="395426401" sldId="381"/>
            <ac:picMk id="4" creationId="{765A682F-74C3-4FCA-A7A2-4DC4D6A8C4C0}"/>
          </ac:picMkLst>
        </pc:picChg>
        <pc:picChg chg="add mod">
          <ac:chgData name="Jamie Webb-Fryer" userId="ba7c1b63bcfb9db4" providerId="Windows Live" clId="Web-{01A121FC-E9D4-4A82-99E7-D37105837055}" dt="2020-04-28T16:34:46.499" v="23" actId="14100"/>
          <ac:picMkLst>
            <pc:docMk/>
            <pc:sldMk cId="395426401" sldId="381"/>
            <ac:picMk id="8" creationId="{6E3CE7FF-DBEF-4243-B863-8965D352A4E3}"/>
          </ac:picMkLst>
        </pc:pic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FB4B97F1-5927-46AA-84C3-5D23F006A893}"/>
    <pc:docChg chg="custSel addSld delSld modSld">
      <pc:chgData name="Jamie Webb-Fryer" userId="ba7c1b63bcfb9db4" providerId="LiveId" clId="{FB4B97F1-5927-46AA-84C3-5D23F006A893}" dt="2020-03-29T15:42:38.155" v="783" actId="20577"/>
      <pc:docMkLst>
        <pc:docMk/>
      </pc:docMkLst>
      <pc:sldChg chg="modSp mod">
        <pc:chgData name="Jamie Webb-Fryer" userId="ba7c1b63bcfb9db4" providerId="LiveId" clId="{FB4B97F1-5927-46AA-84C3-5D23F006A893}" dt="2020-03-29T15:42:22.983" v="782" actId="20577"/>
        <pc:sldMkLst>
          <pc:docMk/>
          <pc:sldMk cId="0" sldId="256"/>
        </pc:sldMkLst>
        <pc:spChg chg="mod">
          <ac:chgData name="Jamie Webb-Fryer" userId="ba7c1b63bcfb9db4" providerId="LiveId" clId="{FB4B97F1-5927-46AA-84C3-5D23F006A893}" dt="2020-03-29T15:42:22.983" v="782" actId="20577"/>
          <ac:spMkLst>
            <pc:docMk/>
            <pc:sldMk cId="0" sldId="256"/>
            <ac:spMk id="2053" creationId="{00000000-0000-0000-0000-000000000000}"/>
          </ac:spMkLst>
        </pc:spChg>
      </pc:sldChg>
      <pc:sldChg chg="addSp modSp mod">
        <pc:chgData name="Jamie Webb-Fryer" userId="ba7c1b63bcfb9db4" providerId="LiveId" clId="{FB4B97F1-5927-46AA-84C3-5D23F006A893}" dt="2020-03-29T11:31:11.577" v="678" actId="14100"/>
        <pc:sldMkLst>
          <pc:docMk/>
          <pc:sldMk cId="543591831" sldId="373"/>
        </pc:sldMkLst>
        <pc:spChg chg="mod">
          <ac:chgData name="Jamie Webb-Fryer" userId="ba7c1b63bcfb9db4" providerId="LiveId" clId="{FB4B97F1-5927-46AA-84C3-5D23F006A893}" dt="2020-03-29T11:29:45.978" v="674" actId="14100"/>
          <ac:spMkLst>
            <pc:docMk/>
            <pc:sldMk cId="543591831" sldId="373"/>
            <ac:spMk id="3" creationId="{E06E6CF8-8F85-4885-9A03-5DEE538700DA}"/>
          </ac:spMkLst>
        </pc:spChg>
        <pc:picChg chg="add mod">
          <ac:chgData name="Jamie Webb-Fryer" userId="ba7c1b63bcfb9db4" providerId="LiveId" clId="{FB4B97F1-5927-46AA-84C3-5D23F006A893}" dt="2020-03-29T11:31:11.577" v="678" actId="14100"/>
          <ac:picMkLst>
            <pc:docMk/>
            <pc:sldMk cId="543591831" sldId="373"/>
            <ac:picMk id="1026" creationId="{8A485527-DB16-429A-8215-7446DA65C194}"/>
          </ac:picMkLst>
        </pc:picChg>
      </pc:sldChg>
      <pc:sldChg chg="modSp mod">
        <pc:chgData name="Jamie Webb-Fryer" userId="ba7c1b63bcfb9db4" providerId="LiveId" clId="{FB4B97F1-5927-46AA-84C3-5D23F006A893}" dt="2020-03-29T10:23:29.700" v="168" actId="1076"/>
        <pc:sldMkLst>
          <pc:docMk/>
          <pc:sldMk cId="1359881143" sldId="374"/>
        </pc:sldMkLst>
        <pc:spChg chg="mod">
          <ac:chgData name="Jamie Webb-Fryer" userId="ba7c1b63bcfb9db4" providerId="LiveId" clId="{FB4B97F1-5927-46AA-84C3-5D23F006A893}" dt="2020-03-27T19:19:39.266" v="5"/>
          <ac:spMkLst>
            <pc:docMk/>
            <pc:sldMk cId="1359881143" sldId="374"/>
            <ac:spMk id="2" creationId="{38414F43-8DE7-4D71-8538-0534EA96760E}"/>
          </ac:spMkLst>
        </pc:spChg>
        <pc:spChg chg="mod">
          <ac:chgData name="Jamie Webb-Fryer" userId="ba7c1b63bcfb9db4" providerId="LiveId" clId="{FB4B97F1-5927-46AA-84C3-5D23F006A893}" dt="2020-03-29T10:23:29.700" v="168" actId="1076"/>
          <ac:spMkLst>
            <pc:docMk/>
            <pc:sldMk cId="1359881143" sldId="374"/>
            <ac:spMk id="3" creationId="{E06E6CF8-8F85-4885-9A03-5DEE538700DA}"/>
          </ac:spMkLst>
        </pc:spChg>
      </pc:sldChg>
      <pc:sldChg chg="modSp mod">
        <pc:chgData name="Jamie Webb-Fryer" userId="ba7c1b63bcfb9db4" providerId="LiveId" clId="{FB4B97F1-5927-46AA-84C3-5D23F006A893}" dt="2020-03-29T10:32:15.042" v="207" actId="20577"/>
        <pc:sldMkLst>
          <pc:docMk/>
          <pc:sldMk cId="681513932" sldId="375"/>
        </pc:sldMkLst>
        <pc:spChg chg="mod">
          <ac:chgData name="Jamie Webb-Fryer" userId="ba7c1b63bcfb9db4" providerId="LiveId" clId="{FB4B97F1-5927-46AA-84C3-5D23F006A893}" dt="2020-03-27T19:19:59.301" v="7"/>
          <ac:spMkLst>
            <pc:docMk/>
            <pc:sldMk cId="681513932" sldId="375"/>
            <ac:spMk id="2" creationId="{38414F43-8DE7-4D71-8538-0534EA96760E}"/>
          </ac:spMkLst>
        </pc:spChg>
        <pc:spChg chg="mod">
          <ac:chgData name="Jamie Webb-Fryer" userId="ba7c1b63bcfb9db4" providerId="LiveId" clId="{FB4B97F1-5927-46AA-84C3-5D23F006A893}" dt="2020-03-29T10:32:15.042" v="207" actId="20577"/>
          <ac:spMkLst>
            <pc:docMk/>
            <pc:sldMk cId="681513932" sldId="375"/>
            <ac:spMk id="3" creationId="{E06E6CF8-8F85-4885-9A03-5DEE538700DA}"/>
          </ac:spMkLst>
        </pc:spChg>
      </pc:sldChg>
      <pc:sldChg chg="addSp delSp modSp add mod">
        <pc:chgData name="Jamie Webb-Fryer" userId="ba7c1b63bcfb9db4" providerId="LiveId" clId="{FB4B97F1-5927-46AA-84C3-5D23F006A893}" dt="2020-03-29T11:39:20.769" v="715" actId="14100"/>
        <pc:sldMkLst>
          <pc:docMk/>
          <pc:sldMk cId="3505993190" sldId="376"/>
        </pc:sldMkLst>
        <pc:spChg chg="mod">
          <ac:chgData name="Jamie Webb-Fryer" userId="ba7c1b63bcfb9db4" providerId="LiveId" clId="{FB4B97F1-5927-46AA-84C3-5D23F006A893}" dt="2020-03-29T11:35:12.110" v="695" actId="14100"/>
          <ac:spMkLst>
            <pc:docMk/>
            <pc:sldMk cId="3505993190" sldId="376"/>
            <ac:spMk id="3" creationId="{E06E6CF8-8F85-4885-9A03-5DEE538700DA}"/>
          </ac:spMkLst>
        </pc:spChg>
        <pc:spChg chg="add del">
          <ac:chgData name="Jamie Webb-Fryer" userId="ba7c1b63bcfb9db4" providerId="LiveId" clId="{FB4B97F1-5927-46AA-84C3-5D23F006A893}" dt="2020-03-29T11:38:36.029" v="711" actId="478"/>
          <ac:spMkLst>
            <pc:docMk/>
            <pc:sldMk cId="3505993190" sldId="376"/>
            <ac:spMk id="4" creationId="{82230F7C-39E9-4D94-A28C-D52693E503A3}"/>
          </ac:spMkLst>
        </pc:spChg>
        <pc:picChg chg="add del mod">
          <ac:chgData name="Jamie Webb-Fryer" userId="ba7c1b63bcfb9db4" providerId="LiveId" clId="{FB4B97F1-5927-46AA-84C3-5D23F006A893}" dt="2020-03-29T11:37:51.098" v="707" actId="21"/>
          <ac:picMkLst>
            <pc:docMk/>
            <pc:sldMk cId="3505993190" sldId="376"/>
            <ac:picMk id="3074" creationId="{6ABFEA2D-8973-4CB0-872D-C3B14537398E}"/>
          </ac:picMkLst>
        </pc:picChg>
        <pc:picChg chg="add mod">
          <ac:chgData name="Jamie Webb-Fryer" userId="ba7c1b63bcfb9db4" providerId="LiveId" clId="{FB4B97F1-5927-46AA-84C3-5D23F006A893}" dt="2020-03-29T11:39:20.769" v="715" actId="14100"/>
          <ac:picMkLst>
            <pc:docMk/>
            <pc:sldMk cId="3505993190" sldId="376"/>
            <ac:picMk id="3076" creationId="{45C42713-B9E6-4E7C-B339-C1EF9F5F5CEA}"/>
          </ac:picMkLst>
        </pc:picChg>
      </pc:sldChg>
      <pc:sldChg chg="addSp modSp add mod">
        <pc:chgData name="Jamie Webb-Fryer" userId="ba7c1b63bcfb9db4" providerId="LiveId" clId="{FB4B97F1-5927-46AA-84C3-5D23F006A893}" dt="2020-03-29T11:37:56.500" v="709" actId="1076"/>
        <pc:sldMkLst>
          <pc:docMk/>
          <pc:sldMk cId="1741598746" sldId="377"/>
        </pc:sldMkLst>
        <pc:spChg chg="mod">
          <ac:chgData name="Jamie Webb-Fryer" userId="ba7c1b63bcfb9db4" providerId="LiveId" clId="{FB4B97F1-5927-46AA-84C3-5D23F006A893}" dt="2020-03-29T11:37:46.826" v="706" actId="14100"/>
          <ac:spMkLst>
            <pc:docMk/>
            <pc:sldMk cId="1741598746" sldId="377"/>
            <ac:spMk id="3" creationId="{E06E6CF8-8F85-4885-9A03-5DEE538700DA}"/>
          </ac:spMkLst>
        </pc:spChg>
        <pc:picChg chg="add mod">
          <ac:chgData name="Jamie Webb-Fryer" userId="ba7c1b63bcfb9db4" providerId="LiveId" clId="{FB4B97F1-5927-46AA-84C3-5D23F006A893}" dt="2020-03-29T11:37:56.500" v="709" actId="1076"/>
          <ac:picMkLst>
            <pc:docMk/>
            <pc:sldMk cId="1741598746" sldId="377"/>
            <ac:picMk id="7" creationId="{3AAE1411-1449-4CBA-9BB1-0357F53B5AC7}"/>
          </ac:picMkLst>
        </pc:picChg>
      </pc:sldChg>
      <pc:sldChg chg="modSp mod">
        <pc:chgData name="Jamie Webb-Fryer" userId="ba7c1b63bcfb9db4" providerId="LiveId" clId="{FB4B97F1-5927-46AA-84C3-5D23F006A893}" dt="2020-03-29T11:28:43.379" v="673" actId="123"/>
        <pc:sldMkLst>
          <pc:docMk/>
          <pc:sldMk cId="790819731" sldId="378"/>
        </pc:sldMkLst>
        <pc:spChg chg="mod">
          <ac:chgData name="Jamie Webb-Fryer" userId="ba7c1b63bcfb9db4" providerId="LiveId" clId="{FB4B97F1-5927-46AA-84C3-5D23F006A893}" dt="2020-03-29T11:28:43.379" v="673" actId="123"/>
          <ac:spMkLst>
            <pc:docMk/>
            <pc:sldMk cId="790819731" sldId="378"/>
            <ac:spMk id="3" creationId="{E06E6CF8-8F85-4885-9A03-5DEE538700DA}"/>
          </ac:spMkLst>
        </pc:spChg>
      </pc:sldChg>
      <pc:sldChg chg="add del">
        <pc:chgData name="Jamie Webb-Fryer" userId="ba7c1b63bcfb9db4" providerId="LiveId" clId="{FB4B97F1-5927-46AA-84C3-5D23F006A893}" dt="2020-03-27T19:22:51.299" v="118" actId="2696"/>
        <pc:sldMkLst>
          <pc:docMk/>
          <pc:sldMk cId="1259550727" sldId="378"/>
        </pc:sldMkLst>
      </pc:sldChg>
      <pc:sldChg chg="add del">
        <pc:chgData name="Jamie Webb-Fryer" userId="ba7c1b63bcfb9db4" providerId="LiveId" clId="{FB4B97F1-5927-46AA-84C3-5D23F006A893}" dt="2020-03-29T10:22:48.288" v="160"/>
        <pc:sldMkLst>
          <pc:docMk/>
          <pc:sldMk cId="2312513892" sldId="378"/>
        </pc:sldMkLst>
      </pc:sldChg>
      <pc:sldChg chg="add del">
        <pc:chgData name="Jamie Webb-Fryer" userId="ba7c1b63bcfb9db4" providerId="LiveId" clId="{FB4B97F1-5927-46AA-84C3-5D23F006A893}" dt="2020-03-29T10:22:55.091" v="162" actId="2696"/>
        <pc:sldMkLst>
          <pc:docMk/>
          <pc:sldMk cId="3220784685" sldId="378"/>
        </pc:sldMkLst>
      </pc:sldChg>
      <pc:sldChg chg="addSp modSp mod">
        <pc:chgData name="Jamie Webb-Fryer" userId="ba7c1b63bcfb9db4" providerId="LiveId" clId="{FB4B97F1-5927-46AA-84C3-5D23F006A893}" dt="2020-03-29T11:33:06.763" v="683" actId="14100"/>
        <pc:sldMkLst>
          <pc:docMk/>
          <pc:sldMk cId="417481307" sldId="379"/>
        </pc:sldMkLst>
        <pc:spChg chg="mod">
          <ac:chgData name="Jamie Webb-Fryer" userId="ba7c1b63bcfb9db4" providerId="LiveId" clId="{FB4B97F1-5927-46AA-84C3-5D23F006A893}" dt="2020-03-29T11:31:44.426" v="679" actId="14100"/>
          <ac:spMkLst>
            <pc:docMk/>
            <pc:sldMk cId="417481307" sldId="379"/>
            <ac:spMk id="3" creationId="{E06E6CF8-8F85-4885-9A03-5DEE538700DA}"/>
          </ac:spMkLst>
        </pc:spChg>
        <pc:picChg chg="add mod">
          <ac:chgData name="Jamie Webb-Fryer" userId="ba7c1b63bcfb9db4" providerId="LiveId" clId="{FB4B97F1-5927-46AA-84C3-5D23F006A893}" dt="2020-03-29T11:33:06.763" v="683" actId="14100"/>
          <ac:picMkLst>
            <pc:docMk/>
            <pc:sldMk cId="417481307" sldId="379"/>
            <ac:picMk id="2050" creationId="{07F6B80D-C917-48CC-A9DB-993D9BE67FD2}"/>
          </ac:picMkLst>
        </pc:picChg>
      </pc:sldChg>
      <pc:sldChg chg="addSp modSp mod">
        <pc:chgData name="Jamie Webb-Fryer" userId="ba7c1b63bcfb9db4" providerId="LiveId" clId="{FB4B97F1-5927-46AA-84C3-5D23F006A893}" dt="2020-03-29T15:42:38.155" v="783" actId="20577"/>
        <pc:sldMkLst>
          <pc:docMk/>
          <pc:sldMk cId="2665215516" sldId="380"/>
        </pc:sldMkLst>
        <pc:spChg chg="mod">
          <ac:chgData name="Jamie Webb-Fryer" userId="ba7c1b63bcfb9db4" providerId="LiveId" clId="{FB4B97F1-5927-46AA-84C3-5D23F006A893}" dt="2020-03-29T15:42:38.155" v="783" actId="20577"/>
          <ac:spMkLst>
            <pc:docMk/>
            <pc:sldMk cId="2665215516" sldId="380"/>
            <ac:spMk id="3" creationId="{E06E6CF8-8F85-4885-9A03-5DEE538700DA}"/>
          </ac:spMkLst>
        </pc:spChg>
        <pc:picChg chg="add mod">
          <ac:chgData name="Jamie Webb-Fryer" userId="ba7c1b63bcfb9db4" providerId="LiveId" clId="{FB4B97F1-5927-46AA-84C3-5D23F006A893}" dt="2020-03-29T11:37:31.988" v="703" actId="14100"/>
          <ac:picMkLst>
            <pc:docMk/>
            <pc:sldMk cId="2665215516" sldId="380"/>
            <ac:picMk id="4098" creationId="{47C4BC0E-E20B-4489-B844-DDFA6D9AC6FE}"/>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11</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453048" y="3202341"/>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Prepare meat, offal and poultry for advanced main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Preparation methods </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10</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40776" y="1604677"/>
            <a:ext cx="8363272"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Tying</a:t>
            </a:r>
            <a:r>
              <a:rPr lang="en-GB" sz="2000" dirty="0"/>
              <a:t> – a thick string used for tying and trussing meat. It is also used to tie other foods. It is used on roasts, medallions, and tenderloins to help hold their shape and provide for more even cooking. When barding, the twine is used to tie bacon or fat around the cut of meat.</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Vac packing </a:t>
            </a:r>
            <a:r>
              <a:rPr lang="en-GB" sz="2000" dirty="0"/>
              <a:t>– bacteria require oxygen in order to reproduce, the technique of vacuum packing meat removes this and therefore preserves the meat longer. Other methods such as introducing an acid into the environment will also help the prevention of Clostridium botulinum multiplying. </a:t>
            </a:r>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17415987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193576" y="1414055"/>
            <a:ext cx="3962400" cy="4525963"/>
          </a:xfrm>
        </p:spPr>
        <p:txBody>
          <a:bodyPr/>
          <a:lstStyle/>
          <a:p>
            <a:r>
              <a:rPr lang="en-GB" sz="2000" dirty="0"/>
              <a:t>Chefs can improve the quality of meat through using several different preparation techniques. These techniques are employed in order to tenderise and develop the flavour of the meat, they include. </a:t>
            </a:r>
          </a:p>
          <a:p>
            <a:r>
              <a:rPr lang="en-GB" sz="2000" dirty="0"/>
              <a:t>The chef will need to chose which technique to employ to meet the dish specification, remembering the effect these techniques have on the end product. </a:t>
            </a:r>
          </a:p>
        </p:txBody>
      </p:sp>
      <p:pic>
        <p:nvPicPr>
          <p:cNvPr id="7" name="Picture 6">
            <a:extLst>
              <a:ext uri="{FF2B5EF4-FFF2-40B4-BE49-F238E27FC236}">
                <a16:creationId xmlns:a16="http://schemas.microsoft.com/office/drawing/2014/main" id="{3E360821-D7A1-0240-807C-F9FD24A30E6A}"/>
              </a:ext>
            </a:extLst>
          </p:cNvPr>
          <p:cNvPicPr>
            <a:picLocks noChangeAspect="1"/>
          </p:cNvPicPr>
          <p:nvPr/>
        </p:nvPicPr>
        <p:blipFill>
          <a:blip r:embed="rId2"/>
          <a:stretch>
            <a:fillRect/>
          </a:stretch>
        </p:blipFill>
        <p:spPr>
          <a:xfrm>
            <a:off x="4155976" y="1700808"/>
            <a:ext cx="4794448" cy="3196299"/>
          </a:xfrm>
          <a:prstGeom prst="rect">
            <a:avLst/>
          </a:prstGeom>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Preparation methods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3</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444959" y="1371600"/>
            <a:ext cx="8229434"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Larding</a:t>
            </a:r>
            <a:r>
              <a:rPr lang="en-GB" sz="2000" dirty="0"/>
              <a:t> – this is a process where fat is added to the learner cuts of meat artificially. Pork fat is generally used and strips are threaded through the meat using a larding needle, this in essence produces the marbling of the meat. Larding provides the meat by enhancing the moisture and adding flavour. This technique is especially useful for preparing game, such as venison, which is much learner than other meats.</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13598811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Preparation methods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4</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49306" y="1222131"/>
            <a:ext cx="5943434"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ea typeface="ＭＳ Ｐゴシック"/>
              </a:rPr>
              <a:t>Barding</a:t>
            </a:r>
            <a:r>
              <a:rPr lang="en-GB" sz="2000" dirty="0">
                <a:ea typeface="ＭＳ Ｐゴシック"/>
              </a:rPr>
              <a:t> </a:t>
            </a:r>
            <a:r>
              <a:rPr lang="en-GB" sz="2000" dirty="0"/>
              <a:t>– </a:t>
            </a:r>
            <a:r>
              <a:rPr lang="en-GB" sz="2000" dirty="0">
                <a:ea typeface="ＭＳ Ｐゴシック"/>
              </a:rPr>
              <a:t>another method employed by a chef to introduce fat to meat is barding. Barding is achieved using either bacon or fatback, pork fat, which is sliced and normally layered on the joint. Additionally, larding can be used to introduce the fat to specific areas within a meat joint. This technique bastes the meat whilst roasting and adds flavour to the finished product.</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ea typeface="ＭＳ Ｐゴシック"/>
            </a:endParaRP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err="1">
                <a:ea typeface="+mn-lt"/>
                <a:cs typeface="+mn-lt"/>
              </a:rPr>
              <a:t>Chining</a:t>
            </a:r>
            <a:r>
              <a:rPr lang="en-GB" sz="2000" dirty="0">
                <a:ea typeface="+mn-lt"/>
                <a:cs typeface="+mn-lt"/>
              </a:rPr>
              <a:t> – commonly known as a French Trim. </a:t>
            </a:r>
            <a:r>
              <a:rPr lang="en-GB" sz="2000" dirty="0" err="1">
                <a:ea typeface="+mn-lt"/>
                <a:cs typeface="+mn-lt"/>
              </a:rPr>
              <a:t>Chining</a:t>
            </a:r>
            <a:r>
              <a:rPr lang="en-GB" sz="2000" dirty="0">
                <a:ea typeface="+mn-lt"/>
                <a:cs typeface="+mn-lt"/>
              </a:rPr>
              <a:t> refers to the process of cleaning the bones of sinew and muscle. This technique gives your meat a clean, professional and well-presented appearance, It is often trimmed off to allow easier carving at the table.</a:t>
            </a:r>
            <a:endParaRPr lang="en-GB" sz="2000" dirty="0">
              <a:ea typeface="ＭＳ Ｐゴシック"/>
            </a:endParaRPr>
          </a:p>
        </p:txBody>
      </p:sp>
      <p:pic>
        <p:nvPicPr>
          <p:cNvPr id="9" name="Picture 8">
            <a:extLst>
              <a:ext uri="{FF2B5EF4-FFF2-40B4-BE49-F238E27FC236}">
                <a16:creationId xmlns:a16="http://schemas.microsoft.com/office/drawing/2014/main" id="{75EC41BE-3E1B-BC48-B4FE-83F6677FB8BE}"/>
              </a:ext>
            </a:extLst>
          </p:cNvPr>
          <p:cNvPicPr>
            <a:picLocks noChangeAspect="1"/>
          </p:cNvPicPr>
          <p:nvPr/>
        </p:nvPicPr>
        <p:blipFill>
          <a:blip r:embed="rId2"/>
          <a:stretch>
            <a:fillRect/>
          </a:stretch>
        </p:blipFill>
        <p:spPr>
          <a:xfrm>
            <a:off x="5810651" y="2443436"/>
            <a:ext cx="3072341" cy="2304256"/>
          </a:xfrm>
          <a:prstGeom prst="rect">
            <a:avLst/>
          </a:prstGeom>
        </p:spPr>
      </p:pic>
    </p:spTree>
    <p:extLst>
      <p:ext uri="{BB962C8B-B14F-4D97-AF65-F5344CB8AC3E}">
        <p14:creationId xmlns:p14="http://schemas.microsoft.com/office/powerpoint/2010/main" val="3954264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Preparation methods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5</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457200" y="1619677"/>
            <a:ext cx="7880300" cy="5010883"/>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ea typeface="ＭＳ Ｐゴシック"/>
              </a:rPr>
              <a:t>Filleting</a:t>
            </a:r>
            <a:r>
              <a:rPr lang="en-GB" sz="2000" dirty="0">
                <a:ea typeface="ＭＳ Ｐゴシック"/>
              </a:rPr>
              <a:t> – or often known as seaming. Filleting is to remove whole muscle from bones or from other muscle.</a:t>
            </a:r>
            <a:endParaRPr lang="en-US"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ea typeface="ＭＳ Ｐゴシック"/>
              </a:rPr>
              <a:t>Infusing</a:t>
            </a:r>
            <a:r>
              <a:rPr lang="en-GB" sz="2000" dirty="0">
                <a:ea typeface="ＭＳ Ｐゴシック"/>
              </a:rPr>
              <a:t> </a:t>
            </a:r>
            <a:r>
              <a:rPr lang="en-GB" sz="2000" dirty="0"/>
              <a:t>– </a:t>
            </a:r>
            <a:r>
              <a:rPr lang="en-GB" sz="2000" dirty="0">
                <a:ea typeface="ＭＳ Ｐゴシック"/>
              </a:rPr>
              <a:t>meat is not like a sponge which can soak up sauce, it's a dense muscle so requires the meat to be pierced and then infused with flavour. There are two main components to infusions, the liquid or food to be infused, and the flavouring agent. The two components are combined together and the flavours from the two meld into each other, leaving an infused liquid or food behind.</a:t>
            </a:r>
          </a:p>
        </p:txBody>
      </p:sp>
    </p:spTree>
    <p:extLst>
      <p:ext uri="{BB962C8B-B14F-4D97-AF65-F5344CB8AC3E}">
        <p14:creationId xmlns:p14="http://schemas.microsoft.com/office/powerpoint/2010/main" val="7908197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Preparation methods </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6</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528372"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Marinating</a:t>
            </a:r>
            <a:r>
              <a:rPr lang="en-GB" sz="2000" dirty="0"/>
              <a:t> – marinating meat in an acidic solution such as mixture of oil with vinegar or lemon juice will create the inhospitable environment in which bacteria do not reproduce. Marinating has the additional advantage of imparting flavours and tenderising the meat. This technique uses liquids, and other ingredients, to soak the meat before the cooking process. It is this solution that will help to breakdown the fibres within the meat thereby tenderising it.</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Mincing</a:t>
            </a:r>
            <a:r>
              <a:rPr lang="en-GB" sz="2000" dirty="0"/>
              <a:t> – mincing is a technique that is used to process meat and offal before cooking. The meat offal is finely chopped using a mechanical mincer and additional ingredients can be added, these include: Herbs, spices, breadcrumbs and eggs (for shaping), and oils.</a:t>
            </a:r>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The selection of additional ingredients will depend on the requirements of the final dish, these include shaped patties, such as steak tartar and burgers made with offal.</a:t>
            </a:r>
          </a:p>
        </p:txBody>
      </p:sp>
    </p:spTree>
    <p:extLst>
      <p:ext uri="{BB962C8B-B14F-4D97-AF65-F5344CB8AC3E}">
        <p14:creationId xmlns:p14="http://schemas.microsoft.com/office/powerpoint/2010/main" val="6815139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Preparation methods </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7</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4567932"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Preparing forcemeats </a:t>
            </a:r>
            <a:r>
              <a:rPr lang="en-GB" sz="2000" dirty="0"/>
              <a:t>– Forcemeats are a blend of meat with different ingredients such as herbs, spices, creams, fats, etc. Forcemeats are made for a number of different dish requirements such as sausages, but also:</a:t>
            </a:r>
          </a:p>
          <a:p>
            <a:pPr marL="719138" indent="-342900">
              <a:lnSpc>
                <a:spcPct val="100000"/>
              </a:lnSpc>
              <a:spcBef>
                <a:spcPts val="0"/>
              </a:spcBef>
              <a:spcAft>
                <a:spcPts val="0"/>
              </a:spcAft>
              <a:buClr>
                <a:srgbClr val="FF0000"/>
              </a:buClr>
              <a:buFont typeface="Arial" panose="020B0604020202020204" pitchFamily="34" charset="0"/>
              <a:buChar char="•"/>
            </a:pPr>
            <a:r>
              <a:rPr lang="en-GB" sz="2000" dirty="0"/>
              <a:t>mousselines</a:t>
            </a:r>
          </a:p>
          <a:p>
            <a:pPr marL="719138" indent="-342900">
              <a:lnSpc>
                <a:spcPct val="100000"/>
              </a:lnSpc>
              <a:spcBef>
                <a:spcPts val="0"/>
              </a:spcBef>
              <a:spcAft>
                <a:spcPts val="0"/>
              </a:spcAft>
              <a:buClr>
                <a:srgbClr val="FF0000"/>
              </a:buClr>
              <a:buFont typeface="Arial" panose="020B0604020202020204" pitchFamily="34" charset="0"/>
              <a:buChar char="•"/>
            </a:pPr>
            <a:r>
              <a:rPr lang="en-GB" sz="2000" dirty="0"/>
              <a:t>terrines</a:t>
            </a:r>
          </a:p>
          <a:p>
            <a:pPr marL="719138" indent="-342900">
              <a:lnSpc>
                <a:spcPct val="100000"/>
              </a:lnSpc>
              <a:spcBef>
                <a:spcPts val="0"/>
              </a:spcBef>
              <a:spcAft>
                <a:spcPts val="0"/>
              </a:spcAft>
              <a:buClr>
                <a:srgbClr val="FF0000"/>
              </a:buClr>
              <a:buFont typeface="Arial" panose="020B0604020202020204" pitchFamily="34" charset="0"/>
              <a:buChar char="•"/>
            </a:pPr>
            <a:r>
              <a:rPr lang="en-GB" sz="2000" dirty="0"/>
              <a:t>pate.</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Purging</a:t>
            </a:r>
            <a:r>
              <a:rPr lang="en-GB" sz="2000" dirty="0"/>
              <a:t> – this can be common in offal as a way of removing impurities, for example soaking liver in milk, will help to remove impurities.</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pic>
        <p:nvPicPr>
          <p:cNvPr id="7" name="Picture 6">
            <a:extLst>
              <a:ext uri="{FF2B5EF4-FFF2-40B4-BE49-F238E27FC236}">
                <a16:creationId xmlns:a16="http://schemas.microsoft.com/office/drawing/2014/main" id="{FEA860B6-5147-9E49-83A0-10E10119DE86}"/>
              </a:ext>
            </a:extLst>
          </p:cNvPr>
          <p:cNvPicPr>
            <a:picLocks noChangeAspect="1"/>
          </p:cNvPicPr>
          <p:nvPr/>
        </p:nvPicPr>
        <p:blipFill>
          <a:blip r:embed="rId2"/>
          <a:stretch>
            <a:fillRect/>
          </a:stretch>
        </p:blipFill>
        <p:spPr>
          <a:xfrm>
            <a:off x="5054009" y="1116445"/>
            <a:ext cx="3632791" cy="2603500"/>
          </a:xfrm>
          <a:prstGeom prst="rect">
            <a:avLst/>
          </a:prstGeom>
        </p:spPr>
      </p:pic>
    </p:spTree>
    <p:extLst>
      <p:ext uri="{BB962C8B-B14F-4D97-AF65-F5344CB8AC3E}">
        <p14:creationId xmlns:p14="http://schemas.microsoft.com/office/powerpoint/2010/main" val="4174813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Preparation methods </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8</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628800"/>
            <a:ext cx="8595320" cy="4611663"/>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Removing sinew </a:t>
            </a:r>
            <a:r>
              <a:rPr lang="en-GB" sz="2000" dirty="0"/>
              <a:t>– sinew is the connecting tissue that attaches muscles to the bones. In meat when you are preparing it for cooking, it is good to remove what you can since it stays tougher than the rest of the meat and can be stringy and chewy.</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Sous vide (water bath) </a:t>
            </a:r>
            <a:r>
              <a:rPr lang="en-GB" sz="2000" dirty="0"/>
              <a:t>–  this technique requires the chef to place the meat in a plastic bag, sealing the bag and then placing it in a water bath. The length of time and temperature of the bath will depend on the cut, quality and thickness of the meat. This method of cooking can allow the chef to produce consistent dishes, basted in their own juices which is low risk of overcooking.</a:t>
            </a:r>
          </a:p>
        </p:txBody>
      </p:sp>
    </p:spTree>
    <p:extLst>
      <p:ext uri="{BB962C8B-B14F-4D97-AF65-F5344CB8AC3E}">
        <p14:creationId xmlns:p14="http://schemas.microsoft.com/office/powerpoint/2010/main" val="35059931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Preparation methods </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9</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4668838"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Tenderising</a:t>
            </a:r>
            <a:r>
              <a:rPr lang="en-GB" sz="2000" dirty="0"/>
              <a:t> – tenderising is achieved in many different ways, from the aging process to the use of a tenderising hammer. </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Trussing</a:t>
            </a:r>
            <a:r>
              <a:rPr lang="en-GB" sz="2000" dirty="0"/>
              <a:t> – to tie meat with  string, which may be woven through the meat by using a needle threaded with the string, in order to create a more compact shape to the food being prepared. Trussing utensils may also include skewers or pins that are used instead of string to hold the meat together.</a:t>
            </a:r>
          </a:p>
        </p:txBody>
      </p:sp>
      <p:pic>
        <p:nvPicPr>
          <p:cNvPr id="7" name="Picture 6">
            <a:extLst>
              <a:ext uri="{FF2B5EF4-FFF2-40B4-BE49-F238E27FC236}">
                <a16:creationId xmlns:a16="http://schemas.microsoft.com/office/drawing/2014/main" id="{0B6EAF52-2041-444F-8471-9CDD875AB6AF}"/>
              </a:ext>
            </a:extLst>
          </p:cNvPr>
          <p:cNvPicPr>
            <a:picLocks noChangeAspect="1"/>
          </p:cNvPicPr>
          <p:nvPr/>
        </p:nvPicPr>
        <p:blipFill>
          <a:blip r:embed="rId2"/>
          <a:stretch>
            <a:fillRect/>
          </a:stretch>
        </p:blipFill>
        <p:spPr>
          <a:xfrm>
            <a:off x="4863554" y="1124744"/>
            <a:ext cx="4074318" cy="2716212"/>
          </a:xfrm>
          <a:prstGeom prst="rect">
            <a:avLst/>
          </a:prstGeom>
        </p:spPr>
      </p:pic>
    </p:spTree>
    <p:extLst>
      <p:ext uri="{BB962C8B-B14F-4D97-AF65-F5344CB8AC3E}">
        <p14:creationId xmlns:p14="http://schemas.microsoft.com/office/powerpoint/2010/main" val="266521551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2494</TotalTime>
  <Words>963</Words>
  <Application>Microsoft Macintosh PowerPoint</Application>
  <PresentationFormat>On-screen Show (4:3)</PresentationFormat>
  <Paragraphs>56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Lucida Grande</vt:lpstr>
      <vt:lpstr>Times New Roman</vt:lpstr>
      <vt:lpstr>Default Design</vt:lpstr>
      <vt:lpstr> Prepare meat, offal and poultry for advanced main dishes</vt:lpstr>
      <vt:lpstr>Introduction</vt:lpstr>
      <vt:lpstr>Preparation methods</vt:lpstr>
      <vt:lpstr>Preparation methods</vt:lpstr>
      <vt:lpstr>Preparation methods</vt:lpstr>
      <vt:lpstr>Preparation methods </vt:lpstr>
      <vt:lpstr>Preparation methods </vt:lpstr>
      <vt:lpstr>Preparation methods </vt:lpstr>
      <vt:lpstr>Preparation methods </vt:lpstr>
      <vt:lpstr>Preparation methods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134</cp:revision>
  <dcterms:created xsi:type="dcterms:W3CDTF">2013-05-28T00:38:54Z</dcterms:created>
  <dcterms:modified xsi:type="dcterms:W3CDTF">2020-04-30T23:27:56Z</dcterms:modified>
</cp:coreProperties>
</file>